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29" r:id="rId3"/>
    <p:sldId id="714" r:id="rId4"/>
    <p:sldId id="674" r:id="rId5"/>
    <p:sldId id="715" r:id="rId6"/>
    <p:sldId id="730" r:id="rId7"/>
    <p:sldId id="713" r:id="rId8"/>
    <p:sldId id="716" r:id="rId9"/>
    <p:sldId id="717" r:id="rId10"/>
    <p:sldId id="718" r:id="rId11"/>
    <p:sldId id="719" r:id="rId12"/>
    <p:sldId id="721" r:id="rId13"/>
    <p:sldId id="722" r:id="rId14"/>
    <p:sldId id="723" r:id="rId15"/>
    <p:sldId id="724" r:id="rId16"/>
    <p:sldId id="725" r:id="rId17"/>
    <p:sldId id="726" r:id="rId18"/>
    <p:sldId id="727" r:id="rId19"/>
    <p:sldId id="728" r:id="rId20"/>
    <p:sldId id="71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62" d="100"/>
          <a:sy n="62" d="100"/>
        </p:scale>
        <p:origin x="740" y="4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 Ansari" userId="4258b2f02d46b9e3" providerId="LiveId" clId="{9D7872A3-76B9-4A73-B781-6A1D03B39EB7}"/>
    <pc:docChg chg="undo custSel addSld delSld modSld sldOrd">
      <pc:chgData name="Shakil Ansari" userId="4258b2f02d46b9e3" providerId="LiveId" clId="{9D7872A3-76B9-4A73-B781-6A1D03B39EB7}" dt="2025-07-15T15:21:00.875" v="937" actId="20577"/>
      <pc:docMkLst>
        <pc:docMk/>
      </pc:docMkLst>
      <pc:sldChg chg="modSp mod">
        <pc:chgData name="Shakil Ansari" userId="4258b2f02d46b9e3" providerId="LiveId" clId="{9D7872A3-76B9-4A73-B781-6A1D03B39EB7}" dt="2025-07-10T19:53:15.249" v="59" actId="113"/>
        <pc:sldMkLst>
          <pc:docMk/>
          <pc:sldMk cId="1024334718" sldId="256"/>
        </pc:sldMkLst>
        <pc:spChg chg="mod">
          <ac:chgData name="Shakil Ansari" userId="4258b2f02d46b9e3" providerId="LiveId" clId="{9D7872A3-76B9-4A73-B781-6A1D03B39EB7}" dt="2025-07-10T19:53:15.249" v="59" actId="113"/>
          <ac:spMkLst>
            <pc:docMk/>
            <pc:sldMk cId="1024334718" sldId="256"/>
            <ac:spMk id="3" creationId="{00000000-0000-0000-0000-000000000000}"/>
          </ac:spMkLst>
        </pc:spChg>
      </pc:sldChg>
      <pc:sldChg chg="modSp mod">
        <pc:chgData name="Shakil Ansari" userId="4258b2f02d46b9e3" providerId="LiveId" clId="{9D7872A3-76B9-4A73-B781-6A1D03B39EB7}" dt="2025-07-10T20:11:18.226" v="497" actId="1076"/>
        <pc:sldMkLst>
          <pc:docMk/>
          <pc:sldMk cId="2438371579" sldId="303"/>
        </pc:sldMkLst>
        <pc:spChg chg="mod">
          <ac:chgData name="Shakil Ansari" userId="4258b2f02d46b9e3" providerId="LiveId" clId="{9D7872A3-76B9-4A73-B781-6A1D03B39EB7}" dt="2025-07-10T20:11:18.226" v="497" actId="1076"/>
          <ac:spMkLst>
            <pc:docMk/>
            <pc:sldMk cId="2438371579" sldId="303"/>
            <ac:spMk id="3" creationId="{00000000-0000-0000-0000-000000000000}"/>
          </ac:spMkLst>
        </pc:spChg>
      </pc:sldChg>
      <pc:sldChg chg="modSp mod">
        <pc:chgData name="Shakil Ansari" userId="4258b2f02d46b9e3" providerId="LiveId" clId="{9D7872A3-76B9-4A73-B781-6A1D03B39EB7}" dt="2025-07-13T19:03:40.919" v="816"/>
        <pc:sldMkLst>
          <pc:docMk/>
          <pc:sldMk cId="2272459462" sldId="674"/>
        </pc:sldMkLst>
        <pc:spChg chg="mod">
          <ac:chgData name="Shakil Ansari" userId="4258b2f02d46b9e3" providerId="LiveId" clId="{9D7872A3-76B9-4A73-B781-6A1D03B39EB7}" dt="2025-07-10T20:06:54.382" v="265" actId="1076"/>
          <ac:spMkLst>
            <pc:docMk/>
            <pc:sldMk cId="2272459462" sldId="674"/>
            <ac:spMk id="2" creationId="{61E853F5-3FF5-F820-B593-B4F4AF27A2B6}"/>
          </ac:spMkLst>
        </pc:spChg>
        <pc:spChg chg="mod">
          <ac:chgData name="Shakil Ansari" userId="4258b2f02d46b9e3" providerId="LiveId" clId="{9D7872A3-76B9-4A73-B781-6A1D03B39EB7}" dt="2025-07-13T19:03:40.919" v="816"/>
          <ac:spMkLst>
            <pc:docMk/>
            <pc:sldMk cId="2272459462" sldId="674"/>
            <ac:spMk id="3" creationId="{5498D2CD-3F24-F46B-D0FD-F213BDB36EC1}"/>
          </ac:spMkLst>
        </pc:spChg>
      </pc:sldChg>
      <pc:sldChg chg="modSp mod">
        <pc:chgData name="Shakil Ansari" userId="4258b2f02d46b9e3" providerId="LiveId" clId="{9D7872A3-76B9-4A73-B781-6A1D03B39EB7}" dt="2025-07-10T20:10:53.696" v="452" actId="14100"/>
        <pc:sldMkLst>
          <pc:docMk/>
          <pc:sldMk cId="1173862094" sldId="711"/>
        </pc:sldMkLst>
        <pc:spChg chg="mod">
          <ac:chgData name="Shakil Ansari" userId="4258b2f02d46b9e3" providerId="LiveId" clId="{9D7872A3-76B9-4A73-B781-6A1D03B39EB7}" dt="2025-07-10T20:10:53.696" v="452" actId="14100"/>
          <ac:spMkLst>
            <pc:docMk/>
            <pc:sldMk cId="1173862094" sldId="711"/>
            <ac:spMk id="3" creationId="{00000000-0000-0000-0000-000000000000}"/>
          </ac:spMkLst>
        </pc:spChg>
      </pc:sldChg>
      <pc:sldChg chg="modSp mod">
        <pc:chgData name="Shakil Ansari" userId="4258b2f02d46b9e3" providerId="LiveId" clId="{9D7872A3-76B9-4A73-B781-6A1D03B39EB7}" dt="2025-07-10T20:08:05.509" v="358" actId="20577"/>
        <pc:sldMkLst>
          <pc:docMk/>
          <pc:sldMk cId="1344420264" sldId="713"/>
        </pc:sldMkLst>
        <pc:spChg chg="mod">
          <ac:chgData name="Shakil Ansari" userId="4258b2f02d46b9e3" providerId="LiveId" clId="{9D7872A3-76B9-4A73-B781-6A1D03B39EB7}" dt="2025-07-10T20:08:05.509" v="358" actId="20577"/>
          <ac:spMkLst>
            <pc:docMk/>
            <pc:sldMk cId="1344420264" sldId="713"/>
            <ac:spMk id="5" creationId="{911E276C-DF85-3591-E888-F5B1B9B1522C}"/>
          </ac:spMkLst>
        </pc:spChg>
      </pc:sldChg>
      <pc:sldChg chg="addSp delSp modSp mod">
        <pc:chgData name="Shakil Ansari" userId="4258b2f02d46b9e3" providerId="LiveId" clId="{9D7872A3-76B9-4A73-B781-6A1D03B39EB7}" dt="2025-07-13T19:06:05.366" v="854" actId="14100"/>
        <pc:sldMkLst>
          <pc:docMk/>
          <pc:sldMk cId="1953804542" sldId="714"/>
        </pc:sldMkLst>
        <pc:spChg chg="mod">
          <ac:chgData name="Shakil Ansari" userId="4258b2f02d46b9e3" providerId="LiveId" clId="{9D7872A3-76B9-4A73-B781-6A1D03B39EB7}" dt="2025-07-13T19:06:03.343" v="853" actId="1076"/>
          <ac:spMkLst>
            <pc:docMk/>
            <pc:sldMk cId="1953804542" sldId="714"/>
            <ac:spMk id="2" creationId="{C938B360-A630-EE21-210D-844E85048949}"/>
          </ac:spMkLst>
        </pc:spChg>
        <pc:spChg chg="mod">
          <ac:chgData name="Shakil Ansari" userId="4258b2f02d46b9e3" providerId="LiveId" clId="{9D7872A3-76B9-4A73-B781-6A1D03B39EB7}" dt="2025-07-13T19:06:05.366" v="854" actId="14100"/>
          <ac:spMkLst>
            <pc:docMk/>
            <pc:sldMk cId="1953804542" sldId="714"/>
            <ac:spMk id="3" creationId="{67B003C9-103A-47E6-D7EB-87D0A8CB5431}"/>
          </ac:spMkLst>
        </pc:spChg>
      </pc:sldChg>
      <pc:sldChg chg="modSp mod">
        <pc:chgData name="Shakil Ansari" userId="4258b2f02d46b9e3" providerId="LiveId" clId="{9D7872A3-76B9-4A73-B781-6A1D03B39EB7}" dt="2025-07-10T19:58:46.918" v="132" actId="20577"/>
        <pc:sldMkLst>
          <pc:docMk/>
          <pc:sldMk cId="3676855383" sldId="716"/>
        </pc:sldMkLst>
        <pc:spChg chg="mod">
          <ac:chgData name="Shakil Ansari" userId="4258b2f02d46b9e3" providerId="LiveId" clId="{9D7872A3-76B9-4A73-B781-6A1D03B39EB7}" dt="2025-07-10T19:58:46.918" v="132" actId="20577"/>
          <ac:spMkLst>
            <pc:docMk/>
            <pc:sldMk cId="3676855383" sldId="716"/>
            <ac:spMk id="5" creationId="{911E276C-DF85-3591-E888-F5B1B9B1522C}"/>
          </ac:spMkLst>
        </pc:spChg>
      </pc:sldChg>
      <pc:sldChg chg="modSp mod">
        <pc:chgData name="Shakil Ansari" userId="4258b2f02d46b9e3" providerId="LiveId" clId="{9D7872A3-76B9-4A73-B781-6A1D03B39EB7}" dt="2025-07-10T20:04:29.597" v="241" actId="20577"/>
        <pc:sldMkLst>
          <pc:docMk/>
          <pc:sldMk cId="3633836586" sldId="718"/>
        </pc:sldMkLst>
        <pc:spChg chg="mod">
          <ac:chgData name="Shakil Ansari" userId="4258b2f02d46b9e3" providerId="LiveId" clId="{9D7872A3-76B9-4A73-B781-6A1D03B39EB7}" dt="2025-07-10T20:04:29.597" v="241" actId="20577"/>
          <ac:spMkLst>
            <pc:docMk/>
            <pc:sldMk cId="3633836586" sldId="718"/>
            <ac:spMk id="3" creationId="{00000000-0000-0000-0000-000000000000}"/>
          </ac:spMkLst>
        </pc:spChg>
      </pc:sldChg>
      <pc:sldChg chg="addSp delSp modSp mod">
        <pc:chgData name="Shakil Ansari" userId="4258b2f02d46b9e3" providerId="LiveId" clId="{9D7872A3-76B9-4A73-B781-6A1D03B39EB7}" dt="2025-07-10T20:14:32.399" v="504" actId="14100"/>
        <pc:sldMkLst>
          <pc:docMk/>
          <pc:sldMk cId="1552375624" sldId="724"/>
        </pc:sldMkLst>
        <pc:spChg chg="mod">
          <ac:chgData name="Shakil Ansari" userId="4258b2f02d46b9e3" providerId="LiveId" clId="{9D7872A3-76B9-4A73-B781-6A1D03B39EB7}" dt="2025-07-10T20:00:46.695" v="157" actId="20577"/>
          <ac:spMkLst>
            <pc:docMk/>
            <pc:sldMk cId="1552375624" sldId="724"/>
            <ac:spMk id="3" creationId="{00000000-0000-0000-0000-000000000000}"/>
          </ac:spMkLst>
        </pc:spChg>
        <pc:picChg chg="add del mod">
          <ac:chgData name="Shakil Ansari" userId="4258b2f02d46b9e3" providerId="LiveId" clId="{9D7872A3-76B9-4A73-B781-6A1D03B39EB7}" dt="2025-07-10T20:14:32.399" v="504" actId="14100"/>
          <ac:picMkLst>
            <pc:docMk/>
            <pc:sldMk cId="1552375624" sldId="724"/>
            <ac:picMk id="4" creationId="{00000000-0000-0000-0000-000000000000}"/>
          </ac:picMkLst>
        </pc:picChg>
      </pc:sldChg>
      <pc:sldChg chg="addSp delSp modSp mod">
        <pc:chgData name="Shakil Ansari" userId="4258b2f02d46b9e3" providerId="LiveId" clId="{9D7872A3-76B9-4A73-B781-6A1D03B39EB7}" dt="2025-07-10T20:03:54.210" v="188" actId="1076"/>
        <pc:sldMkLst>
          <pc:docMk/>
          <pc:sldMk cId="2538148144" sldId="725"/>
        </pc:sldMkLst>
        <pc:picChg chg="add del mod">
          <ac:chgData name="Shakil Ansari" userId="4258b2f02d46b9e3" providerId="LiveId" clId="{9D7872A3-76B9-4A73-B781-6A1D03B39EB7}" dt="2025-07-10T20:03:54.210" v="188" actId="1076"/>
          <ac:picMkLst>
            <pc:docMk/>
            <pc:sldMk cId="2538148144" sldId="725"/>
            <ac:picMk id="3" creationId="{1BF8C714-F92C-6220-FEE7-E9E98D4285EE}"/>
          </ac:picMkLst>
        </pc:picChg>
        <pc:picChg chg="mod">
          <ac:chgData name="Shakil Ansari" userId="4258b2f02d46b9e3" providerId="LiveId" clId="{9D7872A3-76B9-4A73-B781-6A1D03B39EB7}" dt="2025-07-10T20:03:17.910" v="179" actId="1076"/>
          <ac:picMkLst>
            <pc:docMk/>
            <pc:sldMk cId="2538148144" sldId="725"/>
            <ac:picMk id="4" creationId="{00000000-0000-0000-0000-000000000000}"/>
          </ac:picMkLst>
        </pc:picChg>
      </pc:sldChg>
      <pc:sldChg chg="addSp delSp modSp mod">
        <pc:chgData name="Shakil Ansari" userId="4258b2f02d46b9e3" providerId="LiveId" clId="{9D7872A3-76B9-4A73-B781-6A1D03B39EB7}" dt="2025-07-10T20:15:49.660" v="505" actId="14826"/>
        <pc:sldMkLst>
          <pc:docMk/>
          <pc:sldMk cId="934362164" sldId="726"/>
        </pc:sldMkLst>
        <pc:spChg chg="mod">
          <ac:chgData name="Shakil Ansari" userId="4258b2f02d46b9e3" providerId="LiveId" clId="{9D7872A3-76B9-4A73-B781-6A1D03B39EB7}" dt="2025-07-10T20:01:13.947" v="176" actId="20577"/>
          <ac:spMkLst>
            <pc:docMk/>
            <pc:sldMk cId="934362164" sldId="726"/>
            <ac:spMk id="3" creationId="{00000000-0000-0000-0000-000000000000}"/>
          </ac:spMkLst>
        </pc:spChg>
        <pc:picChg chg="add mod">
          <ac:chgData name="Shakil Ansari" userId="4258b2f02d46b9e3" providerId="LiveId" clId="{9D7872A3-76B9-4A73-B781-6A1D03B39EB7}" dt="2025-07-10T20:15:49.660" v="505" actId="14826"/>
          <ac:picMkLst>
            <pc:docMk/>
            <pc:sldMk cId="934362164" sldId="726"/>
            <ac:picMk id="7" creationId="{95C0CC5C-AC85-3E99-6C12-214F6B2F5138}"/>
          </ac:picMkLst>
        </pc:picChg>
      </pc:sldChg>
      <pc:sldChg chg="addSp delSp modSp mod">
        <pc:chgData name="Shakil Ansari" userId="4258b2f02d46b9e3" providerId="LiveId" clId="{9D7872A3-76B9-4A73-B781-6A1D03B39EB7}" dt="2025-07-10T19:54:56.625" v="65" actId="14100"/>
        <pc:sldMkLst>
          <pc:docMk/>
          <pc:sldMk cId="1076451478" sldId="727"/>
        </pc:sldMkLst>
        <pc:picChg chg="add mod">
          <ac:chgData name="Shakil Ansari" userId="4258b2f02d46b9e3" providerId="LiveId" clId="{9D7872A3-76B9-4A73-B781-6A1D03B39EB7}" dt="2025-07-10T19:54:56.625" v="65" actId="14100"/>
          <ac:picMkLst>
            <pc:docMk/>
            <pc:sldMk cId="1076451478" sldId="727"/>
            <ac:picMk id="7" creationId="{66D21FDD-9D52-DB00-A592-8F393D7A5D24}"/>
          </ac:picMkLst>
        </pc:picChg>
      </pc:sldChg>
      <pc:sldChg chg="modSp mod">
        <pc:chgData name="Shakil Ansari" userId="4258b2f02d46b9e3" providerId="LiveId" clId="{9D7872A3-76B9-4A73-B781-6A1D03B39EB7}" dt="2025-07-15T15:21:00.875" v="937" actId="20577"/>
        <pc:sldMkLst>
          <pc:docMk/>
          <pc:sldMk cId="2703871255" sldId="728"/>
        </pc:sldMkLst>
        <pc:spChg chg="mod">
          <ac:chgData name="Shakil Ansari" userId="4258b2f02d46b9e3" providerId="LiveId" clId="{9D7872A3-76B9-4A73-B781-6A1D03B39EB7}" dt="2025-07-15T15:21:00.875" v="937" actId="20577"/>
          <ac:spMkLst>
            <pc:docMk/>
            <pc:sldMk cId="2703871255" sldId="728"/>
            <ac:spMk id="3" creationId="{00000000-0000-0000-0000-000000000000}"/>
          </ac:spMkLst>
        </pc:spChg>
      </pc:sldChg>
      <pc:sldChg chg="addSp modSp mod">
        <pc:chgData name="Shakil Ansari" userId="4258b2f02d46b9e3" providerId="LiveId" clId="{9D7872A3-76B9-4A73-B781-6A1D03B39EB7}" dt="2025-07-13T18:57:06.632" v="550" actId="20577"/>
        <pc:sldMkLst>
          <pc:docMk/>
          <pc:sldMk cId="1244476586" sldId="729"/>
        </pc:sldMkLst>
        <pc:spChg chg="mod">
          <ac:chgData name="Shakil Ansari" userId="4258b2f02d46b9e3" providerId="LiveId" clId="{9D7872A3-76B9-4A73-B781-6A1D03B39EB7}" dt="2025-07-13T18:53:20.404" v="521" actId="1076"/>
          <ac:spMkLst>
            <pc:docMk/>
            <pc:sldMk cId="1244476586" sldId="729"/>
            <ac:spMk id="2" creationId="{00000000-0000-0000-0000-000000000000}"/>
          </ac:spMkLst>
        </pc:spChg>
        <pc:spChg chg="mod">
          <ac:chgData name="Shakil Ansari" userId="4258b2f02d46b9e3" providerId="LiveId" clId="{9D7872A3-76B9-4A73-B781-6A1D03B39EB7}" dt="2025-07-13T18:57:06.632" v="550" actId="20577"/>
          <ac:spMkLst>
            <pc:docMk/>
            <pc:sldMk cId="1244476586" sldId="729"/>
            <ac:spMk id="3" creationId="{00000000-0000-0000-0000-000000000000}"/>
          </ac:spMkLst>
        </pc:spChg>
      </pc:sldChg>
      <pc:sldChg chg="addSp delSp modSp add mod ord">
        <pc:chgData name="Shakil Ansari" userId="4258b2f02d46b9e3" providerId="LiveId" clId="{9D7872A3-76B9-4A73-B781-6A1D03B39EB7}" dt="2025-07-13T19:06:21.094" v="859" actId="14100"/>
        <pc:sldMkLst>
          <pc:docMk/>
          <pc:sldMk cId="1129220210" sldId="730"/>
        </pc:sldMkLst>
        <pc:spChg chg="mod">
          <ac:chgData name="Shakil Ansari" userId="4258b2f02d46b9e3" providerId="LiveId" clId="{9D7872A3-76B9-4A73-B781-6A1D03B39EB7}" dt="2025-07-13T19:06:17.534" v="857" actId="1076"/>
          <ac:spMkLst>
            <pc:docMk/>
            <pc:sldMk cId="1129220210" sldId="730"/>
            <ac:spMk id="2" creationId="{C1BB61D8-8FFB-EBB5-C458-088643153A48}"/>
          </ac:spMkLst>
        </pc:spChg>
        <pc:picChg chg="add mod">
          <ac:chgData name="Shakil Ansari" userId="4258b2f02d46b9e3" providerId="LiveId" clId="{9D7872A3-76B9-4A73-B781-6A1D03B39EB7}" dt="2025-07-13T19:06:21.094" v="859" actId="14100"/>
          <ac:picMkLst>
            <pc:docMk/>
            <pc:sldMk cId="1129220210" sldId="730"/>
            <ac:picMk id="6" creationId="{5B2E787B-8097-ED87-3342-BF43A5008644}"/>
          </ac:picMkLst>
        </pc:picChg>
      </pc:sldChg>
      <pc:sldChg chg="addSp new del">
        <pc:chgData name="Shakil Ansari" userId="4258b2f02d46b9e3" providerId="LiveId" clId="{9D7872A3-76B9-4A73-B781-6A1D03B39EB7}" dt="2025-07-13T18:55:54.952" v="530" actId="2696"/>
        <pc:sldMkLst>
          <pc:docMk/>
          <pc:sldMk cId="1871862226" sldId="731"/>
        </pc:sldMkLst>
      </pc:sldChg>
      <pc:sldChg chg="add del">
        <pc:chgData name="Shakil Ansari" userId="4258b2f02d46b9e3" providerId="LiveId" clId="{9D7872A3-76B9-4A73-B781-6A1D03B39EB7}" dt="2025-07-13T18:55:59.964" v="532" actId="2696"/>
        <pc:sldMkLst>
          <pc:docMk/>
          <pc:sldMk cId="1781603512" sldId="732"/>
        </pc:sldMkLst>
      </pc:sldChg>
      <pc:sldChg chg="add del">
        <pc:chgData name="Shakil Ansari" userId="4258b2f02d46b9e3" providerId="LiveId" clId="{9D7872A3-76B9-4A73-B781-6A1D03B39EB7}" dt="2025-07-13T18:55:57.947" v="531" actId="2696"/>
        <pc:sldMkLst>
          <pc:docMk/>
          <pc:sldMk cId="2132428605" sldId="7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15-07-2025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code/shakilansari006/stellar-object-classification" TargetMode="External"/><Relationship Id="rId2" Type="http://schemas.openxmlformats.org/officeDocument/2006/relationships/hyperlink" Target="https://github.com/Ansareze/stellar_object_classification" TargetMode="External"/><Relationship Id="rId1" Type="http://schemas.openxmlformats.org/officeDocument/2006/relationships/slideLayout" Target="../slideLayouts/slideLayout2.xml"/><Relationship Id="rId4" Type="http://schemas.openxmlformats.org/officeDocument/2006/relationships/hyperlink" Target="https://huggingface.co/spaces/Ansareze/stellar_object_classific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Stellar Object Classification</a:t>
            </a:r>
          </a:p>
        </p:txBody>
      </p:sp>
      <p:sp>
        <p:nvSpPr>
          <p:cNvPr id="3" name="TextBox 2"/>
          <p:cNvSpPr txBox="1"/>
          <p:nvPr/>
        </p:nvSpPr>
        <p:spPr>
          <a:xfrm>
            <a:off x="8436990" y="5542960"/>
            <a:ext cx="3460484"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dirty="0"/>
              <a:t>ansarishakeel006</a:t>
            </a:r>
            <a:r>
              <a:rPr lang="en-US" sz="2000" b="1" dirty="0"/>
              <a:t>@gmail.com</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3" name="Content Placeholder 2"/>
          <p:cNvSpPr>
            <a:spLocks noGrp="1"/>
          </p:cNvSpPr>
          <p:nvPr>
            <p:ph idx="1"/>
          </p:nvPr>
        </p:nvSpPr>
        <p:spPr/>
        <p:txBody>
          <a:bodyPr>
            <a:normAutofit/>
          </a:bodyPr>
          <a:lstStyle/>
          <a:p>
            <a:pPr marL="0" indent="0">
              <a:buNone/>
            </a:pPr>
            <a:r>
              <a:rPr lang="en-US" dirty="0"/>
              <a:t>For classification, we used metrics like</a:t>
            </a:r>
          </a:p>
          <a:p>
            <a:r>
              <a:rPr lang="en-US" dirty="0"/>
              <a:t>Accuracy</a:t>
            </a:r>
          </a:p>
          <a:p>
            <a:r>
              <a:rPr lang="en-US" dirty="0"/>
              <a:t>Recall</a:t>
            </a:r>
          </a:p>
          <a:p>
            <a:r>
              <a:rPr lang="en-US" dirty="0"/>
              <a:t>Precision</a:t>
            </a:r>
          </a:p>
          <a:p>
            <a:r>
              <a:rPr lang="en-US" dirty="0"/>
              <a:t>F1 Score</a:t>
            </a:r>
          </a:p>
          <a:p>
            <a:r>
              <a:rPr lang="en-US" dirty="0"/>
              <a:t>Confusion </a:t>
            </a:r>
            <a:r>
              <a:rPr lang="en-US" dirty="0" err="1"/>
              <a:t>Matrics</a:t>
            </a:r>
            <a:r>
              <a:rPr lang="en-US" dirty="0"/>
              <a:t> and  </a:t>
            </a:r>
          </a:p>
          <a:p>
            <a:r>
              <a:rPr lang="en-US" dirty="0"/>
              <a:t>Classification report</a:t>
            </a:r>
          </a:p>
          <a:p>
            <a:endParaRPr lang="en-US" dirty="0"/>
          </a:p>
        </p:txBody>
      </p:sp>
    </p:spTree>
    <p:extLst>
      <p:ext uri="{BB962C8B-B14F-4D97-AF65-F5344CB8AC3E}">
        <p14:creationId xmlns:p14="http://schemas.microsoft.com/office/powerpoint/2010/main" val="36338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Understanding the data</a:t>
            </a:r>
          </a:p>
          <a:p>
            <a:r>
              <a:rPr lang="en-US" dirty="0"/>
              <a:t>Handling the Missing Values</a:t>
            </a:r>
          </a:p>
          <a:p>
            <a:r>
              <a:rPr lang="en-US" dirty="0"/>
              <a:t>Outlier Analysis</a:t>
            </a:r>
          </a:p>
          <a:p>
            <a:r>
              <a:rPr lang="en-US" dirty="0"/>
              <a:t>Univariate Analysis</a:t>
            </a:r>
          </a:p>
          <a:p>
            <a:r>
              <a:rPr lang="en-US" dirty="0"/>
              <a:t>Bivariate Analysis</a:t>
            </a:r>
          </a:p>
          <a:p>
            <a:r>
              <a:rPr lang="en-US" dirty="0"/>
              <a:t>Standardizing all values to one scale(min-max Scaler)</a:t>
            </a:r>
          </a:p>
          <a:p>
            <a:r>
              <a:rPr lang="en-US" dirty="0"/>
              <a:t>Label Encoding</a:t>
            </a:r>
          </a:p>
        </p:txBody>
      </p:sp>
    </p:spTree>
    <p:extLst>
      <p:ext uri="{BB962C8B-B14F-4D97-AF65-F5344CB8AC3E}">
        <p14:creationId xmlns:p14="http://schemas.microsoft.com/office/powerpoint/2010/main" val="232288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Analysis</a:t>
            </a:r>
          </a:p>
        </p:txBody>
      </p:sp>
      <p:sp>
        <p:nvSpPr>
          <p:cNvPr id="3" name="Text Placeholder 2"/>
          <p:cNvSpPr>
            <a:spLocks noGrp="1"/>
          </p:cNvSpPr>
          <p:nvPr>
            <p:ph type="body" idx="1"/>
          </p:nvPr>
        </p:nvSpPr>
        <p:spPr/>
        <p:txBody>
          <a:bodyPr/>
          <a:lstStyle/>
          <a:p>
            <a:r>
              <a:rPr lang="en-US" dirty="0"/>
              <a:t>Before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4927" y="2505075"/>
            <a:ext cx="4607171" cy="3552825"/>
          </a:xfrm>
        </p:spPr>
      </p:pic>
      <p:sp>
        <p:nvSpPr>
          <p:cNvPr id="5" name="Text Placeholder 4"/>
          <p:cNvSpPr>
            <a:spLocks noGrp="1"/>
          </p:cNvSpPr>
          <p:nvPr>
            <p:ph type="body" sz="quarter" idx="3"/>
          </p:nvPr>
        </p:nvSpPr>
        <p:spPr/>
        <p:txBody>
          <a:bodyPr/>
          <a:lstStyle/>
          <a:p>
            <a:r>
              <a:rPr lang="en-US" dirty="0"/>
              <a:t>After</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3785" y="2505075"/>
            <a:ext cx="4577179" cy="3552825"/>
          </a:xfrm>
        </p:spPr>
      </p:pic>
      <p:sp>
        <p:nvSpPr>
          <p:cNvPr id="9" name="Rectangle 1"/>
          <p:cNvSpPr>
            <a:spLocks noChangeArrowheads="1"/>
          </p:cNvSpPr>
          <p:nvPr/>
        </p:nvSpPr>
        <p:spPr bwMode="auto">
          <a:xfrm>
            <a:off x="763571" y="1299637"/>
            <a:ext cx="59263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Percentage of outliers removed from the data set is 9.4%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0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63" y="1111984"/>
            <a:ext cx="7107811" cy="5015439"/>
          </a:xfrm>
          <a:prstGeom prst="rect">
            <a:avLst/>
          </a:prstGeom>
        </p:spPr>
      </p:pic>
    </p:spTree>
    <p:extLst>
      <p:ext uri="{BB962C8B-B14F-4D97-AF65-F5344CB8AC3E}">
        <p14:creationId xmlns:p14="http://schemas.microsoft.com/office/powerpoint/2010/main" val="32681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 (</a:t>
            </a:r>
            <a:r>
              <a:rPr lang="en-US" b="0" dirty="0"/>
              <a:t>pair-plot</a:t>
            </a:r>
            <a:r>
              <a:rPr lang="en-US" dirty="0"/>
              <a: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0143" y="1660525"/>
            <a:ext cx="4398963" cy="4398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0535" y="1660525"/>
            <a:ext cx="4343680" cy="4398963"/>
          </a:xfrm>
        </p:spPr>
      </p:pic>
    </p:spTree>
    <p:extLst>
      <p:ext uri="{BB962C8B-B14F-4D97-AF65-F5344CB8AC3E}">
        <p14:creationId xmlns:p14="http://schemas.microsoft.com/office/powerpoint/2010/main" val="18299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and Evaluating</a:t>
            </a:r>
          </a:p>
        </p:txBody>
      </p:sp>
      <p:sp>
        <p:nvSpPr>
          <p:cNvPr id="3" name="Content Placeholder 2"/>
          <p:cNvSpPr>
            <a:spLocks noGrp="1"/>
          </p:cNvSpPr>
          <p:nvPr>
            <p:ph idx="1"/>
          </p:nvPr>
        </p:nvSpPr>
        <p:spPr/>
        <p:txBody>
          <a:bodyPr/>
          <a:lstStyle/>
          <a:p>
            <a:r>
              <a:rPr lang="en-US" dirty="0"/>
              <a:t>The dataset is trained with all the above mentioned models and the evaluation metrics are used to check the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044557" y="2589089"/>
            <a:ext cx="7972746" cy="3484052"/>
          </a:xfrm>
          <a:prstGeom prst="rect">
            <a:avLst/>
          </a:prstGeom>
        </p:spPr>
      </p:pic>
    </p:spTree>
    <p:extLst>
      <p:ext uri="{BB962C8B-B14F-4D97-AF65-F5344CB8AC3E}">
        <p14:creationId xmlns:p14="http://schemas.microsoft.com/office/powerpoint/2010/main" val="155237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 Performance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5910"/>
            <a:ext cx="4716733" cy="4398962"/>
          </a:xfrm>
        </p:spPr>
      </p:pic>
      <p:pic>
        <p:nvPicPr>
          <p:cNvPr id="3" name="Picture 2">
            <a:extLst>
              <a:ext uri="{FF2B5EF4-FFF2-40B4-BE49-F238E27FC236}">
                <a16:creationId xmlns:a16="http://schemas.microsoft.com/office/drawing/2014/main" id="{1BF8C714-F92C-6220-FEE7-E9E98D428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4916" y="1627407"/>
            <a:ext cx="6678202" cy="4178457"/>
          </a:xfrm>
          <a:prstGeom prst="rect">
            <a:avLst/>
          </a:prstGeom>
        </p:spPr>
      </p:pic>
    </p:spTree>
    <p:extLst>
      <p:ext uri="{BB962C8B-B14F-4D97-AF65-F5344CB8AC3E}">
        <p14:creationId xmlns:p14="http://schemas.microsoft.com/office/powerpoint/2010/main" val="253814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using </a:t>
            </a:r>
            <a:r>
              <a:rPr lang="en-US" dirty="0" err="1"/>
              <a:t>Gradio</a:t>
            </a:r>
            <a:r>
              <a:rPr lang="en-US" dirty="0"/>
              <a:t> </a:t>
            </a:r>
          </a:p>
        </p:txBody>
      </p:sp>
      <p:pic>
        <p:nvPicPr>
          <p:cNvPr id="7" name="Content Placeholder 6">
            <a:extLst>
              <a:ext uri="{FF2B5EF4-FFF2-40B4-BE49-F238E27FC236}">
                <a16:creationId xmlns:a16="http://schemas.microsoft.com/office/drawing/2014/main" id="{95C0CC5C-AC85-3E99-6C12-214F6B2F51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54525" y="1345505"/>
            <a:ext cx="7058025" cy="3970139"/>
          </a:xfrm>
        </p:spPr>
      </p:pic>
    </p:spTree>
    <p:extLst>
      <p:ext uri="{BB962C8B-B14F-4D97-AF65-F5344CB8AC3E}">
        <p14:creationId xmlns:p14="http://schemas.microsoft.com/office/powerpoint/2010/main" val="93436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Power BI</a:t>
            </a:r>
          </a:p>
        </p:txBody>
      </p:sp>
      <p:pic>
        <p:nvPicPr>
          <p:cNvPr id="7" name="Content Placeholder 6">
            <a:extLst>
              <a:ext uri="{FF2B5EF4-FFF2-40B4-BE49-F238E27FC236}">
                <a16:creationId xmlns:a16="http://schemas.microsoft.com/office/drawing/2014/main" id="{66D21FDD-9D52-DB00-A592-8F393D7A5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544" y="1216441"/>
            <a:ext cx="9431675" cy="4857334"/>
          </a:xfrm>
        </p:spPr>
      </p:pic>
    </p:spTree>
    <p:extLst>
      <p:ext uri="{BB962C8B-B14F-4D97-AF65-F5344CB8AC3E}">
        <p14:creationId xmlns:p14="http://schemas.microsoft.com/office/powerpoint/2010/main" val="107645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3" name="Content Placeholder 2"/>
          <p:cNvSpPr>
            <a:spLocks noGrp="1"/>
          </p:cNvSpPr>
          <p:nvPr>
            <p:ph idx="1"/>
          </p:nvPr>
        </p:nvSpPr>
        <p:spPr/>
        <p:txBody>
          <a:bodyPr/>
          <a:lstStyle/>
          <a:p>
            <a:r>
              <a:rPr lang="en-US" dirty="0"/>
              <a:t>GitHub repository for the project.</a:t>
            </a:r>
          </a:p>
          <a:p>
            <a:r>
              <a:rPr lang="en-US" dirty="0" err="1">
                <a:hlinkClick r:id="rId2"/>
              </a:rPr>
              <a:t>Ansareze</a:t>
            </a:r>
            <a:r>
              <a:rPr lang="en-US" dirty="0">
                <a:hlinkClick r:id="rId2"/>
              </a:rPr>
              <a:t>/</a:t>
            </a:r>
            <a:r>
              <a:rPr lang="en-US" dirty="0" err="1">
                <a:hlinkClick r:id="rId2"/>
              </a:rPr>
              <a:t>stellar_object_classification</a:t>
            </a:r>
            <a:endParaRPr lang="en-US" dirty="0"/>
          </a:p>
          <a:p>
            <a:endParaRPr lang="en-US" dirty="0"/>
          </a:p>
          <a:p>
            <a:r>
              <a:rPr lang="en-US" dirty="0">
                <a:hlinkClick r:id="rId3"/>
              </a:rPr>
              <a:t>Kaggle</a:t>
            </a:r>
            <a:endParaRPr lang="en-US" dirty="0"/>
          </a:p>
          <a:p>
            <a:r>
              <a:rPr lang="en-US" dirty="0" err="1">
                <a:hlinkClick r:id="rId4"/>
              </a:rPr>
              <a:t>Huggingface</a:t>
            </a:r>
            <a:r>
              <a:rPr lang="en-US"/>
              <a:t> – Try Live Demo</a:t>
            </a:r>
            <a:endParaRPr lang="en-US" dirty="0"/>
          </a:p>
        </p:txBody>
      </p:sp>
    </p:spTree>
    <p:extLst>
      <p:ext uri="{BB962C8B-B14F-4D97-AF65-F5344CB8AC3E}">
        <p14:creationId xmlns:p14="http://schemas.microsoft.com/office/powerpoint/2010/main" val="270387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96" y="79684"/>
            <a:ext cx="7055274" cy="612775"/>
          </a:xfrm>
        </p:spPr>
        <p:txBody>
          <a:bodyPr/>
          <a:lstStyle/>
          <a:p>
            <a:r>
              <a:rPr lang="en-US" dirty="0"/>
              <a:t>Agenda</a:t>
            </a:r>
          </a:p>
        </p:txBody>
      </p:sp>
      <p:sp>
        <p:nvSpPr>
          <p:cNvPr id="3" name="Content Placeholder 2"/>
          <p:cNvSpPr>
            <a:spLocks noGrp="1"/>
          </p:cNvSpPr>
          <p:nvPr>
            <p:ph idx="1"/>
          </p:nvPr>
        </p:nvSpPr>
        <p:spPr>
          <a:xfrm>
            <a:off x="71919" y="575353"/>
            <a:ext cx="7746715" cy="5482548"/>
          </a:xfrm>
        </p:spPr>
        <p:txBody>
          <a:bodyPr>
            <a:normAutofit lnSpcReduction="10000"/>
          </a:bodyPr>
          <a:lstStyle/>
          <a:p>
            <a:r>
              <a:rPr lang="en-US" dirty="0"/>
              <a:t>Project objective</a:t>
            </a:r>
          </a:p>
          <a:p>
            <a:r>
              <a:rPr lang="en-US" dirty="0"/>
              <a:t>Classifying Stars, Galaxy, Quasar</a:t>
            </a:r>
          </a:p>
          <a:p>
            <a:r>
              <a:rPr lang="en-US" dirty="0"/>
              <a:t>Understanding Dataset and features</a:t>
            </a:r>
          </a:p>
          <a:p>
            <a:r>
              <a:rPr lang="en-US" dirty="0"/>
              <a:t>Type of ML problem</a:t>
            </a:r>
          </a:p>
          <a:p>
            <a:r>
              <a:rPr lang="en-US" dirty="0"/>
              <a:t>Models Implemented</a:t>
            </a:r>
          </a:p>
          <a:p>
            <a:r>
              <a:rPr lang="en-US" dirty="0"/>
              <a:t>Target Variable</a:t>
            </a:r>
          </a:p>
          <a:p>
            <a:r>
              <a:rPr lang="en-US" dirty="0"/>
              <a:t>Evaluation Metrics</a:t>
            </a:r>
          </a:p>
          <a:p>
            <a:r>
              <a:rPr lang="en-US" dirty="0"/>
              <a:t>Exploratory Data Analysis (EDA)</a:t>
            </a:r>
          </a:p>
          <a:p>
            <a:r>
              <a:rPr lang="en-US" dirty="0"/>
              <a:t>Model Training and Evaluation &amp; Comparison.</a:t>
            </a:r>
          </a:p>
          <a:p>
            <a:r>
              <a:rPr lang="en-US" dirty="0"/>
              <a:t>Model Deployment</a:t>
            </a:r>
          </a:p>
          <a:p>
            <a:r>
              <a:rPr lang="en-US" dirty="0"/>
              <a:t>Dashboard with </a:t>
            </a:r>
            <a:r>
              <a:rPr lang="en-US" dirty="0" err="1"/>
              <a:t>PowerBI</a:t>
            </a:r>
            <a:endParaRPr lang="en-US" dirty="0"/>
          </a:p>
        </p:txBody>
      </p:sp>
    </p:spTree>
    <p:extLst>
      <p:ext uri="{BB962C8B-B14F-4D97-AF65-F5344CB8AC3E}">
        <p14:creationId xmlns:p14="http://schemas.microsoft.com/office/powerpoint/2010/main" val="124447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
        <p:nvSpPr>
          <p:cNvPr id="3" name="TextBox 2"/>
          <p:cNvSpPr txBox="1"/>
          <p:nvPr/>
        </p:nvSpPr>
        <p:spPr>
          <a:xfrm>
            <a:off x="8815227" y="5285145"/>
            <a:ext cx="3376773"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ansarishakeel006@gmil.com</a:t>
            </a:r>
          </a:p>
        </p:txBody>
      </p:sp>
    </p:spTree>
    <p:extLst>
      <p:ext uri="{BB962C8B-B14F-4D97-AF65-F5344CB8AC3E}">
        <p14:creationId xmlns:p14="http://schemas.microsoft.com/office/powerpoint/2010/main" val="117386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45358" y="5974475"/>
            <a:ext cx="3526976"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ansarishakeel006@gmail.com</a:t>
            </a: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3" y="172084"/>
            <a:ext cx="10834234" cy="612775"/>
          </a:xfrm>
        </p:spPr>
        <p:txBody>
          <a:bodyPr/>
          <a:lstStyle/>
          <a:p>
            <a:r>
              <a:rPr lang="en-IN" dirty="0"/>
              <a:t>Project Objective</a:t>
            </a: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678094"/>
            <a:ext cx="10834234" cy="5395047"/>
          </a:xfrm>
        </p:spPr>
        <p:txBody>
          <a:bodyPr>
            <a:noAutofit/>
          </a:bodyPr>
          <a:lstStyle/>
          <a:p>
            <a:pPr marL="0" indent="0">
              <a:buNone/>
            </a:pPr>
            <a:r>
              <a:rPr lang="en-US" sz="2400" dirty="0"/>
              <a:t>This project aims to develop robust machine learning models for the classification of celestial objects—specifically </a:t>
            </a:r>
            <a:r>
              <a:rPr lang="en-US" sz="2400" b="1" dirty="0"/>
              <a:t>stars</a:t>
            </a:r>
            <a:r>
              <a:rPr lang="en-US" sz="2400" dirty="0"/>
              <a:t>, </a:t>
            </a:r>
            <a:r>
              <a:rPr lang="en-US" sz="2400" b="1" dirty="0"/>
              <a:t>galaxies</a:t>
            </a:r>
            <a:r>
              <a:rPr lang="en-US" sz="2400" dirty="0"/>
              <a:t>, and </a:t>
            </a:r>
            <a:r>
              <a:rPr lang="en-US" sz="2400" b="1" dirty="0"/>
              <a:t>quasars</a:t>
            </a:r>
            <a:r>
              <a:rPr lang="en-US" sz="2400" dirty="0"/>
              <a:t>. The core objectives are as follows:</a:t>
            </a:r>
          </a:p>
          <a:p>
            <a:r>
              <a:rPr lang="en-US" sz="2400" b="1" dirty="0"/>
              <a:t>Automated Classification</a:t>
            </a:r>
            <a:r>
              <a:rPr lang="en-US" sz="2400" dirty="0"/>
              <a:t>: Enable efficient and accurate classification of celestial objects.</a:t>
            </a:r>
          </a:p>
          <a:p>
            <a:r>
              <a:rPr lang="en-US" sz="2400" b="1" dirty="0"/>
              <a:t>Feature Interpretation</a:t>
            </a:r>
            <a:r>
              <a:rPr lang="en-US" sz="2400" dirty="0"/>
              <a:t>: Provide insights into the key characteristics that differentiate stars, galaxies, and quasars.</a:t>
            </a:r>
          </a:p>
          <a:p>
            <a:r>
              <a:rPr lang="en-US" sz="2400" b="1" dirty="0"/>
              <a:t>Optimized Data Processing</a:t>
            </a:r>
            <a:r>
              <a:rPr lang="en-US" sz="2400" dirty="0"/>
              <a:t>: Optimize data processing methods for large-scale astronomical surveys.</a:t>
            </a:r>
          </a:p>
          <a:p>
            <a:r>
              <a:rPr lang="en-US" sz="2400" b="1" dirty="0"/>
              <a:t>Comparative Analysis</a:t>
            </a:r>
            <a:r>
              <a:rPr lang="en-US" sz="2400" dirty="0"/>
              <a:t>: Conduct a comparative analysis of various machine learning algorithms to identify the most effective approaches for this classification task.</a:t>
            </a:r>
          </a:p>
          <a:p>
            <a:pPr marL="0" indent="0">
              <a:buNone/>
            </a:pPr>
            <a:r>
              <a:rPr lang="en-US" sz="2400" dirty="0"/>
              <a:t>By using predictive models and data visualizations, this project aims to improve astronomical cataloging, guide research directions, and deepen our understanding of the universe.</a:t>
            </a: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3" y="254344"/>
            <a:ext cx="10834234" cy="612775"/>
          </a:xfrm>
        </p:spPr>
        <p:txBody>
          <a:bodyPr/>
          <a:lstStyle/>
          <a:p>
            <a:r>
              <a:rPr lang="en-US" dirty="0"/>
              <a:t>Classifying Stars, Galaxies, and Quasars Based on Spectra</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037690"/>
            <a:ext cx="10834234" cy="5035451"/>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Astronomers utilize stellar classification to categorize stars based on their spectral characteristics. These spectral features reveal critical information about a star’s composition, temperature, density, and magnetic field.</a:t>
            </a:r>
          </a:p>
          <a:p>
            <a:r>
              <a:rPr lang="en-US" dirty="0"/>
              <a:t>Spectral classification is a foundational concept in astronomy, providing critical insights into the physical characteristics and life cycles of celestial objects. By analyzing properties such as temperature, luminosity, and chemical composition, astronomers can classify stars and better understand stellar evolution and galaxy formation.</a:t>
            </a:r>
          </a:p>
          <a:p>
            <a:r>
              <a:rPr lang="en-US" dirty="0"/>
              <a:t>The classification of galaxies, stars, and quasars is a cornerstone of modern astronomy. This project focuses on categorizing these celestial objects—particularly quasars, which are luminous, supermassive black holes—based on their spectral characteristics.</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Understanding Data Set and Features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The data consists of 100,000 observations of space taken by the </a:t>
            </a:r>
            <a:r>
              <a:rPr lang="en-US" b="1" dirty="0"/>
              <a:t>SDSS</a:t>
            </a:r>
            <a:r>
              <a:rPr lang="en-US" dirty="0"/>
              <a:t> (Sloan Digital Sky Survey). Every data point is described by 17 feature columns and 1 class column which identifies it to be either a </a:t>
            </a:r>
            <a:r>
              <a:rPr lang="en-US" b="1" dirty="0"/>
              <a:t>star</a:t>
            </a:r>
            <a:r>
              <a:rPr lang="en-US" dirty="0"/>
              <a:t>, </a:t>
            </a:r>
            <a:r>
              <a:rPr lang="en-US" b="1" dirty="0"/>
              <a:t>galaxy</a:t>
            </a:r>
            <a:r>
              <a:rPr lang="en-US" dirty="0"/>
              <a:t>, or </a:t>
            </a:r>
            <a:r>
              <a:rPr lang="en-US" b="1" dirty="0"/>
              <a:t>quasar</a:t>
            </a:r>
            <a:r>
              <a:rPr lang="en-US" dirty="0"/>
              <a:t> [1]</a:t>
            </a:r>
          </a:p>
          <a:p>
            <a:pPr lvl="0"/>
            <a:r>
              <a:rPr lang="en-US" dirty="0"/>
              <a:t>I understand that some features in the dataset are significantly useful such as navigation angles — </a:t>
            </a:r>
            <a:r>
              <a:rPr lang="en-US" b="1" i="1" dirty="0"/>
              <a:t>ascension</a:t>
            </a:r>
            <a:r>
              <a:rPr lang="en-US" dirty="0"/>
              <a:t> and </a:t>
            </a:r>
            <a:r>
              <a:rPr lang="en-US" b="1" i="1" dirty="0"/>
              <a:t>declination</a:t>
            </a:r>
            <a:r>
              <a:rPr lang="en-US" dirty="0"/>
              <a:t>, filters of the photometric system — </a:t>
            </a:r>
            <a:r>
              <a:rPr lang="en-US" b="1" i="1" dirty="0"/>
              <a:t>u</a:t>
            </a:r>
            <a:r>
              <a:rPr lang="en-US" dirty="0"/>
              <a:t>, </a:t>
            </a:r>
            <a:r>
              <a:rPr lang="en-US" b="1" i="1" dirty="0"/>
              <a:t>g</a:t>
            </a:r>
            <a:r>
              <a:rPr lang="en-US" dirty="0"/>
              <a:t>, </a:t>
            </a:r>
            <a:r>
              <a:rPr lang="en-US" b="1" i="1" dirty="0"/>
              <a:t>r</a:t>
            </a:r>
            <a:r>
              <a:rPr lang="en-US" dirty="0"/>
              <a:t>, </a:t>
            </a:r>
            <a:r>
              <a:rPr lang="en-US" b="1" i="1" dirty="0" err="1"/>
              <a:t>i</a:t>
            </a:r>
            <a:r>
              <a:rPr lang="en-US" dirty="0"/>
              <a:t>, </a:t>
            </a:r>
            <a:r>
              <a:rPr lang="en-US" b="1" i="1" dirty="0"/>
              <a:t>z</a:t>
            </a:r>
            <a:r>
              <a:rPr lang="en-US" dirty="0"/>
              <a:t>, and </a:t>
            </a:r>
            <a:r>
              <a:rPr lang="en-US" b="1" i="1" dirty="0"/>
              <a:t>redshift</a:t>
            </a:r>
            <a:r>
              <a:rPr lang="en-US" dirty="0"/>
              <a:t>. And, the rest of the other columns in the dataset are IDs that are not useful in the learning stage.</a:t>
            </a:r>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10CF-356C-E115-21FA-0D50540D9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B61D8-8FFB-EBB5-C458-088643153A48}"/>
              </a:ext>
            </a:extLst>
          </p:cNvPr>
          <p:cNvSpPr>
            <a:spLocks noGrp="1"/>
          </p:cNvSpPr>
          <p:nvPr>
            <p:ph type="title"/>
          </p:nvPr>
        </p:nvSpPr>
        <p:spPr>
          <a:xfrm>
            <a:off x="608676" y="171450"/>
            <a:ext cx="10834234" cy="612775"/>
          </a:xfrm>
        </p:spPr>
        <p:txBody>
          <a:bodyPr/>
          <a:lstStyle/>
          <a:p>
            <a:r>
              <a:rPr lang="en-US" dirty="0"/>
              <a:t>Dashboard Using Power BI</a:t>
            </a:r>
          </a:p>
        </p:txBody>
      </p:sp>
      <p:pic>
        <p:nvPicPr>
          <p:cNvPr id="6" name="Content Placeholder 5">
            <a:extLst>
              <a:ext uri="{FF2B5EF4-FFF2-40B4-BE49-F238E27FC236}">
                <a16:creationId xmlns:a16="http://schemas.microsoft.com/office/drawing/2014/main" id="{5B2E787B-8097-ED87-3342-BF43A5008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63" y="784226"/>
            <a:ext cx="11147461" cy="5380268"/>
          </a:xfrm>
        </p:spPr>
      </p:pic>
    </p:spTree>
    <p:extLst>
      <p:ext uri="{BB962C8B-B14F-4D97-AF65-F5344CB8AC3E}">
        <p14:creationId xmlns:p14="http://schemas.microsoft.com/office/powerpoint/2010/main" val="112922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Type of ML problem </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IN" dirty="0"/>
              <a:t>Target feature ‘class’, has multiple classes thus this is </a:t>
            </a:r>
            <a:r>
              <a:rPr lang="en-IN" b="1" dirty="0"/>
              <a:t>Multi-class Classification</a:t>
            </a:r>
            <a:r>
              <a:rPr lang="en-IN" dirty="0"/>
              <a:t> problem.</a:t>
            </a:r>
          </a:p>
        </p:txBody>
      </p:sp>
    </p:spTree>
    <p:extLst>
      <p:ext uri="{BB962C8B-B14F-4D97-AF65-F5344CB8AC3E}">
        <p14:creationId xmlns:p14="http://schemas.microsoft.com/office/powerpoint/2010/main" val="134442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Models Used</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lnSpcReduction="10000"/>
          </a:bodyPr>
          <a:lstStyle/>
          <a:p>
            <a:r>
              <a:rPr lang="en-US" b="1" dirty="0"/>
              <a:t>Decision Tree</a:t>
            </a:r>
            <a:endParaRPr lang="en-US" dirty="0"/>
          </a:p>
          <a:p>
            <a:r>
              <a:rPr lang="en-US" b="1" dirty="0"/>
              <a:t>Random Forest</a:t>
            </a:r>
            <a:endParaRPr lang="en-US" dirty="0"/>
          </a:p>
          <a:p>
            <a:r>
              <a:rPr lang="en-US" b="1" dirty="0"/>
              <a:t>K-Nearest Neighbors (KNN)</a:t>
            </a:r>
            <a:endParaRPr lang="en-US" dirty="0"/>
          </a:p>
          <a:p>
            <a:r>
              <a:rPr lang="en-US" b="1" dirty="0"/>
              <a:t>Support Vector Machines (SVM)</a:t>
            </a:r>
            <a:endParaRPr lang="en-US" dirty="0"/>
          </a:p>
          <a:p>
            <a:r>
              <a:rPr lang="en-US" b="1" dirty="0"/>
              <a:t>Gradient Boosting</a:t>
            </a:r>
            <a:endParaRPr lang="en-US" dirty="0"/>
          </a:p>
          <a:p>
            <a:r>
              <a:rPr lang="en-US" b="1" dirty="0" err="1"/>
              <a:t>AdaBoost</a:t>
            </a:r>
            <a:endParaRPr lang="en-US" dirty="0"/>
          </a:p>
          <a:p>
            <a:r>
              <a:rPr lang="en-US" b="1" dirty="0" err="1"/>
              <a:t>XGBoost</a:t>
            </a:r>
            <a:endParaRPr lang="en-US" b="1" dirty="0"/>
          </a:p>
          <a:p>
            <a:r>
              <a:rPr lang="en-US" b="1" dirty="0"/>
              <a:t>Simple Neural Network</a:t>
            </a:r>
            <a:endParaRPr lang="en-US" dirty="0"/>
          </a:p>
        </p:txBody>
      </p:sp>
    </p:spTree>
    <p:extLst>
      <p:ext uri="{BB962C8B-B14F-4D97-AF65-F5344CB8AC3E}">
        <p14:creationId xmlns:p14="http://schemas.microsoft.com/office/powerpoint/2010/main" val="36768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Target variable</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We are dealing with imbalance dataset.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01" y="2294894"/>
            <a:ext cx="10058400" cy="3629770"/>
          </a:xfrm>
          <a:prstGeom prst="rect">
            <a:avLst/>
          </a:prstGeom>
        </p:spPr>
      </p:pic>
    </p:spTree>
    <p:extLst>
      <p:ext uri="{BB962C8B-B14F-4D97-AF65-F5344CB8AC3E}">
        <p14:creationId xmlns:p14="http://schemas.microsoft.com/office/powerpoint/2010/main" val="92466265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7058</TotalTime>
  <Words>625</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Unicode MS</vt:lpstr>
      <vt:lpstr>Calibri</vt:lpstr>
      <vt:lpstr>BIA Template</vt:lpstr>
      <vt:lpstr>PowerPoint Presentation</vt:lpstr>
      <vt:lpstr>Agenda</vt:lpstr>
      <vt:lpstr>Project Objective</vt:lpstr>
      <vt:lpstr>Classifying Stars, Galaxies, and Quasars Based on Spectra</vt:lpstr>
      <vt:lpstr>Understanding Data Set and Features</vt:lpstr>
      <vt:lpstr>Dashboard Using Power BI</vt:lpstr>
      <vt:lpstr>Type of ML problem </vt:lpstr>
      <vt:lpstr>Models Used</vt:lpstr>
      <vt:lpstr>Target variable</vt:lpstr>
      <vt:lpstr>Evaluation Metrics</vt:lpstr>
      <vt:lpstr>Exploratory Data Analysis</vt:lpstr>
      <vt:lpstr>Outlier Analysis</vt:lpstr>
      <vt:lpstr>Univariate Analysis</vt:lpstr>
      <vt:lpstr>Bivariate Analysis (pair-plot)</vt:lpstr>
      <vt:lpstr>Model Training and Evaluating</vt:lpstr>
      <vt:lpstr>Comparing Model Performance</vt:lpstr>
      <vt:lpstr>Deployment using Gradio </vt:lpstr>
      <vt:lpstr>Dashboard Using Power BI</vt:lpstr>
      <vt:lpstr>Project Link</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Shakil Ansari</cp:lastModifiedBy>
  <cp:revision>2268</cp:revision>
  <dcterms:created xsi:type="dcterms:W3CDTF">2020-12-23T13:36:00Z</dcterms:created>
  <dcterms:modified xsi:type="dcterms:W3CDTF">2025-07-15T15:21:03Z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