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bookmarkIdSeed="2">
  <p:sldMasterIdLst>
    <p:sldMasterId id="2147483660" r:id="rId1"/>
  </p:sldMasterIdLst>
  <p:notesMasterIdLst>
    <p:notesMasterId r:id="rId23"/>
  </p:notesMasterIdLst>
  <p:sldIdLst>
    <p:sldId id="256" r:id="rId2"/>
    <p:sldId id="729" r:id="rId3"/>
    <p:sldId id="714" r:id="rId4"/>
    <p:sldId id="674" r:id="rId5"/>
    <p:sldId id="715" r:id="rId6"/>
    <p:sldId id="730" r:id="rId7"/>
    <p:sldId id="713" r:id="rId8"/>
    <p:sldId id="716" r:id="rId9"/>
    <p:sldId id="717" r:id="rId10"/>
    <p:sldId id="718" r:id="rId11"/>
    <p:sldId id="719" r:id="rId12"/>
    <p:sldId id="721" r:id="rId13"/>
    <p:sldId id="722" r:id="rId14"/>
    <p:sldId id="723" r:id="rId15"/>
    <p:sldId id="724" r:id="rId16"/>
    <p:sldId id="725" r:id="rId17"/>
    <p:sldId id="726" r:id="rId18"/>
    <p:sldId id="727" r:id="rId19"/>
    <p:sldId id="728" r:id="rId20"/>
    <p:sldId id="711" r:id="rId21"/>
    <p:sldId id="30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3F50"/>
    <a:srgbClr val="8497B0"/>
    <a:srgbClr val="8FAADC"/>
    <a:srgbClr val="2F5597"/>
    <a:srgbClr val="626CC7"/>
    <a:srgbClr val="323B8D"/>
    <a:srgbClr val="21275D"/>
    <a:srgbClr val="161A3E"/>
    <a:srgbClr val="203864"/>
    <a:srgbClr val="8BB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371" autoAdjust="0"/>
    <p:restoredTop sz="93447" autoAdjust="0"/>
  </p:normalViewPr>
  <p:slideViewPr>
    <p:cSldViewPr snapToGrid="0">
      <p:cViewPr varScale="1">
        <p:scale>
          <a:sx n="62" d="100"/>
          <a:sy n="62" d="100"/>
        </p:scale>
        <p:origin x="740" y="40"/>
      </p:cViewPr>
      <p:guideLst/>
    </p:cSldViewPr>
  </p:slideViewPr>
  <p:notesTextViewPr>
    <p:cViewPr>
      <p:scale>
        <a:sx n="75" d="100"/>
        <a:sy n="7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kil Ansari" userId="4258b2f02d46b9e3" providerId="LiveId" clId="{9D7872A3-76B9-4A73-B781-6A1D03B39EB7}"/>
    <pc:docChg chg="undo custSel addSld delSld modSld sldOrd">
      <pc:chgData name="Shakil Ansari" userId="4258b2f02d46b9e3" providerId="LiveId" clId="{9D7872A3-76B9-4A73-B781-6A1D03B39EB7}" dt="2025-07-13T19:06:21.094" v="859" actId="14100"/>
      <pc:docMkLst>
        <pc:docMk/>
      </pc:docMkLst>
      <pc:sldChg chg="modSp mod">
        <pc:chgData name="Shakil Ansari" userId="4258b2f02d46b9e3" providerId="LiveId" clId="{9D7872A3-76B9-4A73-B781-6A1D03B39EB7}" dt="2025-07-10T19:53:15.249" v="59" actId="113"/>
        <pc:sldMkLst>
          <pc:docMk/>
          <pc:sldMk cId="1024334718" sldId="256"/>
        </pc:sldMkLst>
        <pc:spChg chg="mod">
          <ac:chgData name="Shakil Ansari" userId="4258b2f02d46b9e3" providerId="LiveId" clId="{9D7872A3-76B9-4A73-B781-6A1D03B39EB7}" dt="2025-07-10T19:53:15.249" v="59" actId="113"/>
          <ac:spMkLst>
            <pc:docMk/>
            <pc:sldMk cId="1024334718" sldId="256"/>
            <ac:spMk id="3" creationId="{00000000-0000-0000-0000-000000000000}"/>
          </ac:spMkLst>
        </pc:spChg>
      </pc:sldChg>
      <pc:sldChg chg="modSp mod">
        <pc:chgData name="Shakil Ansari" userId="4258b2f02d46b9e3" providerId="LiveId" clId="{9D7872A3-76B9-4A73-B781-6A1D03B39EB7}" dt="2025-07-10T20:11:18.226" v="497" actId="1076"/>
        <pc:sldMkLst>
          <pc:docMk/>
          <pc:sldMk cId="2438371579" sldId="303"/>
        </pc:sldMkLst>
        <pc:spChg chg="mod">
          <ac:chgData name="Shakil Ansari" userId="4258b2f02d46b9e3" providerId="LiveId" clId="{9D7872A3-76B9-4A73-B781-6A1D03B39EB7}" dt="2025-07-10T20:11:18.226" v="497" actId="1076"/>
          <ac:spMkLst>
            <pc:docMk/>
            <pc:sldMk cId="2438371579" sldId="303"/>
            <ac:spMk id="3" creationId="{00000000-0000-0000-0000-000000000000}"/>
          </ac:spMkLst>
        </pc:spChg>
      </pc:sldChg>
      <pc:sldChg chg="modSp mod">
        <pc:chgData name="Shakil Ansari" userId="4258b2f02d46b9e3" providerId="LiveId" clId="{9D7872A3-76B9-4A73-B781-6A1D03B39EB7}" dt="2025-07-13T19:03:40.919" v="816"/>
        <pc:sldMkLst>
          <pc:docMk/>
          <pc:sldMk cId="2272459462" sldId="674"/>
        </pc:sldMkLst>
        <pc:spChg chg="mod">
          <ac:chgData name="Shakil Ansari" userId="4258b2f02d46b9e3" providerId="LiveId" clId="{9D7872A3-76B9-4A73-B781-6A1D03B39EB7}" dt="2025-07-10T20:06:54.382" v="265" actId="1076"/>
          <ac:spMkLst>
            <pc:docMk/>
            <pc:sldMk cId="2272459462" sldId="674"/>
            <ac:spMk id="2" creationId="{61E853F5-3FF5-F820-B593-B4F4AF27A2B6}"/>
          </ac:spMkLst>
        </pc:spChg>
        <pc:spChg chg="mod">
          <ac:chgData name="Shakil Ansari" userId="4258b2f02d46b9e3" providerId="LiveId" clId="{9D7872A3-76B9-4A73-B781-6A1D03B39EB7}" dt="2025-07-13T19:03:40.919" v="816"/>
          <ac:spMkLst>
            <pc:docMk/>
            <pc:sldMk cId="2272459462" sldId="674"/>
            <ac:spMk id="3" creationId="{5498D2CD-3F24-F46B-D0FD-F213BDB36EC1}"/>
          </ac:spMkLst>
        </pc:spChg>
      </pc:sldChg>
      <pc:sldChg chg="modSp mod">
        <pc:chgData name="Shakil Ansari" userId="4258b2f02d46b9e3" providerId="LiveId" clId="{9D7872A3-76B9-4A73-B781-6A1D03B39EB7}" dt="2025-07-10T20:10:53.696" v="452" actId="14100"/>
        <pc:sldMkLst>
          <pc:docMk/>
          <pc:sldMk cId="1173862094" sldId="711"/>
        </pc:sldMkLst>
        <pc:spChg chg="mod">
          <ac:chgData name="Shakil Ansari" userId="4258b2f02d46b9e3" providerId="LiveId" clId="{9D7872A3-76B9-4A73-B781-6A1D03B39EB7}" dt="2025-07-10T20:10:53.696" v="452" actId="14100"/>
          <ac:spMkLst>
            <pc:docMk/>
            <pc:sldMk cId="1173862094" sldId="711"/>
            <ac:spMk id="3" creationId="{00000000-0000-0000-0000-000000000000}"/>
          </ac:spMkLst>
        </pc:spChg>
      </pc:sldChg>
      <pc:sldChg chg="modSp mod">
        <pc:chgData name="Shakil Ansari" userId="4258b2f02d46b9e3" providerId="LiveId" clId="{9D7872A3-76B9-4A73-B781-6A1D03B39EB7}" dt="2025-07-10T20:08:05.509" v="358" actId="20577"/>
        <pc:sldMkLst>
          <pc:docMk/>
          <pc:sldMk cId="1344420264" sldId="713"/>
        </pc:sldMkLst>
        <pc:spChg chg="mod">
          <ac:chgData name="Shakil Ansari" userId="4258b2f02d46b9e3" providerId="LiveId" clId="{9D7872A3-76B9-4A73-B781-6A1D03B39EB7}" dt="2025-07-10T20:08:05.509" v="358" actId="20577"/>
          <ac:spMkLst>
            <pc:docMk/>
            <pc:sldMk cId="1344420264" sldId="713"/>
            <ac:spMk id="5" creationId="{911E276C-DF85-3591-E888-F5B1B9B1522C}"/>
          </ac:spMkLst>
        </pc:spChg>
      </pc:sldChg>
      <pc:sldChg chg="addSp delSp modSp mod">
        <pc:chgData name="Shakil Ansari" userId="4258b2f02d46b9e3" providerId="LiveId" clId="{9D7872A3-76B9-4A73-B781-6A1D03B39EB7}" dt="2025-07-13T19:06:05.366" v="854" actId="14100"/>
        <pc:sldMkLst>
          <pc:docMk/>
          <pc:sldMk cId="1953804542" sldId="714"/>
        </pc:sldMkLst>
        <pc:spChg chg="mod">
          <ac:chgData name="Shakil Ansari" userId="4258b2f02d46b9e3" providerId="LiveId" clId="{9D7872A3-76B9-4A73-B781-6A1D03B39EB7}" dt="2025-07-13T19:06:03.343" v="853" actId="1076"/>
          <ac:spMkLst>
            <pc:docMk/>
            <pc:sldMk cId="1953804542" sldId="714"/>
            <ac:spMk id="2" creationId="{C938B360-A630-EE21-210D-844E85048949}"/>
          </ac:spMkLst>
        </pc:spChg>
        <pc:spChg chg="mod">
          <ac:chgData name="Shakil Ansari" userId="4258b2f02d46b9e3" providerId="LiveId" clId="{9D7872A3-76B9-4A73-B781-6A1D03B39EB7}" dt="2025-07-13T19:06:05.366" v="854" actId="14100"/>
          <ac:spMkLst>
            <pc:docMk/>
            <pc:sldMk cId="1953804542" sldId="714"/>
            <ac:spMk id="3" creationId="{67B003C9-103A-47E6-D7EB-87D0A8CB5431}"/>
          </ac:spMkLst>
        </pc:spChg>
        <pc:spChg chg="add">
          <ac:chgData name="Shakil Ansari" userId="4258b2f02d46b9e3" providerId="LiveId" clId="{9D7872A3-76B9-4A73-B781-6A1D03B39EB7}" dt="2025-07-13T18:58:00.555" v="551"/>
          <ac:spMkLst>
            <pc:docMk/>
            <pc:sldMk cId="1953804542" sldId="714"/>
            <ac:spMk id="4" creationId="{42AFA6F1-7C3D-8E3D-136D-63B1C3123E6E}"/>
          </ac:spMkLst>
        </pc:spChg>
        <pc:spChg chg="add">
          <ac:chgData name="Shakil Ansari" userId="4258b2f02d46b9e3" providerId="LiveId" clId="{9D7872A3-76B9-4A73-B781-6A1D03B39EB7}" dt="2025-07-13T18:58:00.555" v="551"/>
          <ac:spMkLst>
            <pc:docMk/>
            <pc:sldMk cId="1953804542" sldId="714"/>
            <ac:spMk id="5" creationId="{B3C3EF3F-BCEB-0892-3E7C-EC68C8E991FD}"/>
          </ac:spMkLst>
        </pc:spChg>
        <pc:spChg chg="add">
          <ac:chgData name="Shakil Ansari" userId="4258b2f02d46b9e3" providerId="LiveId" clId="{9D7872A3-76B9-4A73-B781-6A1D03B39EB7}" dt="2025-07-13T18:58:00.555" v="551"/>
          <ac:spMkLst>
            <pc:docMk/>
            <pc:sldMk cId="1953804542" sldId="714"/>
            <ac:spMk id="6" creationId="{3D5E535C-6CA8-49AE-91C1-187F97FB0B9D}"/>
          </ac:spMkLst>
        </pc:spChg>
        <pc:spChg chg="add">
          <ac:chgData name="Shakil Ansari" userId="4258b2f02d46b9e3" providerId="LiveId" clId="{9D7872A3-76B9-4A73-B781-6A1D03B39EB7}" dt="2025-07-13T18:58:00.555" v="551"/>
          <ac:spMkLst>
            <pc:docMk/>
            <pc:sldMk cId="1953804542" sldId="714"/>
            <ac:spMk id="7" creationId="{2C9F989A-9477-C72A-F66D-E654B618B4CD}"/>
          </ac:spMkLst>
        </pc:spChg>
        <pc:spChg chg="add">
          <ac:chgData name="Shakil Ansari" userId="4258b2f02d46b9e3" providerId="LiveId" clId="{9D7872A3-76B9-4A73-B781-6A1D03B39EB7}" dt="2025-07-13T18:58:00.555" v="551"/>
          <ac:spMkLst>
            <pc:docMk/>
            <pc:sldMk cId="1953804542" sldId="714"/>
            <ac:spMk id="8" creationId="{DBBC43F5-616B-947E-0CD6-0D62E218E7D9}"/>
          </ac:spMkLst>
        </pc:spChg>
        <pc:spChg chg="add">
          <ac:chgData name="Shakil Ansari" userId="4258b2f02d46b9e3" providerId="LiveId" clId="{9D7872A3-76B9-4A73-B781-6A1D03B39EB7}" dt="2025-07-13T18:58:44.049" v="556"/>
          <ac:spMkLst>
            <pc:docMk/>
            <pc:sldMk cId="1953804542" sldId="714"/>
            <ac:spMk id="9" creationId="{339B670D-C445-FAE2-2214-E811086F85DF}"/>
          </ac:spMkLst>
        </pc:spChg>
        <pc:spChg chg="add mod">
          <ac:chgData name="Shakil Ansari" userId="4258b2f02d46b9e3" providerId="LiveId" clId="{9D7872A3-76B9-4A73-B781-6A1D03B39EB7}" dt="2025-07-13T18:59:00.856" v="558"/>
          <ac:spMkLst>
            <pc:docMk/>
            <pc:sldMk cId="1953804542" sldId="714"/>
            <ac:spMk id="10" creationId="{6023F9CE-058A-4C1A-DF18-00A0EBD9C3EF}"/>
          </ac:spMkLst>
        </pc:spChg>
        <pc:spChg chg="add del mod">
          <ac:chgData name="Shakil Ansari" userId="4258b2f02d46b9e3" providerId="LiveId" clId="{9D7872A3-76B9-4A73-B781-6A1D03B39EB7}" dt="2025-07-13T18:59:42.455" v="637" actId="21"/>
          <ac:spMkLst>
            <pc:docMk/>
            <pc:sldMk cId="1953804542" sldId="714"/>
            <ac:spMk id="11" creationId="{AED51FC6-1584-A036-8F4B-2D17CB39AC70}"/>
          </ac:spMkLst>
        </pc:spChg>
        <pc:spChg chg="add mod">
          <ac:chgData name="Shakil Ansari" userId="4258b2f02d46b9e3" providerId="LiveId" clId="{9D7872A3-76B9-4A73-B781-6A1D03B39EB7}" dt="2025-07-13T18:59:38.008" v="634"/>
          <ac:spMkLst>
            <pc:docMk/>
            <pc:sldMk cId="1953804542" sldId="714"/>
            <ac:spMk id="12" creationId="{AED51FC6-1584-A036-8F4B-2D17CB39AC70}"/>
          </ac:spMkLst>
        </pc:spChg>
      </pc:sldChg>
      <pc:sldChg chg="modSp mod">
        <pc:chgData name="Shakil Ansari" userId="4258b2f02d46b9e3" providerId="LiveId" clId="{9D7872A3-76B9-4A73-B781-6A1D03B39EB7}" dt="2025-07-10T19:58:46.918" v="132" actId="20577"/>
        <pc:sldMkLst>
          <pc:docMk/>
          <pc:sldMk cId="3676855383" sldId="716"/>
        </pc:sldMkLst>
        <pc:spChg chg="mod">
          <ac:chgData name="Shakil Ansari" userId="4258b2f02d46b9e3" providerId="LiveId" clId="{9D7872A3-76B9-4A73-B781-6A1D03B39EB7}" dt="2025-07-10T19:58:46.918" v="132" actId="20577"/>
          <ac:spMkLst>
            <pc:docMk/>
            <pc:sldMk cId="3676855383" sldId="716"/>
            <ac:spMk id="5" creationId="{911E276C-DF85-3591-E888-F5B1B9B1522C}"/>
          </ac:spMkLst>
        </pc:spChg>
      </pc:sldChg>
      <pc:sldChg chg="modSp mod">
        <pc:chgData name="Shakil Ansari" userId="4258b2f02d46b9e3" providerId="LiveId" clId="{9D7872A3-76B9-4A73-B781-6A1D03B39EB7}" dt="2025-07-10T20:04:29.597" v="241" actId="20577"/>
        <pc:sldMkLst>
          <pc:docMk/>
          <pc:sldMk cId="3633836586" sldId="718"/>
        </pc:sldMkLst>
        <pc:spChg chg="mod">
          <ac:chgData name="Shakil Ansari" userId="4258b2f02d46b9e3" providerId="LiveId" clId="{9D7872A3-76B9-4A73-B781-6A1D03B39EB7}" dt="2025-07-10T20:04:29.597" v="241" actId="20577"/>
          <ac:spMkLst>
            <pc:docMk/>
            <pc:sldMk cId="3633836586" sldId="718"/>
            <ac:spMk id="3" creationId="{00000000-0000-0000-0000-000000000000}"/>
          </ac:spMkLst>
        </pc:spChg>
      </pc:sldChg>
      <pc:sldChg chg="addSp delSp modSp mod">
        <pc:chgData name="Shakil Ansari" userId="4258b2f02d46b9e3" providerId="LiveId" clId="{9D7872A3-76B9-4A73-B781-6A1D03B39EB7}" dt="2025-07-10T20:14:32.399" v="504" actId="14100"/>
        <pc:sldMkLst>
          <pc:docMk/>
          <pc:sldMk cId="1552375624" sldId="724"/>
        </pc:sldMkLst>
        <pc:spChg chg="mod">
          <ac:chgData name="Shakil Ansari" userId="4258b2f02d46b9e3" providerId="LiveId" clId="{9D7872A3-76B9-4A73-B781-6A1D03B39EB7}" dt="2025-07-10T20:00:46.695" v="157" actId="20577"/>
          <ac:spMkLst>
            <pc:docMk/>
            <pc:sldMk cId="1552375624" sldId="724"/>
            <ac:spMk id="3" creationId="{00000000-0000-0000-0000-000000000000}"/>
          </ac:spMkLst>
        </pc:spChg>
        <pc:picChg chg="add del mod">
          <ac:chgData name="Shakil Ansari" userId="4258b2f02d46b9e3" providerId="LiveId" clId="{9D7872A3-76B9-4A73-B781-6A1D03B39EB7}" dt="2025-07-10T20:14:32.399" v="504" actId="14100"/>
          <ac:picMkLst>
            <pc:docMk/>
            <pc:sldMk cId="1552375624" sldId="724"/>
            <ac:picMk id="4" creationId="{00000000-0000-0000-0000-000000000000}"/>
          </ac:picMkLst>
        </pc:picChg>
      </pc:sldChg>
      <pc:sldChg chg="addSp delSp modSp mod">
        <pc:chgData name="Shakil Ansari" userId="4258b2f02d46b9e3" providerId="LiveId" clId="{9D7872A3-76B9-4A73-B781-6A1D03B39EB7}" dt="2025-07-10T20:03:54.210" v="188" actId="1076"/>
        <pc:sldMkLst>
          <pc:docMk/>
          <pc:sldMk cId="2538148144" sldId="725"/>
        </pc:sldMkLst>
        <pc:picChg chg="add del mod">
          <ac:chgData name="Shakil Ansari" userId="4258b2f02d46b9e3" providerId="LiveId" clId="{9D7872A3-76B9-4A73-B781-6A1D03B39EB7}" dt="2025-07-10T20:03:54.210" v="188" actId="1076"/>
          <ac:picMkLst>
            <pc:docMk/>
            <pc:sldMk cId="2538148144" sldId="725"/>
            <ac:picMk id="3" creationId="{1BF8C714-F92C-6220-FEE7-E9E98D4285EE}"/>
          </ac:picMkLst>
        </pc:picChg>
        <pc:picChg chg="mod">
          <ac:chgData name="Shakil Ansari" userId="4258b2f02d46b9e3" providerId="LiveId" clId="{9D7872A3-76B9-4A73-B781-6A1D03B39EB7}" dt="2025-07-10T20:03:17.910" v="179" actId="1076"/>
          <ac:picMkLst>
            <pc:docMk/>
            <pc:sldMk cId="2538148144" sldId="725"/>
            <ac:picMk id="4" creationId="{00000000-0000-0000-0000-000000000000}"/>
          </ac:picMkLst>
        </pc:picChg>
      </pc:sldChg>
      <pc:sldChg chg="addSp delSp modSp mod">
        <pc:chgData name="Shakil Ansari" userId="4258b2f02d46b9e3" providerId="LiveId" clId="{9D7872A3-76B9-4A73-B781-6A1D03B39EB7}" dt="2025-07-10T20:15:49.660" v="505" actId="14826"/>
        <pc:sldMkLst>
          <pc:docMk/>
          <pc:sldMk cId="934362164" sldId="726"/>
        </pc:sldMkLst>
        <pc:spChg chg="mod">
          <ac:chgData name="Shakil Ansari" userId="4258b2f02d46b9e3" providerId="LiveId" clId="{9D7872A3-76B9-4A73-B781-6A1D03B39EB7}" dt="2025-07-10T20:01:13.947" v="176" actId="20577"/>
          <ac:spMkLst>
            <pc:docMk/>
            <pc:sldMk cId="934362164" sldId="726"/>
            <ac:spMk id="3" creationId="{00000000-0000-0000-0000-000000000000}"/>
          </ac:spMkLst>
        </pc:spChg>
        <pc:picChg chg="add mod">
          <ac:chgData name="Shakil Ansari" userId="4258b2f02d46b9e3" providerId="LiveId" clId="{9D7872A3-76B9-4A73-B781-6A1D03B39EB7}" dt="2025-07-10T20:15:49.660" v="505" actId="14826"/>
          <ac:picMkLst>
            <pc:docMk/>
            <pc:sldMk cId="934362164" sldId="726"/>
            <ac:picMk id="7" creationId="{95C0CC5C-AC85-3E99-6C12-214F6B2F5138}"/>
          </ac:picMkLst>
        </pc:picChg>
      </pc:sldChg>
      <pc:sldChg chg="addSp delSp modSp mod">
        <pc:chgData name="Shakil Ansari" userId="4258b2f02d46b9e3" providerId="LiveId" clId="{9D7872A3-76B9-4A73-B781-6A1D03B39EB7}" dt="2025-07-10T19:54:56.625" v="65" actId="14100"/>
        <pc:sldMkLst>
          <pc:docMk/>
          <pc:sldMk cId="1076451478" sldId="727"/>
        </pc:sldMkLst>
        <pc:picChg chg="add mod">
          <ac:chgData name="Shakil Ansari" userId="4258b2f02d46b9e3" providerId="LiveId" clId="{9D7872A3-76B9-4A73-B781-6A1D03B39EB7}" dt="2025-07-10T19:54:56.625" v="65" actId="14100"/>
          <ac:picMkLst>
            <pc:docMk/>
            <pc:sldMk cId="1076451478" sldId="727"/>
            <ac:picMk id="7" creationId="{66D21FDD-9D52-DB00-A592-8F393D7A5D24}"/>
          </ac:picMkLst>
        </pc:picChg>
      </pc:sldChg>
      <pc:sldChg chg="modSp mod">
        <pc:chgData name="Shakil Ansari" userId="4258b2f02d46b9e3" providerId="LiveId" clId="{9D7872A3-76B9-4A73-B781-6A1D03B39EB7}" dt="2025-07-10T20:09:51.116" v="402" actId="20577"/>
        <pc:sldMkLst>
          <pc:docMk/>
          <pc:sldMk cId="2703871255" sldId="728"/>
        </pc:sldMkLst>
        <pc:spChg chg="mod">
          <ac:chgData name="Shakil Ansari" userId="4258b2f02d46b9e3" providerId="LiveId" clId="{9D7872A3-76B9-4A73-B781-6A1D03B39EB7}" dt="2025-07-10T20:09:51.116" v="402" actId="20577"/>
          <ac:spMkLst>
            <pc:docMk/>
            <pc:sldMk cId="2703871255" sldId="728"/>
            <ac:spMk id="3" creationId="{00000000-0000-0000-0000-000000000000}"/>
          </ac:spMkLst>
        </pc:spChg>
      </pc:sldChg>
      <pc:sldChg chg="addSp modSp mod">
        <pc:chgData name="Shakil Ansari" userId="4258b2f02d46b9e3" providerId="LiveId" clId="{9D7872A3-76B9-4A73-B781-6A1D03B39EB7}" dt="2025-07-13T18:57:06.632" v="550" actId="20577"/>
        <pc:sldMkLst>
          <pc:docMk/>
          <pc:sldMk cId="1244476586" sldId="729"/>
        </pc:sldMkLst>
        <pc:spChg chg="mod">
          <ac:chgData name="Shakil Ansari" userId="4258b2f02d46b9e3" providerId="LiveId" clId="{9D7872A3-76B9-4A73-B781-6A1D03B39EB7}" dt="2025-07-13T18:53:20.404" v="521" actId="1076"/>
          <ac:spMkLst>
            <pc:docMk/>
            <pc:sldMk cId="1244476586" sldId="729"/>
            <ac:spMk id="2" creationId="{00000000-0000-0000-0000-000000000000}"/>
          </ac:spMkLst>
        </pc:spChg>
        <pc:spChg chg="mod">
          <ac:chgData name="Shakil Ansari" userId="4258b2f02d46b9e3" providerId="LiveId" clId="{9D7872A3-76B9-4A73-B781-6A1D03B39EB7}" dt="2025-07-13T18:57:06.632" v="550" actId="20577"/>
          <ac:spMkLst>
            <pc:docMk/>
            <pc:sldMk cId="1244476586" sldId="729"/>
            <ac:spMk id="3" creationId="{00000000-0000-0000-0000-000000000000}"/>
          </ac:spMkLst>
        </pc:spChg>
        <pc:spChg chg="add">
          <ac:chgData name="Shakil Ansari" userId="4258b2f02d46b9e3" providerId="LiveId" clId="{9D7872A3-76B9-4A73-B781-6A1D03B39EB7}" dt="2025-07-13T18:52:48.961" v="508"/>
          <ac:spMkLst>
            <pc:docMk/>
            <pc:sldMk cId="1244476586" sldId="729"/>
            <ac:spMk id="4" creationId="{ACCE82C9-4642-6059-52CC-1D6EEA3B1992}"/>
          </ac:spMkLst>
        </pc:spChg>
        <pc:spChg chg="add">
          <ac:chgData name="Shakil Ansari" userId="4258b2f02d46b9e3" providerId="LiveId" clId="{9D7872A3-76B9-4A73-B781-6A1D03B39EB7}" dt="2025-07-13T18:52:48.961" v="508"/>
          <ac:spMkLst>
            <pc:docMk/>
            <pc:sldMk cId="1244476586" sldId="729"/>
            <ac:spMk id="5" creationId="{B7B238D9-B4D3-2CF3-A573-7E47D252461A}"/>
          </ac:spMkLst>
        </pc:spChg>
        <pc:spChg chg="add">
          <ac:chgData name="Shakil Ansari" userId="4258b2f02d46b9e3" providerId="LiveId" clId="{9D7872A3-76B9-4A73-B781-6A1D03B39EB7}" dt="2025-07-13T18:52:48.961" v="508"/>
          <ac:spMkLst>
            <pc:docMk/>
            <pc:sldMk cId="1244476586" sldId="729"/>
            <ac:spMk id="6" creationId="{10CCAA42-29BE-7504-E77F-1CC34C6B5004}"/>
          </ac:spMkLst>
        </pc:spChg>
        <pc:spChg chg="add">
          <ac:chgData name="Shakil Ansari" userId="4258b2f02d46b9e3" providerId="LiveId" clId="{9D7872A3-76B9-4A73-B781-6A1D03B39EB7}" dt="2025-07-13T18:52:48.961" v="508"/>
          <ac:spMkLst>
            <pc:docMk/>
            <pc:sldMk cId="1244476586" sldId="729"/>
            <ac:spMk id="7" creationId="{25DC0012-F148-19C0-7E7F-F9D19E601C20}"/>
          </ac:spMkLst>
        </pc:spChg>
        <pc:spChg chg="add">
          <ac:chgData name="Shakil Ansari" userId="4258b2f02d46b9e3" providerId="LiveId" clId="{9D7872A3-76B9-4A73-B781-6A1D03B39EB7}" dt="2025-07-13T18:52:48.961" v="508"/>
          <ac:spMkLst>
            <pc:docMk/>
            <pc:sldMk cId="1244476586" sldId="729"/>
            <ac:spMk id="8" creationId="{C5E09014-49C1-8FCB-74F7-EB0793CEF7CC}"/>
          </ac:spMkLst>
        </pc:spChg>
        <pc:spChg chg="add">
          <ac:chgData name="Shakil Ansari" userId="4258b2f02d46b9e3" providerId="LiveId" clId="{9D7872A3-76B9-4A73-B781-6A1D03B39EB7}" dt="2025-07-13T18:53:53.948" v="525"/>
          <ac:spMkLst>
            <pc:docMk/>
            <pc:sldMk cId="1244476586" sldId="729"/>
            <ac:spMk id="9" creationId="{42D89011-7D6F-759C-8396-2D897F75D672}"/>
          </ac:spMkLst>
        </pc:spChg>
        <pc:spChg chg="add">
          <ac:chgData name="Shakil Ansari" userId="4258b2f02d46b9e3" providerId="LiveId" clId="{9D7872A3-76B9-4A73-B781-6A1D03B39EB7}" dt="2025-07-13T18:53:53.948" v="525"/>
          <ac:spMkLst>
            <pc:docMk/>
            <pc:sldMk cId="1244476586" sldId="729"/>
            <ac:spMk id="10" creationId="{D696776D-C1E9-BEF6-1804-33BEA82828B1}"/>
          </ac:spMkLst>
        </pc:spChg>
        <pc:spChg chg="add">
          <ac:chgData name="Shakil Ansari" userId="4258b2f02d46b9e3" providerId="LiveId" clId="{9D7872A3-76B9-4A73-B781-6A1D03B39EB7}" dt="2025-07-13T18:53:53.948" v="525"/>
          <ac:spMkLst>
            <pc:docMk/>
            <pc:sldMk cId="1244476586" sldId="729"/>
            <ac:spMk id="11" creationId="{3BCD0E9D-BB92-F0ED-31D9-D2C16C341415}"/>
          </ac:spMkLst>
        </pc:spChg>
        <pc:spChg chg="add">
          <ac:chgData name="Shakil Ansari" userId="4258b2f02d46b9e3" providerId="LiveId" clId="{9D7872A3-76B9-4A73-B781-6A1D03B39EB7}" dt="2025-07-13T18:53:53.948" v="525"/>
          <ac:spMkLst>
            <pc:docMk/>
            <pc:sldMk cId="1244476586" sldId="729"/>
            <ac:spMk id="12" creationId="{004B608F-4F7D-676E-E352-6D8C05CBF122}"/>
          </ac:spMkLst>
        </pc:spChg>
        <pc:spChg chg="add">
          <ac:chgData name="Shakil Ansari" userId="4258b2f02d46b9e3" providerId="LiveId" clId="{9D7872A3-76B9-4A73-B781-6A1D03B39EB7}" dt="2025-07-13T18:53:53.948" v="525"/>
          <ac:spMkLst>
            <pc:docMk/>
            <pc:sldMk cId="1244476586" sldId="729"/>
            <ac:spMk id="13" creationId="{C37E7B32-6E69-89CA-22CC-FD29E29D66E4}"/>
          </ac:spMkLst>
        </pc:spChg>
      </pc:sldChg>
      <pc:sldChg chg="addSp delSp modSp add mod ord">
        <pc:chgData name="Shakil Ansari" userId="4258b2f02d46b9e3" providerId="LiveId" clId="{9D7872A3-76B9-4A73-B781-6A1D03B39EB7}" dt="2025-07-13T19:06:21.094" v="859" actId="14100"/>
        <pc:sldMkLst>
          <pc:docMk/>
          <pc:sldMk cId="1129220210" sldId="730"/>
        </pc:sldMkLst>
        <pc:spChg chg="mod">
          <ac:chgData name="Shakil Ansari" userId="4258b2f02d46b9e3" providerId="LiveId" clId="{9D7872A3-76B9-4A73-B781-6A1D03B39EB7}" dt="2025-07-13T19:06:17.534" v="857" actId="1076"/>
          <ac:spMkLst>
            <pc:docMk/>
            <pc:sldMk cId="1129220210" sldId="730"/>
            <ac:spMk id="2" creationId="{C1BB61D8-8FFB-EBB5-C458-088643153A48}"/>
          </ac:spMkLst>
        </pc:spChg>
        <pc:picChg chg="add mod">
          <ac:chgData name="Shakil Ansari" userId="4258b2f02d46b9e3" providerId="LiveId" clId="{9D7872A3-76B9-4A73-B781-6A1D03B39EB7}" dt="2025-07-13T19:06:21.094" v="859" actId="14100"/>
          <ac:picMkLst>
            <pc:docMk/>
            <pc:sldMk cId="1129220210" sldId="730"/>
            <ac:picMk id="6" creationId="{5B2E787B-8097-ED87-3342-BF43A5008644}"/>
          </ac:picMkLst>
        </pc:picChg>
      </pc:sldChg>
      <pc:sldChg chg="addSp new del">
        <pc:chgData name="Shakil Ansari" userId="4258b2f02d46b9e3" providerId="LiveId" clId="{9D7872A3-76B9-4A73-B781-6A1D03B39EB7}" dt="2025-07-13T18:55:54.952" v="530" actId="2696"/>
        <pc:sldMkLst>
          <pc:docMk/>
          <pc:sldMk cId="1871862226" sldId="731"/>
        </pc:sldMkLst>
        <pc:spChg chg="add">
          <ac:chgData name="Shakil Ansari" userId="4258b2f02d46b9e3" providerId="LiveId" clId="{9D7872A3-76B9-4A73-B781-6A1D03B39EB7}" dt="2025-07-13T18:55:42.613" v="529"/>
          <ac:spMkLst>
            <pc:docMk/>
            <pc:sldMk cId="1871862226" sldId="731"/>
            <ac:spMk id="4" creationId="{635CC98E-3CCE-DA47-CB30-1C4E0B1CE8E1}"/>
          </ac:spMkLst>
        </pc:spChg>
        <pc:spChg chg="add">
          <ac:chgData name="Shakil Ansari" userId="4258b2f02d46b9e3" providerId="LiveId" clId="{9D7872A3-76B9-4A73-B781-6A1D03B39EB7}" dt="2025-07-13T18:55:42.613" v="529"/>
          <ac:spMkLst>
            <pc:docMk/>
            <pc:sldMk cId="1871862226" sldId="731"/>
            <ac:spMk id="5" creationId="{902BF327-DB5B-A2A5-0861-77F1000EFE34}"/>
          </ac:spMkLst>
        </pc:spChg>
        <pc:spChg chg="add">
          <ac:chgData name="Shakil Ansari" userId="4258b2f02d46b9e3" providerId="LiveId" clId="{9D7872A3-76B9-4A73-B781-6A1D03B39EB7}" dt="2025-07-13T18:55:42.613" v="529"/>
          <ac:spMkLst>
            <pc:docMk/>
            <pc:sldMk cId="1871862226" sldId="731"/>
            <ac:spMk id="6" creationId="{29D90DC8-B03E-15A7-3659-82F7D8509723}"/>
          </ac:spMkLst>
        </pc:spChg>
        <pc:spChg chg="add">
          <ac:chgData name="Shakil Ansari" userId="4258b2f02d46b9e3" providerId="LiveId" clId="{9D7872A3-76B9-4A73-B781-6A1D03B39EB7}" dt="2025-07-13T18:55:42.613" v="529"/>
          <ac:spMkLst>
            <pc:docMk/>
            <pc:sldMk cId="1871862226" sldId="731"/>
            <ac:spMk id="7" creationId="{E5182C41-8791-EC5C-1A13-B6CF0AEB2ED5}"/>
          </ac:spMkLst>
        </pc:spChg>
        <pc:spChg chg="add">
          <ac:chgData name="Shakil Ansari" userId="4258b2f02d46b9e3" providerId="LiveId" clId="{9D7872A3-76B9-4A73-B781-6A1D03B39EB7}" dt="2025-07-13T18:55:42.613" v="529"/>
          <ac:spMkLst>
            <pc:docMk/>
            <pc:sldMk cId="1871862226" sldId="731"/>
            <ac:spMk id="8" creationId="{9A278C01-4793-EB24-A8F9-285E7750D3DF}"/>
          </ac:spMkLst>
        </pc:spChg>
      </pc:sldChg>
      <pc:sldChg chg="add del">
        <pc:chgData name="Shakil Ansari" userId="4258b2f02d46b9e3" providerId="LiveId" clId="{9D7872A3-76B9-4A73-B781-6A1D03B39EB7}" dt="2025-07-13T18:55:59.964" v="532" actId="2696"/>
        <pc:sldMkLst>
          <pc:docMk/>
          <pc:sldMk cId="1781603512" sldId="732"/>
        </pc:sldMkLst>
      </pc:sldChg>
      <pc:sldChg chg="add del">
        <pc:chgData name="Shakil Ansari" userId="4258b2f02d46b9e3" providerId="LiveId" clId="{9D7872A3-76B9-4A73-B781-6A1D03B39EB7}" dt="2025-07-13T18:55:57.947" v="531" actId="2696"/>
        <pc:sldMkLst>
          <pc:docMk/>
          <pc:sldMk cId="2132428605" sldId="7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077D8-B575-4753-B8FD-F5736649C91E}" type="datetimeFigureOut">
              <a:rPr lang="en-IN" smtClean="0"/>
              <a:t>14-07-2025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FFB008-8E38-46F5-BCB9-8CFEF233CF3A}" type="slidenum">
              <a:rPr lang="en-IN" smtClean="0"/>
              <a:t>‹#›</a:t>
            </a:fld>
            <a:endParaRPr lang="en-IN" dirty="0"/>
          </a:p>
        </p:txBody>
      </p:sp>
    </p:spTree>
    <p:extLst>
      <p:ext uri="{BB962C8B-B14F-4D97-AF65-F5344CB8AC3E}">
        <p14:creationId xmlns:p14="http://schemas.microsoft.com/office/powerpoint/2010/main" val="4034188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id="{1D4C31DA-14CA-CFBA-5089-9BCD0585380D}"/>
              </a:ext>
            </a:extLst>
          </p:cNvPr>
          <p:cNvGrpSpPr/>
          <p:nvPr userDrawn="1"/>
        </p:nvGrpSpPr>
        <p:grpSpPr>
          <a:xfrm>
            <a:off x="-21770" y="0"/>
            <a:ext cx="12213771" cy="6858000"/>
            <a:chOff x="-21770" y="0"/>
            <a:chExt cx="12213771" cy="6858000"/>
          </a:xfrm>
        </p:grpSpPr>
        <p:pic>
          <p:nvPicPr>
            <p:cNvPr id="6" name="Picture 5" descr="Tech Background&quot; Images – Browse 8,227 Stock Photos, Vectors, and Video |  Adobe Stock">
              <a:extLst>
                <a:ext uri="{FF2B5EF4-FFF2-40B4-BE49-F238E27FC236}">
                  <a16:creationId xmlns:a16="http://schemas.microsoft.com/office/drawing/2014/main" id="{912EDB8F-0820-57F6-5CDA-EEB6AC9EF35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pic>
          <p:nvPicPr>
            <p:cNvPr id="18" name="Picture 17">
              <a:extLst>
                <a:ext uri="{FF2B5EF4-FFF2-40B4-BE49-F238E27FC236}">
                  <a16:creationId xmlns:a16="http://schemas.microsoft.com/office/drawing/2014/main" id="{97530BAD-0593-FBF1-1D42-9B727191475D}"/>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017794" y="913775"/>
              <a:ext cx="5159490" cy="1423752"/>
            </a:xfrm>
            <a:prstGeom prst="rect">
              <a:avLst/>
            </a:prstGeom>
          </p:spPr>
        </p:pic>
      </p:grpSp>
    </p:spTree>
    <p:extLst>
      <p:ext uri="{BB962C8B-B14F-4D97-AF65-F5344CB8AC3E}">
        <p14:creationId xmlns:p14="http://schemas.microsoft.com/office/powerpoint/2010/main" val="133112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10834233" cy="612775"/>
          </a:xfrm>
        </p:spPr>
        <p:txBody>
          <a:bodyPr/>
          <a:lstStyle/>
          <a:p>
            <a:r>
              <a:rPr lang="en-US" dirty="0"/>
              <a:t>Click to edit Master title style</a:t>
            </a:r>
          </a:p>
        </p:txBody>
      </p:sp>
      <p:sp>
        <p:nvSpPr>
          <p:cNvPr id="3" name="Content Placeholder 2"/>
          <p:cNvSpPr>
            <a:spLocks noGrp="1"/>
          </p:cNvSpPr>
          <p:nvPr>
            <p:ph sz="half" idx="1"/>
          </p:nvPr>
        </p:nvSpPr>
        <p:spPr>
          <a:xfrm>
            <a:off x="678881" y="1659835"/>
            <a:ext cx="5340919"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199" y="1659835"/>
            <a:ext cx="5340917" cy="4399442"/>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9934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10834234" cy="612775"/>
          </a:xfrm>
        </p:spPr>
        <p:txBody>
          <a:bodyPr/>
          <a:lstStyle/>
          <a:p>
            <a:r>
              <a:rPr lang="en-US" dirty="0"/>
              <a:t>Click to edit Master title style</a:t>
            </a:r>
          </a:p>
        </p:txBody>
      </p:sp>
      <p:sp>
        <p:nvSpPr>
          <p:cNvPr id="3" name="Text Placeholder 2"/>
          <p:cNvSpPr>
            <a:spLocks noGrp="1"/>
          </p:cNvSpPr>
          <p:nvPr>
            <p:ph type="body" idx="1"/>
          </p:nvPr>
        </p:nvSpPr>
        <p:spPr>
          <a:xfrm>
            <a:off x="678881" y="1659834"/>
            <a:ext cx="5318693"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78881" y="2505075"/>
            <a:ext cx="5318693"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2" y="1659834"/>
            <a:ext cx="5340914" cy="655349"/>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2" y="2505075"/>
            <a:ext cx="5340914" cy="355282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197890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a:t>Click to edit Master title style</a:t>
            </a:r>
          </a:p>
        </p:txBody>
      </p:sp>
    </p:spTree>
    <p:extLst>
      <p:ext uri="{BB962C8B-B14F-4D97-AF65-F5344CB8AC3E}">
        <p14:creationId xmlns:p14="http://schemas.microsoft.com/office/powerpoint/2010/main" val="283125655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2955931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6"/>
            <a:ext cx="4093145" cy="1453734"/>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9" y="1659835"/>
            <a:ext cx="6329928" cy="4201215"/>
          </a:xfrm>
          <a:prstGeom prst="rect">
            <a:avLst/>
          </a:prstGeom>
        </p:spPr>
        <p:txBody>
          <a:bodyPr/>
          <a:lstStyle>
            <a:lvl1pPr>
              <a:defRPr sz="3200">
                <a:solidFill>
                  <a:schemeClr val="bg2">
                    <a:lumMod val="10000"/>
                  </a:schemeClr>
                </a:solidFill>
              </a:defRPr>
            </a:lvl1pPr>
            <a:lvl2pPr>
              <a:defRPr sz="2800">
                <a:solidFill>
                  <a:schemeClr val="bg2">
                    <a:lumMod val="10000"/>
                  </a:schemeClr>
                </a:solidFill>
              </a:defRPr>
            </a:lvl2pPr>
            <a:lvl3pPr>
              <a:defRPr sz="2400">
                <a:solidFill>
                  <a:schemeClr val="bg2">
                    <a:lumMod val="10000"/>
                  </a:schemeClr>
                </a:solidFill>
              </a:defRPr>
            </a:lvl3pPr>
            <a:lvl4pPr>
              <a:defRPr sz="2000">
                <a:solidFill>
                  <a:schemeClr val="bg2">
                    <a:lumMod val="10000"/>
                  </a:schemeClr>
                </a:solidFill>
              </a:defRPr>
            </a:lvl4pPr>
            <a:lvl5pPr>
              <a:defRPr sz="2000">
                <a:solidFill>
                  <a:schemeClr val="bg2">
                    <a:lumMod val="10000"/>
                  </a:schemeClr>
                </a:solidFill>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8881" y="2315183"/>
            <a:ext cx="4093145" cy="355380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Tree>
    <p:extLst>
      <p:ext uri="{BB962C8B-B14F-4D97-AF65-F5344CB8AC3E}">
        <p14:creationId xmlns:p14="http://schemas.microsoft.com/office/powerpoint/2010/main" val="18283493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Vertical Text Placeholder 2"/>
          <p:cNvSpPr>
            <a:spLocks noGrp="1"/>
          </p:cNvSpPr>
          <p:nvPr>
            <p:ph type="body" orient="vert" idx="1"/>
          </p:nvPr>
        </p:nvSpPr>
        <p:spPr>
          <a:xfrm>
            <a:off x="678884" y="1659834"/>
            <a:ext cx="10834234" cy="4166933"/>
          </a:xfrm>
          <a:prstGeom prst="rect">
            <a:avLst/>
          </a:prstGeom>
        </p:spPr>
        <p:txBody>
          <a:bodyPr vert="eaVert"/>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750536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pic>
        <p:nvPicPr>
          <p:cNvPr id="4" name="Picture 3" descr="Tech Background&quot; Images – Browse 8,227 Stock Photos, Vectors, and Video |  Adobe Stock">
            <a:extLst>
              <a:ext uri="{FF2B5EF4-FFF2-40B4-BE49-F238E27FC236}">
                <a16:creationId xmlns:a16="http://schemas.microsoft.com/office/drawing/2014/main" id="{19625874-6531-A345-C3ED-8BD86E0E30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352" t="2332" r="1954" b="1250"/>
          <a:stretch>
            <a:fillRect/>
          </a:stretch>
        </p:blipFill>
        <p:spPr bwMode="auto">
          <a:xfrm>
            <a:off x="-21770" y="0"/>
            <a:ext cx="12213771" cy="6858000"/>
          </a:xfrm>
          <a:custGeom>
            <a:avLst/>
            <a:gdLst>
              <a:gd name="connsiteX0" fmla="*/ 0 w 12213771"/>
              <a:gd name="connsiteY0" fmla="*/ 0 h 6858000"/>
              <a:gd name="connsiteX1" fmla="*/ 12213771 w 12213771"/>
              <a:gd name="connsiteY1" fmla="*/ 0 h 6858000"/>
              <a:gd name="connsiteX2" fmla="*/ 12213771 w 12213771"/>
              <a:gd name="connsiteY2" fmla="*/ 6858000 h 6858000"/>
              <a:gd name="connsiteX3" fmla="*/ 0 w 1221377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2213771" h="6858000">
                <a:moveTo>
                  <a:pt x="0" y="0"/>
                </a:moveTo>
                <a:lnTo>
                  <a:pt x="12213771" y="0"/>
                </a:lnTo>
                <a:lnTo>
                  <a:pt x="12213771"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
        <p:nvSpPr>
          <p:cNvPr id="2" name="Vertical Title 1"/>
          <p:cNvSpPr>
            <a:spLocks noGrp="1"/>
          </p:cNvSpPr>
          <p:nvPr>
            <p:ph type="title" orient="vert" hasCustomPrompt="1"/>
          </p:nvPr>
        </p:nvSpPr>
        <p:spPr>
          <a:xfrm rot="16200000">
            <a:off x="4770665" y="-2959994"/>
            <a:ext cx="2628900" cy="12213771"/>
          </a:xfrm>
        </p:spPr>
        <p:txBody>
          <a:bodyPr vert="eaVert">
            <a:normAutofit/>
          </a:bodyPr>
          <a:lstStyle>
            <a:lvl1pPr algn="ctr">
              <a:defRPr sz="8000">
                <a:solidFill>
                  <a:schemeClr val="bg1"/>
                </a:solidFill>
              </a:defRPr>
            </a:lvl1pPr>
          </a:lstStyle>
          <a:p>
            <a:r>
              <a:rPr lang="en-US" dirty="0"/>
              <a:t>Thank You</a:t>
            </a:r>
          </a:p>
        </p:txBody>
      </p:sp>
    </p:spTree>
    <p:extLst>
      <p:ext uri="{BB962C8B-B14F-4D97-AF65-F5344CB8AC3E}">
        <p14:creationId xmlns:p14="http://schemas.microsoft.com/office/powerpoint/2010/main" val="4167474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78884" y="603666"/>
            <a:ext cx="10834234" cy="612775"/>
          </a:xfrm>
        </p:spPr>
        <p:txBody>
          <a:bodyPr/>
          <a:lstStyle/>
          <a:p>
            <a:r>
              <a:rPr lang="en-US" dirty="0"/>
              <a:t>Click to edit Master title style</a:t>
            </a:r>
          </a:p>
        </p:txBody>
      </p:sp>
      <p:sp>
        <p:nvSpPr>
          <p:cNvPr id="3" name="Content Placeholder 2"/>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126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Third">
    <p:spTree>
      <p:nvGrpSpPr>
        <p:cNvPr id="1" name=""/>
        <p:cNvGrpSpPr/>
        <p:nvPr/>
      </p:nvGrpSpPr>
      <p:grpSpPr>
        <a:xfrm>
          <a:off x="0" y="0"/>
          <a:ext cx="0" cy="0"/>
          <a:chOff x="0" y="0"/>
          <a:chExt cx="0" cy="0"/>
        </a:xfrm>
      </p:grpSpPr>
      <p:sp>
        <p:nvSpPr>
          <p:cNvPr id="3" name="Content Placeholder 2"/>
          <p:cNvSpPr>
            <a:spLocks noGrp="1"/>
          </p:cNvSpPr>
          <p:nvPr>
            <p:ph idx="1"/>
          </p:nvPr>
        </p:nvSpPr>
        <p:spPr>
          <a:xfrm>
            <a:off x="4455269" y="603666"/>
            <a:ext cx="7057847" cy="5454235"/>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2" name="Title 1"/>
          <p:cNvSpPr>
            <a:spLocks noGrp="1"/>
          </p:cNvSpPr>
          <p:nvPr>
            <p:ph type="title"/>
          </p:nvPr>
        </p:nvSpPr>
        <p:spPr>
          <a:xfrm>
            <a:off x="838202" y="2049670"/>
            <a:ext cx="2743200" cy="2562226"/>
          </a:xfrm>
        </p:spPr>
        <p:txBody>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1361238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7055274"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705527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8077201" y="0"/>
            <a:ext cx="41148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7" name="Picture 6">
            <a:extLst>
              <a:ext uri="{FF2B5EF4-FFF2-40B4-BE49-F238E27FC236}">
                <a16:creationId xmlns:a16="http://schemas.microsoft.com/office/drawing/2014/main" id="{F13DF77B-C435-B418-C899-54652105D04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401356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alf &amp; Half">
    <p:spTree>
      <p:nvGrpSpPr>
        <p:cNvPr id="1" name=""/>
        <p:cNvGrpSpPr/>
        <p:nvPr/>
      </p:nvGrpSpPr>
      <p:grpSpPr>
        <a:xfrm>
          <a:off x="0" y="0"/>
          <a:ext cx="0" cy="0"/>
          <a:chOff x="0" y="0"/>
          <a:chExt cx="0" cy="0"/>
        </a:xfrm>
      </p:grpSpPr>
      <p:sp>
        <p:nvSpPr>
          <p:cNvPr id="2" name="Title 1"/>
          <p:cNvSpPr>
            <a:spLocks noGrp="1"/>
          </p:cNvSpPr>
          <p:nvPr>
            <p:ph type="title"/>
          </p:nvPr>
        </p:nvSpPr>
        <p:spPr>
          <a:xfrm>
            <a:off x="678881" y="603665"/>
            <a:ext cx="5107239" cy="612775"/>
          </a:xfrm>
        </p:spPr>
        <p:txBody>
          <a:bodyPr/>
          <a:lstStyle/>
          <a:p>
            <a:r>
              <a:rPr lang="en-US" dirty="0"/>
              <a:t>Click to edit Master title style</a:t>
            </a:r>
          </a:p>
        </p:txBody>
      </p:sp>
      <p:sp>
        <p:nvSpPr>
          <p:cNvPr id="3" name="Content Placeholder 2"/>
          <p:cNvSpPr>
            <a:spLocks noGrp="1"/>
          </p:cNvSpPr>
          <p:nvPr>
            <p:ph idx="1"/>
          </p:nvPr>
        </p:nvSpPr>
        <p:spPr>
          <a:xfrm>
            <a:off x="678881" y="1659836"/>
            <a:ext cx="5107239"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Rectangle 5">
            <a:extLst>
              <a:ext uri="{FF2B5EF4-FFF2-40B4-BE49-F238E27FC236}">
                <a16:creationId xmlns:a16="http://schemas.microsoft.com/office/drawing/2014/main" id="{360409B4-C617-2A18-6BFD-309E9F59F1A6}"/>
              </a:ext>
            </a:extLst>
          </p:cNvPr>
          <p:cNvSpPr/>
          <p:nvPr userDrawn="1"/>
        </p:nvSpPr>
        <p:spPr>
          <a:xfrm>
            <a:off x="6096000" y="0"/>
            <a:ext cx="6096000" cy="6858000"/>
          </a:xfrm>
          <a:prstGeom prst="rect">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pic>
        <p:nvPicPr>
          <p:cNvPr id="4" name="Picture 3">
            <a:extLst>
              <a:ext uri="{FF2B5EF4-FFF2-40B4-BE49-F238E27FC236}">
                <a16:creationId xmlns:a16="http://schemas.microsoft.com/office/drawing/2014/main" id="{4258C05D-B60D-14D1-7105-F6719232542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18528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ne Third Flow Errow">
    <p:spTree>
      <p:nvGrpSpPr>
        <p:cNvPr id="1" name=""/>
        <p:cNvGrpSpPr/>
        <p:nvPr/>
      </p:nvGrpSpPr>
      <p:grpSpPr>
        <a:xfrm>
          <a:off x="0" y="0"/>
          <a:ext cx="0" cy="0"/>
          <a:chOff x="0" y="0"/>
          <a:chExt cx="0" cy="0"/>
        </a:xfrm>
      </p:grpSpPr>
      <p:sp>
        <p:nvSpPr>
          <p:cNvPr id="2" name="Title 1"/>
          <p:cNvSpPr>
            <a:spLocks noGrp="1"/>
          </p:cNvSpPr>
          <p:nvPr>
            <p:ph type="title"/>
          </p:nvPr>
        </p:nvSpPr>
        <p:spPr>
          <a:xfrm>
            <a:off x="4455269" y="603666"/>
            <a:ext cx="7057847" cy="612775"/>
          </a:xfrm>
        </p:spPr>
        <p:txBody>
          <a:body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Arrow: Pentagon 5">
            <a:extLst>
              <a:ext uri="{FF2B5EF4-FFF2-40B4-BE49-F238E27FC236}">
                <a16:creationId xmlns:a16="http://schemas.microsoft.com/office/drawing/2014/main" id="{360409B4-C617-2A18-6BFD-309E9F59F1A6}"/>
              </a:ext>
            </a:extLst>
          </p:cNvPr>
          <p:cNvSpPr/>
          <p:nvPr userDrawn="1"/>
        </p:nvSpPr>
        <p:spPr>
          <a:xfrm>
            <a:off x="1" y="0"/>
            <a:ext cx="4114800" cy="6858000"/>
          </a:xfrm>
          <a:prstGeom prst="homePlate">
            <a:avLst>
              <a:gd name="adj" fmla="val 16049"/>
            </a:avLst>
          </a:prstGeom>
          <a:solidFill>
            <a:srgbClr val="1D1B58"/>
          </a:solidFill>
          <a:ln>
            <a:solidFill>
              <a:srgbClr val="1D1B5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800" dirty="0"/>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678882" y="3122614"/>
            <a:ext cx="2978720"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Tree>
    <p:extLst>
      <p:ext uri="{BB962C8B-B14F-4D97-AF65-F5344CB8AC3E}">
        <p14:creationId xmlns:p14="http://schemas.microsoft.com/office/powerpoint/2010/main" val="5999928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One Thir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38200" y="3122614"/>
            <a:ext cx="2819401"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rgbClr val="1D1B58"/>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BC7368D9-5898-B04D-9CD2-C5A3736BFFA6}"/>
              </a:ext>
            </a:extLst>
          </p:cNvPr>
          <p:cNvSpPr/>
          <p:nvPr userDrawn="1"/>
        </p:nvSpPr>
        <p:spPr>
          <a:xfrm>
            <a:off x="3454417" y="0"/>
            <a:ext cx="8737584" cy="6858000"/>
          </a:xfrm>
          <a:custGeom>
            <a:avLst/>
            <a:gdLst>
              <a:gd name="connsiteX0" fmla="*/ 0 w 9601184"/>
              <a:gd name="connsiteY0" fmla="*/ 0 h 6858000"/>
              <a:gd name="connsiteX1" fmla="*/ 9601184 w 9601184"/>
              <a:gd name="connsiteY1" fmla="*/ 0 h 6858000"/>
              <a:gd name="connsiteX2" fmla="*/ 9601184 w 9601184"/>
              <a:gd name="connsiteY2" fmla="*/ 6858000 h 6858000"/>
              <a:gd name="connsiteX3" fmla="*/ 0 w 9601184"/>
              <a:gd name="connsiteY3" fmla="*/ 6858000 h 6858000"/>
              <a:gd name="connsiteX4" fmla="*/ 660384 w 9601184"/>
              <a:gd name="connsiteY4" fmla="*/ 3429000 h 6858000"/>
              <a:gd name="connsiteX5" fmla="*/ 0 w 9601184"/>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601184" h="6858000">
                <a:moveTo>
                  <a:pt x="0" y="0"/>
                </a:moveTo>
                <a:lnTo>
                  <a:pt x="9601184" y="0"/>
                </a:lnTo>
                <a:lnTo>
                  <a:pt x="9601184" y="6858000"/>
                </a:lnTo>
                <a:lnTo>
                  <a:pt x="0" y="6858000"/>
                </a:lnTo>
                <a:lnTo>
                  <a:pt x="660384"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sp>
        <p:nvSpPr>
          <p:cNvPr id="2" name="Title 1"/>
          <p:cNvSpPr>
            <a:spLocks noGrp="1"/>
          </p:cNvSpPr>
          <p:nvPr>
            <p:ph type="title"/>
          </p:nvPr>
        </p:nvSpPr>
        <p:spPr>
          <a:xfrm>
            <a:off x="4455269" y="603666"/>
            <a:ext cx="7057847" cy="612775"/>
          </a:xfrm>
        </p:spPr>
        <p:txBody>
          <a:bodyPr/>
          <a:lstStyle>
            <a:lvl1pPr>
              <a:defRPr>
                <a:solidFill>
                  <a:schemeClr val="bg1"/>
                </a:solidFill>
              </a:defRPr>
            </a:lvl1pPr>
          </a:lstStyle>
          <a:p>
            <a:r>
              <a:rPr lang="en-US" dirty="0"/>
              <a:t>Click to edit Master title style</a:t>
            </a:r>
          </a:p>
        </p:txBody>
      </p:sp>
      <p:sp>
        <p:nvSpPr>
          <p:cNvPr id="3" name="Content Placeholder 2"/>
          <p:cNvSpPr>
            <a:spLocks noGrp="1"/>
          </p:cNvSpPr>
          <p:nvPr>
            <p:ph idx="1"/>
          </p:nvPr>
        </p:nvSpPr>
        <p:spPr>
          <a:xfrm>
            <a:off x="4455269" y="1659835"/>
            <a:ext cx="7057847" cy="4398066"/>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 name="Picture 3">
            <a:extLst>
              <a:ext uri="{FF2B5EF4-FFF2-40B4-BE49-F238E27FC236}">
                <a16:creationId xmlns:a16="http://schemas.microsoft.com/office/drawing/2014/main" id="{BC1D7751-B046-E6FF-E802-137A168948C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6455390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One Third">
    <p:spTree>
      <p:nvGrpSpPr>
        <p:cNvPr id="1" name=""/>
        <p:cNvGrpSpPr/>
        <p:nvPr/>
      </p:nvGrpSpPr>
      <p:grpSpPr>
        <a:xfrm>
          <a:off x="0" y="0"/>
          <a:ext cx="0" cy="0"/>
          <a:chOff x="0" y="0"/>
          <a:chExt cx="0" cy="0"/>
        </a:xfrm>
      </p:grpSpPr>
      <p:sp>
        <p:nvSpPr>
          <p:cNvPr id="2" name="Title 1"/>
          <p:cNvSpPr>
            <a:spLocks noGrp="1"/>
          </p:cNvSpPr>
          <p:nvPr>
            <p:ph type="title"/>
          </p:nvPr>
        </p:nvSpPr>
        <p:spPr>
          <a:xfrm>
            <a:off x="678882" y="603666"/>
            <a:ext cx="6687118" cy="612775"/>
          </a:xfrm>
        </p:spPr>
        <p:txBody>
          <a:bodyPr/>
          <a:lstStyle/>
          <a:p>
            <a:r>
              <a:rPr lang="en-US" dirty="0"/>
              <a:t>Click to edit Master title style</a:t>
            </a:r>
          </a:p>
        </p:txBody>
      </p:sp>
      <p:sp>
        <p:nvSpPr>
          <p:cNvPr id="3" name="Content Placeholder 2"/>
          <p:cNvSpPr>
            <a:spLocks noGrp="1"/>
          </p:cNvSpPr>
          <p:nvPr>
            <p:ph idx="1"/>
          </p:nvPr>
        </p:nvSpPr>
        <p:spPr>
          <a:xfrm>
            <a:off x="678882" y="1659835"/>
            <a:ext cx="6687118"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1">
            <a:extLst>
              <a:ext uri="{FF2B5EF4-FFF2-40B4-BE49-F238E27FC236}">
                <a16:creationId xmlns:a16="http://schemas.microsoft.com/office/drawing/2014/main" id="{F19F22F4-4B18-0516-26F1-498BF7EBEAB2}"/>
              </a:ext>
            </a:extLst>
          </p:cNvPr>
          <p:cNvSpPr txBox="1">
            <a:spLocks/>
          </p:cNvSpPr>
          <p:nvPr userDrawn="1"/>
        </p:nvSpPr>
        <p:spPr>
          <a:xfrm>
            <a:off x="8567565" y="3064248"/>
            <a:ext cx="3314556" cy="6127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400" b="1" kern="1200">
                <a:solidFill>
                  <a:schemeClr val="tx1"/>
                </a:solidFill>
                <a:latin typeface="Nunito" pitchFamily="2" charset="0"/>
                <a:ea typeface="+mj-ea"/>
                <a:cs typeface="+mj-cs"/>
              </a:defRPr>
            </a:lvl1pPr>
          </a:lstStyle>
          <a:p>
            <a:r>
              <a:rPr lang="en-US" sz="3400" dirty="0">
                <a:solidFill>
                  <a:schemeClr val="bg1"/>
                </a:solidFill>
                <a:latin typeface="Calibri" panose="020F0502020204030204" pitchFamily="34" charset="0"/>
              </a:rPr>
              <a:t>Click to edit Master title style</a:t>
            </a:r>
          </a:p>
        </p:txBody>
      </p:sp>
      <p:sp>
        <p:nvSpPr>
          <p:cNvPr id="13" name="Freeform: Shape 12">
            <a:extLst>
              <a:ext uri="{FF2B5EF4-FFF2-40B4-BE49-F238E27FC236}">
                <a16:creationId xmlns:a16="http://schemas.microsoft.com/office/drawing/2014/main" id="{D78CF48E-B68F-E9BA-8398-FF8CD727D1A9}"/>
              </a:ext>
            </a:extLst>
          </p:cNvPr>
          <p:cNvSpPr/>
          <p:nvPr userDrawn="1"/>
        </p:nvSpPr>
        <p:spPr>
          <a:xfrm>
            <a:off x="7543800" y="0"/>
            <a:ext cx="4648201" cy="6858000"/>
          </a:xfrm>
          <a:custGeom>
            <a:avLst/>
            <a:gdLst>
              <a:gd name="connsiteX0" fmla="*/ 0 w 3818882"/>
              <a:gd name="connsiteY0" fmla="*/ 0 h 6858000"/>
              <a:gd name="connsiteX1" fmla="*/ 3818882 w 3818882"/>
              <a:gd name="connsiteY1" fmla="*/ 0 h 6858000"/>
              <a:gd name="connsiteX2" fmla="*/ 3818882 w 3818882"/>
              <a:gd name="connsiteY2" fmla="*/ 6858000 h 6858000"/>
              <a:gd name="connsiteX3" fmla="*/ 0 w 3818882"/>
              <a:gd name="connsiteY3" fmla="*/ 6858000 h 6858000"/>
              <a:gd name="connsiteX4" fmla="*/ 796282 w 3818882"/>
              <a:gd name="connsiteY4" fmla="*/ 3429000 h 6858000"/>
              <a:gd name="connsiteX5" fmla="*/ 0 w 3818882"/>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818882" h="6858000">
                <a:moveTo>
                  <a:pt x="0" y="0"/>
                </a:moveTo>
                <a:lnTo>
                  <a:pt x="3818882" y="0"/>
                </a:lnTo>
                <a:lnTo>
                  <a:pt x="3818882" y="6858000"/>
                </a:lnTo>
                <a:lnTo>
                  <a:pt x="0" y="6858000"/>
                </a:lnTo>
                <a:lnTo>
                  <a:pt x="796282" y="3429000"/>
                </a:lnTo>
                <a:lnTo>
                  <a:pt x="0" y="0"/>
                </a:lnTo>
                <a:close/>
              </a:path>
            </a:pathLst>
          </a:custGeom>
          <a:solidFill>
            <a:srgbClr val="1D1B58"/>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IN" sz="1800" dirty="0"/>
          </a:p>
        </p:txBody>
      </p:sp>
      <p:pic>
        <p:nvPicPr>
          <p:cNvPr id="4" name="Picture 3">
            <a:extLst>
              <a:ext uri="{FF2B5EF4-FFF2-40B4-BE49-F238E27FC236}">
                <a16:creationId xmlns:a16="http://schemas.microsoft.com/office/drawing/2014/main" id="{5BC983E8-29C2-9FD4-5029-201C1DDD5E8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507412" y="6119532"/>
            <a:ext cx="1958148" cy="540347"/>
          </a:xfrm>
          <a:prstGeom prst="rect">
            <a:avLst/>
          </a:prstGeom>
        </p:spPr>
      </p:pic>
    </p:spTree>
    <p:extLst>
      <p:ext uri="{BB962C8B-B14F-4D97-AF65-F5344CB8AC3E}">
        <p14:creationId xmlns:p14="http://schemas.microsoft.com/office/powerpoint/2010/main" val="1907501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8883" y="1709738"/>
            <a:ext cx="10834234"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678883" y="4589464"/>
            <a:ext cx="10834234" cy="1500187"/>
          </a:xfrm>
          <a:prstGeom prst="rect">
            <a:avLst/>
          </a:prstGeo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072784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78884" y="603666"/>
            <a:ext cx="10834232" cy="612775"/>
          </a:xfrm>
          <a:prstGeom prst="rect">
            <a:avLst/>
          </a:prstGeom>
        </p:spPr>
        <p:txBody>
          <a:bodyPr vert="horz" lIns="0" tIns="0" rIns="0" bIns="0" rtlCol="0" anchor="ctr">
            <a:normAutofit/>
          </a:bodyPr>
          <a:lstStyle/>
          <a:p>
            <a:r>
              <a:rPr lang="en-US" dirty="0"/>
              <a:t>Click to edit Master title style</a:t>
            </a:r>
          </a:p>
        </p:txBody>
      </p:sp>
      <p:sp>
        <p:nvSpPr>
          <p:cNvPr id="3" name="Text Placeholder 2"/>
          <p:cNvSpPr>
            <a:spLocks noGrp="1"/>
          </p:cNvSpPr>
          <p:nvPr>
            <p:ph type="body" idx="1"/>
          </p:nvPr>
        </p:nvSpPr>
        <p:spPr>
          <a:xfrm>
            <a:off x="678884" y="1659835"/>
            <a:ext cx="10834234" cy="439806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052" name="Picture 4" descr="Top Ranked Data Science Institute, Classroom Plus Online Training | Boston  Institute of Analytics">
            <a:extLst>
              <a:ext uri="{FF2B5EF4-FFF2-40B4-BE49-F238E27FC236}">
                <a16:creationId xmlns:a16="http://schemas.microsoft.com/office/drawing/2014/main" id="{D55A4135-B2E5-3A1C-9614-E010D1062B85}"/>
              </a:ext>
            </a:extLst>
          </p:cNvPr>
          <p:cNvPicPr>
            <a:picLocks noChangeAspect="1" noChangeArrowheads="1"/>
          </p:cNvPicPr>
          <p:nvPr userDrawn="1"/>
        </p:nvPicPr>
        <p:blipFill rotWithShape="1">
          <a:blip r:embed="rId18" cstate="print">
            <a:extLst>
              <a:ext uri="{28A0092B-C50C-407E-A947-70E740481C1C}">
                <a14:useLocalDpi xmlns:a14="http://schemas.microsoft.com/office/drawing/2010/main" val="0"/>
              </a:ext>
            </a:extLst>
          </a:blip>
          <a:srcRect l="4000" r="3112"/>
          <a:stretch/>
        </p:blipFill>
        <p:spPr bwMode="auto">
          <a:xfrm>
            <a:off x="9493777" y="6115409"/>
            <a:ext cx="2019339" cy="54891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665DF22-91AD-CE85-A78A-CF35969DE003}"/>
              </a:ext>
            </a:extLst>
          </p:cNvPr>
          <p:cNvSpPr/>
          <p:nvPr userDrawn="1"/>
        </p:nvSpPr>
        <p:spPr>
          <a:xfrm>
            <a:off x="678883" y="6207305"/>
            <a:ext cx="7474517" cy="36512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r>
              <a:rPr lang="en-US" sz="1100" b="1" dirty="0">
                <a:solidFill>
                  <a:schemeClr val="bg2">
                    <a:lumMod val="75000"/>
                  </a:schemeClr>
                </a:solidFill>
              </a:rPr>
              <a:t>CONFIDENTIAL</a:t>
            </a:r>
            <a:r>
              <a:rPr lang="en-US" sz="1100" dirty="0">
                <a:solidFill>
                  <a:schemeClr val="bg2">
                    <a:lumMod val="75000"/>
                  </a:schemeClr>
                </a:solidFill>
              </a:rPr>
              <a:t>: The information in this document belongs to Boston Institute of Analytics LLC. Any unauthorized sharing of this material is prohibited and subject to legal action under breach of IP and confidentiality clauses. </a:t>
            </a:r>
          </a:p>
        </p:txBody>
      </p:sp>
    </p:spTree>
    <p:extLst>
      <p:ext uri="{BB962C8B-B14F-4D97-AF65-F5344CB8AC3E}">
        <p14:creationId xmlns:p14="http://schemas.microsoft.com/office/powerpoint/2010/main" val="16281783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73" r:id="rId4"/>
    <p:sldLayoutId id="2147483674" r:id="rId5"/>
    <p:sldLayoutId id="2147483675" r:id="rId6"/>
    <p:sldLayoutId id="2147483677" r:id="rId7"/>
    <p:sldLayoutId id="2147483676" r:id="rId8"/>
    <p:sldLayoutId id="2147483663" r:id="rId9"/>
    <p:sldLayoutId id="2147483664" r:id="rId10"/>
    <p:sldLayoutId id="2147483665" r:id="rId11"/>
    <p:sldLayoutId id="2147483666" r:id="rId12"/>
    <p:sldLayoutId id="2147483667" r:id="rId13"/>
    <p:sldLayoutId id="2147483668" r:id="rId14"/>
    <p:sldLayoutId id="2147483670" r:id="rId15"/>
    <p:sldLayoutId id="2147483671" r:id="rId16"/>
  </p:sldLayoutIdLst>
  <p:txStyles>
    <p:titleStyle>
      <a:lvl1pPr algn="l" defTabSz="914400" rtl="0" eaLnBrk="1" latinLnBrk="0" hangingPunct="1">
        <a:lnSpc>
          <a:spcPct val="90000"/>
        </a:lnSpc>
        <a:spcBef>
          <a:spcPct val="0"/>
        </a:spcBef>
        <a:buNone/>
        <a:defRPr sz="3400" b="1" kern="1200">
          <a:solidFill>
            <a:schemeClr val="tx1"/>
          </a:solidFill>
          <a:latin typeface="Calibri" panose="020F050202020403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2">
              <a:lumMod val="10000"/>
            </a:schemeClr>
          </a:solidFill>
          <a:latin typeface="Calibri" panose="020F050202020403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2">
              <a:lumMod val="10000"/>
            </a:schemeClr>
          </a:solidFill>
          <a:latin typeface="Calibri" panose="020F050202020403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2">
              <a:lumMod val="10000"/>
            </a:schemeClr>
          </a:solidFill>
          <a:latin typeface="Calibri" panose="020F050202020403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2">
              <a:lumMod val="10000"/>
            </a:schemeClr>
          </a:solidFill>
          <a:latin typeface="Calibri" panose="020F0502020204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Ansareze/stellar_object_classific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A225F15-9B21-01FF-BD6D-D04F30F7A091}"/>
              </a:ext>
            </a:extLst>
          </p:cNvPr>
          <p:cNvSpPr/>
          <p:nvPr/>
        </p:nvSpPr>
        <p:spPr>
          <a:xfrm>
            <a:off x="1" y="2788290"/>
            <a:ext cx="12192000" cy="8115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b="1" dirty="0">
                <a:latin typeface="Calibri" panose="020F0502020204030204" pitchFamily="34" charset="0"/>
              </a:rPr>
              <a:t>Stellar Object Classification</a:t>
            </a:r>
          </a:p>
        </p:txBody>
      </p:sp>
      <p:sp>
        <p:nvSpPr>
          <p:cNvPr id="3" name="TextBox 2"/>
          <p:cNvSpPr txBox="1"/>
          <p:nvPr/>
        </p:nvSpPr>
        <p:spPr>
          <a:xfrm>
            <a:off x="8436990" y="5542960"/>
            <a:ext cx="3460484" cy="70788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a:t>Shakil Ansari</a:t>
            </a:r>
          </a:p>
          <a:p>
            <a:r>
              <a:rPr lang="en-US" sz="2000" dirty="0"/>
              <a:t>ansarishakeel006</a:t>
            </a:r>
            <a:r>
              <a:rPr lang="en-US" sz="2000" b="1" dirty="0"/>
              <a:t>@gmail.com</a:t>
            </a:r>
          </a:p>
        </p:txBody>
      </p:sp>
    </p:spTree>
    <p:extLst>
      <p:ext uri="{BB962C8B-B14F-4D97-AF65-F5344CB8AC3E}">
        <p14:creationId xmlns:p14="http://schemas.microsoft.com/office/powerpoint/2010/main" val="10243347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Metrics</a:t>
            </a:r>
          </a:p>
        </p:txBody>
      </p:sp>
      <p:sp>
        <p:nvSpPr>
          <p:cNvPr id="3" name="Content Placeholder 2"/>
          <p:cNvSpPr>
            <a:spLocks noGrp="1"/>
          </p:cNvSpPr>
          <p:nvPr>
            <p:ph idx="1"/>
          </p:nvPr>
        </p:nvSpPr>
        <p:spPr/>
        <p:txBody>
          <a:bodyPr>
            <a:normAutofit/>
          </a:bodyPr>
          <a:lstStyle/>
          <a:p>
            <a:pPr marL="0" indent="0">
              <a:buNone/>
            </a:pPr>
            <a:r>
              <a:rPr lang="en-US" dirty="0"/>
              <a:t>For classification, we used metrics like</a:t>
            </a:r>
          </a:p>
          <a:p>
            <a:r>
              <a:rPr lang="en-US" dirty="0"/>
              <a:t>Accuracy</a:t>
            </a:r>
          </a:p>
          <a:p>
            <a:r>
              <a:rPr lang="en-US" dirty="0"/>
              <a:t>Recall</a:t>
            </a:r>
          </a:p>
          <a:p>
            <a:r>
              <a:rPr lang="en-US" dirty="0"/>
              <a:t>Precision</a:t>
            </a:r>
          </a:p>
          <a:p>
            <a:r>
              <a:rPr lang="en-US" dirty="0"/>
              <a:t>F1 Score</a:t>
            </a:r>
          </a:p>
          <a:p>
            <a:r>
              <a:rPr lang="en-US" dirty="0"/>
              <a:t>Confusion </a:t>
            </a:r>
            <a:r>
              <a:rPr lang="en-US" dirty="0" err="1"/>
              <a:t>Matrics</a:t>
            </a:r>
            <a:r>
              <a:rPr lang="en-US" dirty="0"/>
              <a:t> and  </a:t>
            </a:r>
          </a:p>
          <a:p>
            <a:r>
              <a:rPr lang="en-US" dirty="0"/>
              <a:t>Classification report</a:t>
            </a:r>
          </a:p>
          <a:p>
            <a:endParaRPr lang="en-US" dirty="0"/>
          </a:p>
        </p:txBody>
      </p:sp>
    </p:spTree>
    <p:extLst>
      <p:ext uri="{BB962C8B-B14F-4D97-AF65-F5344CB8AC3E}">
        <p14:creationId xmlns:p14="http://schemas.microsoft.com/office/powerpoint/2010/main" val="36338365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Exploratory Data Analysis</a:t>
            </a:r>
          </a:p>
        </p:txBody>
      </p:sp>
      <p:sp>
        <p:nvSpPr>
          <p:cNvPr id="3" name="Content Placeholder 2"/>
          <p:cNvSpPr>
            <a:spLocks noGrp="1"/>
          </p:cNvSpPr>
          <p:nvPr>
            <p:ph idx="1"/>
          </p:nvPr>
        </p:nvSpPr>
        <p:spPr/>
        <p:txBody>
          <a:bodyPr/>
          <a:lstStyle/>
          <a:p>
            <a:r>
              <a:rPr lang="en-US" dirty="0"/>
              <a:t>Understanding the data</a:t>
            </a:r>
          </a:p>
          <a:p>
            <a:r>
              <a:rPr lang="en-US" dirty="0"/>
              <a:t>Handling the Missing Values</a:t>
            </a:r>
          </a:p>
          <a:p>
            <a:r>
              <a:rPr lang="en-US" dirty="0"/>
              <a:t>Outlier Analysis</a:t>
            </a:r>
          </a:p>
          <a:p>
            <a:r>
              <a:rPr lang="en-US" dirty="0"/>
              <a:t>Univariate Analysis</a:t>
            </a:r>
          </a:p>
          <a:p>
            <a:r>
              <a:rPr lang="en-US" dirty="0"/>
              <a:t>Bivariate Analysis</a:t>
            </a:r>
          </a:p>
          <a:p>
            <a:r>
              <a:rPr lang="en-US" dirty="0"/>
              <a:t>Standardizing all values to one scale(min-max Scaler)</a:t>
            </a:r>
          </a:p>
          <a:p>
            <a:r>
              <a:rPr lang="en-US" dirty="0"/>
              <a:t>Label Encoding</a:t>
            </a:r>
          </a:p>
        </p:txBody>
      </p:sp>
    </p:spTree>
    <p:extLst>
      <p:ext uri="{BB962C8B-B14F-4D97-AF65-F5344CB8AC3E}">
        <p14:creationId xmlns:p14="http://schemas.microsoft.com/office/powerpoint/2010/main" val="232288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Outlier Analysis</a:t>
            </a:r>
          </a:p>
        </p:txBody>
      </p:sp>
      <p:sp>
        <p:nvSpPr>
          <p:cNvPr id="3" name="Text Placeholder 2"/>
          <p:cNvSpPr>
            <a:spLocks noGrp="1"/>
          </p:cNvSpPr>
          <p:nvPr>
            <p:ph type="body" idx="1"/>
          </p:nvPr>
        </p:nvSpPr>
        <p:spPr/>
        <p:txBody>
          <a:bodyPr/>
          <a:lstStyle/>
          <a:p>
            <a:r>
              <a:rPr lang="en-US" dirty="0"/>
              <a:t>Before</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1034927" y="2505075"/>
            <a:ext cx="4607171" cy="3552825"/>
          </a:xfrm>
        </p:spPr>
      </p:pic>
      <p:sp>
        <p:nvSpPr>
          <p:cNvPr id="5" name="Text Placeholder 4"/>
          <p:cNvSpPr>
            <a:spLocks noGrp="1"/>
          </p:cNvSpPr>
          <p:nvPr>
            <p:ph type="body" sz="quarter" idx="3"/>
          </p:nvPr>
        </p:nvSpPr>
        <p:spPr/>
        <p:txBody>
          <a:bodyPr/>
          <a:lstStyle/>
          <a:p>
            <a:r>
              <a:rPr lang="en-US" dirty="0"/>
              <a:t>After</a:t>
            </a:r>
          </a:p>
        </p:txBody>
      </p:sp>
      <p:pic>
        <p:nvPicPr>
          <p:cNvPr id="8" name="Content Placeholder 7"/>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553785" y="2505075"/>
            <a:ext cx="4577179" cy="3552825"/>
          </a:xfrm>
        </p:spPr>
      </p:pic>
      <p:sp>
        <p:nvSpPr>
          <p:cNvPr id="9" name="Rectangle 1"/>
          <p:cNvSpPr>
            <a:spLocks noChangeArrowheads="1"/>
          </p:cNvSpPr>
          <p:nvPr/>
        </p:nvSpPr>
        <p:spPr bwMode="auto">
          <a:xfrm>
            <a:off x="763571" y="1299637"/>
            <a:ext cx="5926302"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a:rPr>
              <a:t>Percentage of outliers removed from the data set is 9.4%</a:t>
            </a:r>
            <a:r>
              <a:rPr kumimoji="0" lang="en-US" altLang="en-US" b="0" i="0" u="none" strike="noStrike" cap="none" normalizeH="0" baseline="0" dirty="0">
                <a:ln>
                  <a:noFill/>
                </a:ln>
                <a:solidFill>
                  <a:schemeClr val="tx1"/>
                </a:solidFill>
                <a:effectLst/>
              </a:rPr>
              <a:t>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190229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Univariate Analysis</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4663" y="1111984"/>
            <a:ext cx="7107811" cy="5015439"/>
          </a:xfrm>
          <a:prstGeom prst="rect">
            <a:avLst/>
          </a:prstGeom>
        </p:spPr>
      </p:pic>
    </p:spTree>
    <p:extLst>
      <p:ext uri="{BB962C8B-B14F-4D97-AF65-F5344CB8AC3E}">
        <p14:creationId xmlns:p14="http://schemas.microsoft.com/office/powerpoint/2010/main" val="3268121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Bivariate Analysis (</a:t>
            </a:r>
            <a:r>
              <a:rPr lang="en-US" b="0" dirty="0"/>
              <a:t>pair-plot</a:t>
            </a:r>
            <a:r>
              <a:rPr lang="en-US" dirty="0"/>
              <a:t>)</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50143" y="1660525"/>
            <a:ext cx="4398963" cy="4398963"/>
          </a:xfrm>
        </p:spPr>
      </p:pic>
      <p:pic>
        <p:nvPicPr>
          <p:cNvPr id="6" name="Content Placeholder 5"/>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670535" y="1660525"/>
            <a:ext cx="4343680" cy="4398963"/>
          </a:xfrm>
        </p:spPr>
      </p:pic>
    </p:spTree>
    <p:extLst>
      <p:ext uri="{BB962C8B-B14F-4D97-AF65-F5344CB8AC3E}">
        <p14:creationId xmlns:p14="http://schemas.microsoft.com/office/powerpoint/2010/main" val="18299196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Training and Evaluating</a:t>
            </a:r>
          </a:p>
        </p:txBody>
      </p:sp>
      <p:sp>
        <p:nvSpPr>
          <p:cNvPr id="3" name="Content Placeholder 2"/>
          <p:cNvSpPr>
            <a:spLocks noGrp="1"/>
          </p:cNvSpPr>
          <p:nvPr>
            <p:ph idx="1"/>
          </p:nvPr>
        </p:nvSpPr>
        <p:spPr/>
        <p:txBody>
          <a:bodyPr/>
          <a:lstStyle/>
          <a:p>
            <a:r>
              <a:rPr lang="en-US" dirty="0"/>
              <a:t>The dataset is trained with all the above mentioned models and the evaluation metrics are used to check the performance.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p:blipFill>
        <p:spPr>
          <a:xfrm>
            <a:off x="2044557" y="2589089"/>
            <a:ext cx="7972746" cy="3484052"/>
          </a:xfrm>
          <a:prstGeom prst="rect">
            <a:avLst/>
          </a:prstGeom>
        </p:spPr>
      </p:pic>
    </p:spTree>
    <p:extLst>
      <p:ext uri="{BB962C8B-B14F-4D97-AF65-F5344CB8AC3E}">
        <p14:creationId xmlns:p14="http://schemas.microsoft.com/office/powerpoint/2010/main" val="1552375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Comparing Model Performance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1715910"/>
            <a:ext cx="4716733" cy="4398962"/>
          </a:xfrm>
        </p:spPr>
      </p:pic>
      <p:pic>
        <p:nvPicPr>
          <p:cNvPr id="3" name="Picture 2">
            <a:extLst>
              <a:ext uri="{FF2B5EF4-FFF2-40B4-BE49-F238E27FC236}">
                <a16:creationId xmlns:a16="http://schemas.microsoft.com/office/drawing/2014/main" id="{1BF8C714-F92C-6220-FEE7-E9E98D4285E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834916" y="1627407"/>
            <a:ext cx="6678202" cy="4178457"/>
          </a:xfrm>
          <a:prstGeom prst="rect">
            <a:avLst/>
          </a:prstGeom>
        </p:spPr>
      </p:pic>
    </p:spTree>
    <p:extLst>
      <p:ext uri="{BB962C8B-B14F-4D97-AF65-F5344CB8AC3E}">
        <p14:creationId xmlns:p14="http://schemas.microsoft.com/office/powerpoint/2010/main" val="2538148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Deployment using </a:t>
            </a:r>
            <a:r>
              <a:rPr lang="en-US" dirty="0" err="1"/>
              <a:t>Gradio</a:t>
            </a:r>
            <a:r>
              <a:rPr lang="en-US" dirty="0"/>
              <a:t> </a:t>
            </a:r>
          </a:p>
        </p:txBody>
      </p:sp>
      <p:pic>
        <p:nvPicPr>
          <p:cNvPr id="7" name="Content Placeholder 6">
            <a:extLst>
              <a:ext uri="{FF2B5EF4-FFF2-40B4-BE49-F238E27FC236}">
                <a16:creationId xmlns:a16="http://schemas.microsoft.com/office/drawing/2014/main" id="{95C0CC5C-AC85-3E99-6C12-214F6B2F513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4454525" y="1345505"/>
            <a:ext cx="7058025" cy="3970139"/>
          </a:xfrm>
        </p:spPr>
      </p:pic>
    </p:spTree>
    <p:extLst>
      <p:ext uri="{BB962C8B-B14F-4D97-AF65-F5344CB8AC3E}">
        <p14:creationId xmlns:p14="http://schemas.microsoft.com/office/powerpoint/2010/main" val="9343621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Dashboard Using Power BI</a:t>
            </a:r>
          </a:p>
        </p:txBody>
      </p:sp>
      <p:pic>
        <p:nvPicPr>
          <p:cNvPr id="7" name="Content Placeholder 6">
            <a:extLst>
              <a:ext uri="{FF2B5EF4-FFF2-40B4-BE49-F238E27FC236}">
                <a16:creationId xmlns:a16="http://schemas.microsoft.com/office/drawing/2014/main" id="{66D21FDD-9D52-DB00-A592-8F393D7A5D2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94544" y="1216441"/>
            <a:ext cx="9431675" cy="4857334"/>
          </a:xfrm>
        </p:spPr>
      </p:pic>
    </p:spTree>
    <p:extLst>
      <p:ext uri="{BB962C8B-B14F-4D97-AF65-F5344CB8AC3E}">
        <p14:creationId xmlns:p14="http://schemas.microsoft.com/office/powerpoint/2010/main" val="1076451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Link</a:t>
            </a:r>
          </a:p>
        </p:txBody>
      </p:sp>
      <p:sp>
        <p:nvSpPr>
          <p:cNvPr id="3" name="Content Placeholder 2"/>
          <p:cNvSpPr>
            <a:spLocks noGrp="1"/>
          </p:cNvSpPr>
          <p:nvPr>
            <p:ph idx="1"/>
          </p:nvPr>
        </p:nvSpPr>
        <p:spPr/>
        <p:txBody>
          <a:bodyPr/>
          <a:lstStyle/>
          <a:p>
            <a:r>
              <a:rPr lang="en-US" dirty="0"/>
              <a:t>GitHub repository for the project.</a:t>
            </a:r>
          </a:p>
          <a:p>
            <a:r>
              <a:rPr lang="en-US" dirty="0" err="1">
                <a:hlinkClick r:id="rId2"/>
              </a:rPr>
              <a:t>Ansareze</a:t>
            </a:r>
            <a:r>
              <a:rPr lang="en-US" dirty="0">
                <a:hlinkClick r:id="rId2"/>
              </a:rPr>
              <a:t>/</a:t>
            </a:r>
            <a:r>
              <a:rPr lang="en-US" dirty="0" err="1">
                <a:hlinkClick r:id="rId2"/>
              </a:rPr>
              <a:t>stellar_object_classification</a:t>
            </a:r>
            <a:endParaRPr lang="en-US" dirty="0"/>
          </a:p>
        </p:txBody>
      </p:sp>
    </p:spTree>
    <p:extLst>
      <p:ext uri="{BB962C8B-B14F-4D97-AF65-F5344CB8AC3E}">
        <p14:creationId xmlns:p14="http://schemas.microsoft.com/office/powerpoint/2010/main" val="2703871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5996" y="79684"/>
            <a:ext cx="7055274" cy="612775"/>
          </a:xfrm>
        </p:spPr>
        <p:txBody>
          <a:bodyPr/>
          <a:lstStyle/>
          <a:p>
            <a:r>
              <a:rPr lang="en-US" dirty="0"/>
              <a:t>Agenda</a:t>
            </a:r>
          </a:p>
        </p:txBody>
      </p:sp>
      <p:sp>
        <p:nvSpPr>
          <p:cNvPr id="3" name="Content Placeholder 2"/>
          <p:cNvSpPr>
            <a:spLocks noGrp="1"/>
          </p:cNvSpPr>
          <p:nvPr>
            <p:ph idx="1"/>
          </p:nvPr>
        </p:nvSpPr>
        <p:spPr>
          <a:xfrm>
            <a:off x="71919" y="575353"/>
            <a:ext cx="7746715" cy="5482548"/>
          </a:xfrm>
        </p:spPr>
        <p:txBody>
          <a:bodyPr>
            <a:normAutofit lnSpcReduction="10000"/>
          </a:bodyPr>
          <a:lstStyle/>
          <a:p>
            <a:r>
              <a:rPr lang="en-US" dirty="0"/>
              <a:t>Project objective</a:t>
            </a:r>
          </a:p>
          <a:p>
            <a:r>
              <a:rPr lang="en-US" dirty="0"/>
              <a:t>Classifying Stars, Galaxy, Quasar</a:t>
            </a:r>
          </a:p>
          <a:p>
            <a:r>
              <a:rPr lang="en-US" dirty="0"/>
              <a:t>Understanding Dataset and features</a:t>
            </a:r>
          </a:p>
          <a:p>
            <a:r>
              <a:rPr lang="en-US" dirty="0"/>
              <a:t>Type of ML problem</a:t>
            </a:r>
          </a:p>
          <a:p>
            <a:r>
              <a:rPr lang="en-US" dirty="0"/>
              <a:t>Models Implemented</a:t>
            </a:r>
          </a:p>
          <a:p>
            <a:r>
              <a:rPr lang="en-US" dirty="0"/>
              <a:t>Target Variable</a:t>
            </a:r>
          </a:p>
          <a:p>
            <a:r>
              <a:rPr lang="en-US" dirty="0"/>
              <a:t>Evaluation Metrics</a:t>
            </a:r>
          </a:p>
          <a:p>
            <a:r>
              <a:rPr lang="en-US" dirty="0"/>
              <a:t>Exploratory Data Analysis (EDA)</a:t>
            </a:r>
          </a:p>
          <a:p>
            <a:r>
              <a:rPr lang="en-US" dirty="0"/>
              <a:t>Model Training and Evaluation &amp; Comparison.</a:t>
            </a:r>
          </a:p>
          <a:p>
            <a:r>
              <a:rPr lang="en-US" dirty="0"/>
              <a:t>Model Deployment</a:t>
            </a:r>
          </a:p>
          <a:p>
            <a:r>
              <a:rPr lang="en-US" dirty="0"/>
              <a:t>Dashboard with </a:t>
            </a:r>
            <a:r>
              <a:rPr lang="en-US" dirty="0" err="1"/>
              <a:t>PowerBI</a:t>
            </a:r>
            <a:endParaRPr lang="en-US" dirty="0"/>
          </a:p>
        </p:txBody>
      </p:sp>
    </p:spTree>
    <p:extLst>
      <p:ext uri="{BB962C8B-B14F-4D97-AF65-F5344CB8AC3E}">
        <p14:creationId xmlns:p14="http://schemas.microsoft.com/office/powerpoint/2010/main" val="12444765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F80C857-4384-387E-D3B0-A675AA2C932C}"/>
              </a:ext>
            </a:extLst>
          </p:cNvPr>
          <p:cNvSpPr>
            <a:spLocks noGrp="1"/>
          </p:cNvSpPr>
          <p:nvPr>
            <p:ph type="title"/>
          </p:nvPr>
        </p:nvSpPr>
        <p:spPr/>
        <p:txBody>
          <a:bodyPr>
            <a:normAutofit/>
          </a:bodyPr>
          <a:lstStyle/>
          <a:p>
            <a:br>
              <a:rPr lang="en-IN" dirty="0"/>
            </a:br>
            <a:r>
              <a:rPr lang="en-IN" dirty="0"/>
              <a:t>Questions ?</a:t>
            </a:r>
          </a:p>
        </p:txBody>
      </p:sp>
      <p:sp>
        <p:nvSpPr>
          <p:cNvPr id="3" name="TextBox 2"/>
          <p:cNvSpPr txBox="1"/>
          <p:nvPr/>
        </p:nvSpPr>
        <p:spPr>
          <a:xfrm>
            <a:off x="8815227" y="5285145"/>
            <a:ext cx="3376773" cy="70788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a:t>Shakil Ansari</a:t>
            </a:r>
          </a:p>
          <a:p>
            <a:r>
              <a:rPr lang="en-US" sz="2000" b="1" dirty="0"/>
              <a:t>ansarishakeel006@gmil.com</a:t>
            </a:r>
          </a:p>
        </p:txBody>
      </p:sp>
    </p:spTree>
    <p:extLst>
      <p:ext uri="{BB962C8B-B14F-4D97-AF65-F5344CB8AC3E}">
        <p14:creationId xmlns:p14="http://schemas.microsoft.com/office/powerpoint/2010/main" val="1173862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1DBBFEC-17D0-1D96-6CDC-0E5B94EF077B}"/>
              </a:ext>
            </a:extLst>
          </p:cNvPr>
          <p:cNvSpPr/>
          <p:nvPr/>
        </p:nvSpPr>
        <p:spPr>
          <a:xfrm>
            <a:off x="0" y="2091872"/>
            <a:ext cx="12192000" cy="17653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6600" b="1" dirty="0">
                <a:latin typeface="Calibri" panose="020F0502020204030204" pitchFamily="34" charset="0"/>
              </a:rPr>
              <a:t>Thank You!</a:t>
            </a:r>
            <a:endParaRPr lang="en-IN" sz="6600" b="1" dirty="0">
              <a:latin typeface="Calibri" panose="020F0502020204030204" pitchFamily="34" charset="0"/>
            </a:endParaRPr>
          </a:p>
        </p:txBody>
      </p:sp>
      <p:sp>
        <p:nvSpPr>
          <p:cNvPr id="3" name="TextBox 2"/>
          <p:cNvSpPr txBox="1"/>
          <p:nvPr/>
        </p:nvSpPr>
        <p:spPr>
          <a:xfrm>
            <a:off x="8445358" y="5974475"/>
            <a:ext cx="3526976" cy="707886"/>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r>
              <a:rPr lang="en-US" sz="2000" b="1" dirty="0"/>
              <a:t>Shakil Ansari</a:t>
            </a:r>
          </a:p>
          <a:p>
            <a:r>
              <a:rPr lang="en-US" sz="2000" b="1" dirty="0"/>
              <a:t>ansarishakeel006@gmail.com</a:t>
            </a:r>
          </a:p>
        </p:txBody>
      </p:sp>
    </p:spTree>
    <p:extLst>
      <p:ext uri="{BB962C8B-B14F-4D97-AF65-F5344CB8AC3E}">
        <p14:creationId xmlns:p14="http://schemas.microsoft.com/office/powerpoint/2010/main" val="2438371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8B360-A630-EE21-210D-844E85048949}"/>
              </a:ext>
            </a:extLst>
          </p:cNvPr>
          <p:cNvSpPr>
            <a:spLocks noGrp="1"/>
          </p:cNvSpPr>
          <p:nvPr>
            <p:ph type="title"/>
          </p:nvPr>
        </p:nvSpPr>
        <p:spPr>
          <a:xfrm>
            <a:off x="678883" y="172084"/>
            <a:ext cx="10834234" cy="612775"/>
          </a:xfrm>
        </p:spPr>
        <p:txBody>
          <a:bodyPr/>
          <a:lstStyle/>
          <a:p>
            <a:r>
              <a:rPr lang="en-IN" dirty="0"/>
              <a:t>Project Objective</a:t>
            </a:r>
          </a:p>
        </p:txBody>
      </p:sp>
      <p:sp>
        <p:nvSpPr>
          <p:cNvPr id="3" name="Content Placeholder 2">
            <a:extLst>
              <a:ext uri="{FF2B5EF4-FFF2-40B4-BE49-F238E27FC236}">
                <a16:creationId xmlns:a16="http://schemas.microsoft.com/office/drawing/2014/main" id="{67B003C9-103A-47E6-D7EB-87D0A8CB5431}"/>
              </a:ext>
            </a:extLst>
          </p:cNvPr>
          <p:cNvSpPr>
            <a:spLocks noGrp="1"/>
          </p:cNvSpPr>
          <p:nvPr>
            <p:ph idx="1"/>
          </p:nvPr>
        </p:nvSpPr>
        <p:spPr>
          <a:xfrm>
            <a:off x="678884" y="678094"/>
            <a:ext cx="10834234" cy="5395047"/>
          </a:xfrm>
        </p:spPr>
        <p:txBody>
          <a:bodyPr>
            <a:noAutofit/>
          </a:bodyPr>
          <a:lstStyle/>
          <a:p>
            <a:pPr marL="0" indent="0">
              <a:buNone/>
            </a:pPr>
            <a:r>
              <a:rPr lang="en-US" sz="2400" dirty="0"/>
              <a:t>This project aims to develop robust machine learning models for the classification of celestial objects—specifically </a:t>
            </a:r>
            <a:r>
              <a:rPr lang="en-US" sz="2400" b="1" dirty="0"/>
              <a:t>stars</a:t>
            </a:r>
            <a:r>
              <a:rPr lang="en-US" sz="2400" dirty="0"/>
              <a:t>, </a:t>
            </a:r>
            <a:r>
              <a:rPr lang="en-US" sz="2400" b="1" dirty="0"/>
              <a:t>galaxies</a:t>
            </a:r>
            <a:r>
              <a:rPr lang="en-US" sz="2400" dirty="0"/>
              <a:t>, and </a:t>
            </a:r>
            <a:r>
              <a:rPr lang="en-US" sz="2400" b="1" dirty="0"/>
              <a:t>quasars</a:t>
            </a:r>
            <a:r>
              <a:rPr lang="en-US" sz="2400" dirty="0"/>
              <a:t>. The core objectives are as follows:</a:t>
            </a:r>
          </a:p>
          <a:p>
            <a:r>
              <a:rPr lang="en-US" sz="2400" b="1" dirty="0"/>
              <a:t>Automated Classification</a:t>
            </a:r>
            <a:r>
              <a:rPr lang="en-US" sz="2400" dirty="0"/>
              <a:t>: Enable efficient and accurate classification of celestial objects.</a:t>
            </a:r>
          </a:p>
          <a:p>
            <a:r>
              <a:rPr lang="en-US" sz="2400" b="1" dirty="0"/>
              <a:t>Feature Interpretation</a:t>
            </a:r>
            <a:r>
              <a:rPr lang="en-US" sz="2400" dirty="0"/>
              <a:t>: Provide insights into the key characteristics that differentiate stars, galaxies, and quasars.</a:t>
            </a:r>
          </a:p>
          <a:p>
            <a:r>
              <a:rPr lang="en-US" sz="2400" b="1" dirty="0"/>
              <a:t>Optimized Data Processing</a:t>
            </a:r>
            <a:r>
              <a:rPr lang="en-US" sz="2400" dirty="0"/>
              <a:t>: Optimize data processing methods for large-scale astronomical surveys.</a:t>
            </a:r>
          </a:p>
          <a:p>
            <a:r>
              <a:rPr lang="en-US" sz="2400" b="1" dirty="0"/>
              <a:t>Comparative Analysis</a:t>
            </a:r>
            <a:r>
              <a:rPr lang="en-US" sz="2400" dirty="0"/>
              <a:t>: Conduct a comparative analysis of various machine learning algorithms to identify the most effective approaches for this classification task.</a:t>
            </a:r>
          </a:p>
          <a:p>
            <a:pPr marL="0" indent="0">
              <a:buNone/>
            </a:pPr>
            <a:r>
              <a:rPr lang="en-US" sz="2400" dirty="0"/>
              <a:t>By using predictive models and data visualizations, this project aims to improve astronomical cataloging, guide research directions, and deepen our understanding of the universe.</a:t>
            </a:r>
          </a:p>
        </p:txBody>
      </p:sp>
    </p:spTree>
    <p:extLst>
      <p:ext uri="{BB962C8B-B14F-4D97-AF65-F5344CB8AC3E}">
        <p14:creationId xmlns:p14="http://schemas.microsoft.com/office/powerpoint/2010/main" val="19538045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a:xfrm>
            <a:off x="678883" y="254344"/>
            <a:ext cx="10834234" cy="612775"/>
          </a:xfrm>
        </p:spPr>
        <p:txBody>
          <a:bodyPr/>
          <a:lstStyle/>
          <a:p>
            <a:r>
              <a:rPr lang="en-US" dirty="0"/>
              <a:t>Classifying Stars, Galaxies, and Quasars Based on Spectra</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037690"/>
            <a:ext cx="10834234" cy="5035451"/>
          </a:xfrm>
          <a:prstGeom prst="rect">
            <a:avLst/>
          </a:prstGeom>
        </p:spPr>
        <p:txBody>
          <a:bodyPr>
            <a:normAutofit lnSpcReduction="10000"/>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r>
              <a:rPr lang="en-US" dirty="0"/>
              <a:t>Astronomers utilize stellar classification to categorize stars based on their spectral characteristics. These spectral features reveal critical information about a star’s composition, temperature, density, and magnetic field.</a:t>
            </a:r>
          </a:p>
          <a:p>
            <a:r>
              <a:rPr lang="en-US" dirty="0"/>
              <a:t>Spectral classification is a foundational concept in astronomy, providing critical insights into the physical characteristics and life cycles of celestial objects. By analyzing properties such as temperature, luminosity, and chemical composition, astronomers can classify stars and better understand stellar evolution and galaxy formation.</a:t>
            </a:r>
          </a:p>
          <a:p>
            <a:r>
              <a:rPr lang="en-US" dirty="0"/>
              <a:t>The classification of galaxies, stars, and quasars is a cornerstone of modern astronomy. This project focuses on categorizing these celestial objects—particularly quasars, which are luminous, supermassive black holes—based on their spectral characteristics.</a:t>
            </a:r>
          </a:p>
        </p:txBody>
      </p:sp>
    </p:spTree>
    <p:extLst>
      <p:ext uri="{BB962C8B-B14F-4D97-AF65-F5344CB8AC3E}">
        <p14:creationId xmlns:p14="http://schemas.microsoft.com/office/powerpoint/2010/main" val="2272459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US" dirty="0"/>
              <a:t>Understanding Data Set and Features</a:t>
            </a:r>
            <a:endParaRPr lang="en-IN" dirty="0"/>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indent="0">
              <a:buNone/>
            </a:pPr>
            <a:r>
              <a:rPr lang="en-US" dirty="0"/>
              <a:t>The data consists of 100,000 observations of space taken by the </a:t>
            </a:r>
            <a:r>
              <a:rPr lang="en-US" b="1" dirty="0"/>
              <a:t>SDSS</a:t>
            </a:r>
            <a:r>
              <a:rPr lang="en-US" dirty="0"/>
              <a:t> (Sloan Digital Sky Survey). Every data point is described by 17 feature columns and 1 class column which identifies it to be either a </a:t>
            </a:r>
            <a:r>
              <a:rPr lang="en-US" b="1" dirty="0"/>
              <a:t>star</a:t>
            </a:r>
            <a:r>
              <a:rPr lang="en-US" dirty="0"/>
              <a:t>, </a:t>
            </a:r>
            <a:r>
              <a:rPr lang="en-US" b="1" dirty="0"/>
              <a:t>galaxy</a:t>
            </a:r>
            <a:r>
              <a:rPr lang="en-US" dirty="0"/>
              <a:t>, or </a:t>
            </a:r>
            <a:r>
              <a:rPr lang="en-US" b="1" dirty="0"/>
              <a:t>quasar</a:t>
            </a:r>
            <a:r>
              <a:rPr lang="en-US" dirty="0"/>
              <a:t> [1]</a:t>
            </a:r>
          </a:p>
          <a:p>
            <a:pPr lvl="0"/>
            <a:r>
              <a:rPr lang="en-US" dirty="0"/>
              <a:t>I understand that some features in the dataset are significantly useful such as navigation angles — </a:t>
            </a:r>
            <a:r>
              <a:rPr lang="en-US" b="1" i="1" dirty="0"/>
              <a:t>ascension</a:t>
            </a:r>
            <a:r>
              <a:rPr lang="en-US" dirty="0"/>
              <a:t> and </a:t>
            </a:r>
            <a:r>
              <a:rPr lang="en-US" b="1" i="1" dirty="0"/>
              <a:t>declination</a:t>
            </a:r>
            <a:r>
              <a:rPr lang="en-US" dirty="0"/>
              <a:t>, filters of the photometric system — </a:t>
            </a:r>
            <a:r>
              <a:rPr lang="en-US" b="1" i="1" dirty="0"/>
              <a:t>u</a:t>
            </a:r>
            <a:r>
              <a:rPr lang="en-US" dirty="0"/>
              <a:t>, </a:t>
            </a:r>
            <a:r>
              <a:rPr lang="en-US" b="1" i="1" dirty="0"/>
              <a:t>g</a:t>
            </a:r>
            <a:r>
              <a:rPr lang="en-US" dirty="0"/>
              <a:t>, </a:t>
            </a:r>
            <a:r>
              <a:rPr lang="en-US" b="1" i="1" dirty="0"/>
              <a:t>r</a:t>
            </a:r>
            <a:r>
              <a:rPr lang="en-US" dirty="0"/>
              <a:t>, </a:t>
            </a:r>
            <a:r>
              <a:rPr lang="en-US" b="1" i="1" dirty="0" err="1"/>
              <a:t>i</a:t>
            </a:r>
            <a:r>
              <a:rPr lang="en-US" dirty="0"/>
              <a:t>, </a:t>
            </a:r>
            <a:r>
              <a:rPr lang="en-US" b="1" i="1" dirty="0"/>
              <a:t>z</a:t>
            </a:r>
            <a:r>
              <a:rPr lang="en-US" dirty="0"/>
              <a:t>, and </a:t>
            </a:r>
            <a:r>
              <a:rPr lang="en-US" b="1" i="1" dirty="0"/>
              <a:t>redshift</a:t>
            </a:r>
            <a:r>
              <a:rPr lang="en-US" dirty="0"/>
              <a:t>. And, the rest of the other columns in the dataset are IDs that are not useful in the learning stage.</a:t>
            </a:r>
          </a:p>
        </p:txBody>
      </p:sp>
    </p:spTree>
    <p:extLst>
      <p:ext uri="{BB962C8B-B14F-4D97-AF65-F5344CB8AC3E}">
        <p14:creationId xmlns:p14="http://schemas.microsoft.com/office/powerpoint/2010/main" val="2846934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B10CF-356C-E115-21FA-0D50540D9D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BB61D8-8FFB-EBB5-C458-088643153A48}"/>
              </a:ext>
            </a:extLst>
          </p:cNvPr>
          <p:cNvSpPr>
            <a:spLocks noGrp="1"/>
          </p:cNvSpPr>
          <p:nvPr>
            <p:ph type="title"/>
          </p:nvPr>
        </p:nvSpPr>
        <p:spPr>
          <a:xfrm>
            <a:off x="608676" y="171450"/>
            <a:ext cx="10834234" cy="612775"/>
          </a:xfrm>
        </p:spPr>
        <p:txBody>
          <a:bodyPr/>
          <a:lstStyle/>
          <a:p>
            <a:r>
              <a:rPr lang="en-US" dirty="0"/>
              <a:t>Dashboard Using Power BI</a:t>
            </a:r>
          </a:p>
        </p:txBody>
      </p:sp>
      <p:pic>
        <p:nvPicPr>
          <p:cNvPr id="6" name="Content Placeholder 5">
            <a:extLst>
              <a:ext uri="{FF2B5EF4-FFF2-40B4-BE49-F238E27FC236}">
                <a16:creationId xmlns:a16="http://schemas.microsoft.com/office/drawing/2014/main" id="{5B2E787B-8097-ED87-3342-BF43A500864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2063" y="784226"/>
            <a:ext cx="11147461" cy="5380268"/>
          </a:xfrm>
        </p:spPr>
      </p:pic>
    </p:spTree>
    <p:extLst>
      <p:ext uri="{BB962C8B-B14F-4D97-AF65-F5344CB8AC3E}">
        <p14:creationId xmlns:p14="http://schemas.microsoft.com/office/powerpoint/2010/main" val="1129220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lstStyle/>
          <a:p>
            <a:r>
              <a:rPr lang="en-IN" dirty="0"/>
              <a:t>Type of ML problem </a:t>
            </a:r>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p:txBody>
          <a:bodyPr/>
          <a:lstStyle/>
          <a:p>
            <a:r>
              <a:rPr lang="en-IN" dirty="0"/>
              <a:t>Target feature ‘class’, has multiple classes thus this is </a:t>
            </a:r>
            <a:r>
              <a:rPr lang="en-IN" b="1" dirty="0"/>
              <a:t>Multi-class Classification</a:t>
            </a:r>
            <a:r>
              <a:rPr lang="en-IN" dirty="0"/>
              <a:t> problem.</a:t>
            </a:r>
          </a:p>
        </p:txBody>
      </p:sp>
    </p:spTree>
    <p:extLst>
      <p:ext uri="{BB962C8B-B14F-4D97-AF65-F5344CB8AC3E}">
        <p14:creationId xmlns:p14="http://schemas.microsoft.com/office/powerpoint/2010/main" val="13444202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9DB3DB-2D6A-4800-21E5-71369CC117F1}"/>
              </a:ext>
            </a:extLst>
          </p:cNvPr>
          <p:cNvSpPr>
            <a:spLocks noGrp="1"/>
          </p:cNvSpPr>
          <p:nvPr>
            <p:ph type="title"/>
          </p:nvPr>
        </p:nvSpPr>
        <p:spPr/>
        <p:txBody>
          <a:bodyPr/>
          <a:lstStyle/>
          <a:p>
            <a:r>
              <a:rPr lang="en-IN" dirty="0"/>
              <a:t>Models Used</a:t>
            </a:r>
          </a:p>
        </p:txBody>
      </p:sp>
      <p:sp>
        <p:nvSpPr>
          <p:cNvPr id="5" name="Content Placeholder 4">
            <a:extLst>
              <a:ext uri="{FF2B5EF4-FFF2-40B4-BE49-F238E27FC236}">
                <a16:creationId xmlns:a16="http://schemas.microsoft.com/office/drawing/2014/main" id="{911E276C-DF85-3591-E888-F5B1B9B1522C}"/>
              </a:ext>
            </a:extLst>
          </p:cNvPr>
          <p:cNvSpPr>
            <a:spLocks noGrp="1"/>
          </p:cNvSpPr>
          <p:nvPr>
            <p:ph idx="1"/>
          </p:nvPr>
        </p:nvSpPr>
        <p:spPr/>
        <p:txBody>
          <a:bodyPr>
            <a:normAutofit lnSpcReduction="10000"/>
          </a:bodyPr>
          <a:lstStyle/>
          <a:p>
            <a:r>
              <a:rPr lang="en-US" b="1" dirty="0"/>
              <a:t>Decision Tree</a:t>
            </a:r>
            <a:endParaRPr lang="en-US" dirty="0"/>
          </a:p>
          <a:p>
            <a:r>
              <a:rPr lang="en-US" b="1" dirty="0"/>
              <a:t>Random Forest</a:t>
            </a:r>
            <a:endParaRPr lang="en-US" dirty="0"/>
          </a:p>
          <a:p>
            <a:r>
              <a:rPr lang="en-US" b="1" dirty="0"/>
              <a:t>K-Nearest Neighbors (KNN)</a:t>
            </a:r>
            <a:endParaRPr lang="en-US" dirty="0"/>
          </a:p>
          <a:p>
            <a:r>
              <a:rPr lang="en-US" b="1" dirty="0"/>
              <a:t>Support Vector Machines (SVM)</a:t>
            </a:r>
            <a:endParaRPr lang="en-US" dirty="0"/>
          </a:p>
          <a:p>
            <a:r>
              <a:rPr lang="en-US" b="1" dirty="0"/>
              <a:t>Gradient Boosting</a:t>
            </a:r>
            <a:endParaRPr lang="en-US" dirty="0"/>
          </a:p>
          <a:p>
            <a:r>
              <a:rPr lang="en-US" b="1" dirty="0" err="1"/>
              <a:t>AdaBoost</a:t>
            </a:r>
            <a:endParaRPr lang="en-US" dirty="0"/>
          </a:p>
          <a:p>
            <a:r>
              <a:rPr lang="en-US" b="1" dirty="0" err="1"/>
              <a:t>XGBoost</a:t>
            </a:r>
            <a:endParaRPr lang="en-US" b="1" dirty="0"/>
          </a:p>
          <a:p>
            <a:r>
              <a:rPr lang="en-US" b="1" dirty="0"/>
              <a:t>Simple Neural Network</a:t>
            </a:r>
            <a:endParaRPr lang="en-US" dirty="0"/>
          </a:p>
        </p:txBody>
      </p:sp>
    </p:spTree>
    <p:extLst>
      <p:ext uri="{BB962C8B-B14F-4D97-AF65-F5344CB8AC3E}">
        <p14:creationId xmlns:p14="http://schemas.microsoft.com/office/powerpoint/2010/main" val="36768553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853F5-3FF5-F820-B593-B4F4AF27A2B6}"/>
              </a:ext>
            </a:extLst>
          </p:cNvPr>
          <p:cNvSpPr>
            <a:spLocks noGrp="1"/>
          </p:cNvSpPr>
          <p:nvPr>
            <p:ph type="title"/>
          </p:nvPr>
        </p:nvSpPr>
        <p:spPr/>
        <p:txBody>
          <a:bodyPr/>
          <a:lstStyle/>
          <a:p>
            <a:r>
              <a:rPr lang="en-IN" dirty="0"/>
              <a:t>Target variable</a:t>
            </a:r>
          </a:p>
        </p:txBody>
      </p:sp>
      <p:sp>
        <p:nvSpPr>
          <p:cNvPr id="3" name="Content Placeholder 2">
            <a:extLst>
              <a:ext uri="{FF2B5EF4-FFF2-40B4-BE49-F238E27FC236}">
                <a16:creationId xmlns:a16="http://schemas.microsoft.com/office/drawing/2014/main" id="{5498D2CD-3F24-F46B-D0FD-F213BDB36EC1}"/>
              </a:ext>
            </a:extLst>
          </p:cNvPr>
          <p:cNvSpPr>
            <a:spLocks noGrp="1"/>
          </p:cNvSpPr>
          <p:nvPr>
            <p:ph idx="1"/>
          </p:nvPr>
        </p:nvSpPr>
        <p:spPr>
          <a:xfrm>
            <a:off x="678884" y="1675075"/>
            <a:ext cx="10834234" cy="4398066"/>
          </a:xfrm>
          <a:prstGeom prst="rect">
            <a:avLst/>
          </a:prstGeom>
        </p:spPr>
        <p:txBody>
          <a:bodyPr/>
          <a:lstStyle>
            <a:lvl1pPr>
              <a:defRPr>
                <a:solidFill>
                  <a:schemeClr val="bg2">
                    <a:lumMod val="10000"/>
                  </a:schemeClr>
                </a:solidFill>
              </a:defRPr>
            </a:lvl1pPr>
            <a:lvl2pPr>
              <a:defRPr>
                <a:solidFill>
                  <a:schemeClr val="bg2">
                    <a:lumMod val="10000"/>
                  </a:schemeClr>
                </a:solidFill>
              </a:defRPr>
            </a:lvl2pPr>
            <a:lvl3pPr>
              <a:defRPr>
                <a:solidFill>
                  <a:schemeClr val="bg2">
                    <a:lumMod val="10000"/>
                  </a:schemeClr>
                </a:solidFill>
              </a:defRPr>
            </a:lvl3pPr>
            <a:lvl4pPr>
              <a:defRPr>
                <a:solidFill>
                  <a:schemeClr val="bg2">
                    <a:lumMod val="10000"/>
                  </a:schemeClr>
                </a:solidFill>
              </a:defRPr>
            </a:lvl4pPr>
            <a:lvl5pPr>
              <a:defRPr>
                <a:solidFill>
                  <a:schemeClr val="bg2">
                    <a:lumMod val="10000"/>
                  </a:schemeClr>
                </a:solidFill>
              </a:defRPr>
            </a:lvl5pPr>
          </a:lstStyle>
          <a:p>
            <a:pPr marL="0" indent="0">
              <a:buNone/>
            </a:pPr>
            <a:r>
              <a:rPr lang="en-US" dirty="0"/>
              <a:t>We are dealing with imbalance dataset.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5701" y="2294894"/>
            <a:ext cx="10058400" cy="3629770"/>
          </a:xfrm>
          <a:prstGeom prst="rect">
            <a:avLst/>
          </a:prstGeom>
        </p:spPr>
      </p:pic>
    </p:spTree>
    <p:extLst>
      <p:ext uri="{BB962C8B-B14F-4D97-AF65-F5344CB8AC3E}">
        <p14:creationId xmlns:p14="http://schemas.microsoft.com/office/powerpoint/2010/main" val="924662655"/>
      </p:ext>
    </p:extLst>
  </p:cSld>
  <p:clrMapOvr>
    <a:masterClrMapping/>
  </p:clrMapOvr>
</p:sld>
</file>

<file path=ppt/theme/theme1.xml><?xml version="1.0" encoding="utf-8"?>
<a:theme xmlns:a="http://schemas.openxmlformats.org/drawingml/2006/main" name="BIA Template">
  <a:themeElements>
    <a:clrScheme name="Custom 4">
      <a:dk1>
        <a:srgbClr val="161A3E"/>
      </a:dk1>
      <a:lt1>
        <a:sysClr val="window" lastClr="FFFFFF"/>
      </a:lt1>
      <a:dk2>
        <a:srgbClr val="44546A"/>
      </a:dk2>
      <a:lt2>
        <a:srgbClr val="E7E6E6"/>
      </a:lt2>
      <a:accent1>
        <a:srgbClr val="4472C4"/>
      </a:accent1>
      <a:accent2>
        <a:srgbClr val="ED7D31"/>
      </a:accent2>
      <a:accent3>
        <a:srgbClr val="44546A"/>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7055</TotalTime>
  <Words>619</Words>
  <Application>Microsoft Office PowerPoint</Application>
  <PresentationFormat>Widescreen</PresentationFormat>
  <Paragraphs>79</Paragraphs>
  <Slides>21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Arial Unicode MS</vt:lpstr>
      <vt:lpstr>Calibri</vt:lpstr>
      <vt:lpstr>BIA Template</vt:lpstr>
      <vt:lpstr>PowerPoint Presentation</vt:lpstr>
      <vt:lpstr>Agenda</vt:lpstr>
      <vt:lpstr>Project Objective</vt:lpstr>
      <vt:lpstr>Classifying Stars, Galaxies, and Quasars Based on Spectra</vt:lpstr>
      <vt:lpstr>Understanding Data Set and Features</vt:lpstr>
      <vt:lpstr>Dashboard Using Power BI</vt:lpstr>
      <vt:lpstr>Type of ML problem </vt:lpstr>
      <vt:lpstr>Models Used</vt:lpstr>
      <vt:lpstr>Target variable</vt:lpstr>
      <vt:lpstr>Evaluation Metrics</vt:lpstr>
      <vt:lpstr>Exploratory Data Analysis</vt:lpstr>
      <vt:lpstr>Outlier Analysis</vt:lpstr>
      <vt:lpstr>Univariate Analysis</vt:lpstr>
      <vt:lpstr>Bivariate Analysis (pair-plot)</vt:lpstr>
      <vt:lpstr>Model Training and Evaluating</vt:lpstr>
      <vt:lpstr>Comparing Model Performance</vt:lpstr>
      <vt:lpstr>Deployment using Gradio </vt:lpstr>
      <vt:lpstr>Dashboard Using Power BI</vt:lpstr>
      <vt:lpstr>Project Link</vt:lpstr>
      <vt:lpstr> Questions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Shakil Ansari</cp:lastModifiedBy>
  <cp:revision>2268</cp:revision>
  <dcterms:created xsi:type="dcterms:W3CDTF">2020-12-23T13:36:00Z</dcterms:created>
  <dcterms:modified xsi:type="dcterms:W3CDTF">2025-07-13T19:07:44Z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0B547D39C558497AB25C6414A889D07D</vt:lpwstr>
  </property>
  <property fmtid="{D5CDD505-2E9C-101B-9397-08002B2CF9AE}" pid="3" name="KSOProductBuildVer">
    <vt:lpwstr>1033-11.2.0.11306</vt:lpwstr>
  </property>
</Properties>
</file>