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6" r:id="rId2"/>
    <p:sldId id="729" r:id="rId3"/>
    <p:sldId id="714" r:id="rId4"/>
    <p:sldId id="674" r:id="rId5"/>
    <p:sldId id="715" r:id="rId6"/>
    <p:sldId id="730" r:id="rId7"/>
    <p:sldId id="713" r:id="rId8"/>
    <p:sldId id="716" r:id="rId9"/>
    <p:sldId id="717" r:id="rId10"/>
    <p:sldId id="718" r:id="rId11"/>
    <p:sldId id="719" r:id="rId12"/>
    <p:sldId id="721" r:id="rId13"/>
    <p:sldId id="722" r:id="rId14"/>
    <p:sldId id="723" r:id="rId15"/>
    <p:sldId id="724" r:id="rId16"/>
    <p:sldId id="725" r:id="rId17"/>
    <p:sldId id="726" r:id="rId18"/>
    <p:sldId id="727" r:id="rId19"/>
    <p:sldId id="728" r:id="rId20"/>
    <p:sldId id="71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2" d="100"/>
          <a:sy n="62" d="100"/>
        </p:scale>
        <p:origin x="740" y="4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 Ansari" userId="4258b2f02d46b9e3" providerId="LiveId" clId="{9D7872A3-76B9-4A73-B781-6A1D03B39EB7}"/>
    <pc:docChg chg="undo custSel addSld modSld sldOrd">
      <pc:chgData name="Shakil Ansari" userId="4258b2f02d46b9e3" providerId="LiveId" clId="{9D7872A3-76B9-4A73-B781-6A1D03B39EB7}" dt="2025-07-10T20:15:49.660" v="505" actId="14826"/>
      <pc:docMkLst>
        <pc:docMk/>
      </pc:docMkLst>
      <pc:sldChg chg="modSp mod">
        <pc:chgData name="Shakil Ansari" userId="4258b2f02d46b9e3" providerId="LiveId" clId="{9D7872A3-76B9-4A73-B781-6A1D03B39EB7}" dt="2025-07-10T19:53:15.249" v="59" actId="113"/>
        <pc:sldMkLst>
          <pc:docMk/>
          <pc:sldMk cId="1024334718" sldId="256"/>
        </pc:sldMkLst>
        <pc:spChg chg="mod">
          <ac:chgData name="Shakil Ansari" userId="4258b2f02d46b9e3" providerId="LiveId" clId="{9D7872A3-76B9-4A73-B781-6A1D03B39EB7}" dt="2025-07-10T19:53:15.249" v="59" actId="113"/>
          <ac:spMkLst>
            <pc:docMk/>
            <pc:sldMk cId="1024334718" sldId="256"/>
            <ac:spMk id="3" creationId="{00000000-0000-0000-0000-000000000000}"/>
          </ac:spMkLst>
        </pc:spChg>
      </pc:sldChg>
      <pc:sldChg chg="modSp mod">
        <pc:chgData name="Shakil Ansari" userId="4258b2f02d46b9e3" providerId="LiveId" clId="{9D7872A3-76B9-4A73-B781-6A1D03B39EB7}" dt="2025-07-10T20:11:18.226" v="497" actId="1076"/>
        <pc:sldMkLst>
          <pc:docMk/>
          <pc:sldMk cId="2438371579" sldId="303"/>
        </pc:sldMkLst>
        <pc:spChg chg="mod">
          <ac:chgData name="Shakil Ansari" userId="4258b2f02d46b9e3" providerId="LiveId" clId="{9D7872A3-76B9-4A73-B781-6A1D03B39EB7}" dt="2025-07-10T20:11:18.226" v="497" actId="1076"/>
          <ac:spMkLst>
            <pc:docMk/>
            <pc:sldMk cId="2438371579" sldId="303"/>
            <ac:spMk id="3" creationId="{00000000-0000-0000-0000-000000000000}"/>
          </ac:spMkLst>
        </pc:spChg>
      </pc:sldChg>
      <pc:sldChg chg="modSp mod">
        <pc:chgData name="Shakil Ansari" userId="4258b2f02d46b9e3" providerId="LiveId" clId="{9D7872A3-76B9-4A73-B781-6A1D03B39EB7}" dt="2025-07-10T20:07:25.082" v="284" actId="27636"/>
        <pc:sldMkLst>
          <pc:docMk/>
          <pc:sldMk cId="2272459462" sldId="674"/>
        </pc:sldMkLst>
        <pc:spChg chg="mod">
          <ac:chgData name="Shakil Ansari" userId="4258b2f02d46b9e3" providerId="LiveId" clId="{9D7872A3-76B9-4A73-B781-6A1D03B39EB7}" dt="2025-07-10T20:06:54.382" v="265" actId="1076"/>
          <ac:spMkLst>
            <pc:docMk/>
            <pc:sldMk cId="2272459462" sldId="674"/>
            <ac:spMk id="2" creationId="{61E853F5-3FF5-F820-B593-B4F4AF27A2B6}"/>
          </ac:spMkLst>
        </pc:spChg>
        <pc:spChg chg="mod">
          <ac:chgData name="Shakil Ansari" userId="4258b2f02d46b9e3" providerId="LiveId" clId="{9D7872A3-76B9-4A73-B781-6A1D03B39EB7}" dt="2025-07-10T20:07:25.082" v="284" actId="27636"/>
          <ac:spMkLst>
            <pc:docMk/>
            <pc:sldMk cId="2272459462" sldId="674"/>
            <ac:spMk id="3" creationId="{5498D2CD-3F24-F46B-D0FD-F213BDB36EC1}"/>
          </ac:spMkLst>
        </pc:spChg>
      </pc:sldChg>
      <pc:sldChg chg="modSp mod">
        <pc:chgData name="Shakil Ansari" userId="4258b2f02d46b9e3" providerId="LiveId" clId="{9D7872A3-76B9-4A73-B781-6A1D03B39EB7}" dt="2025-07-10T20:10:53.696" v="452" actId="14100"/>
        <pc:sldMkLst>
          <pc:docMk/>
          <pc:sldMk cId="1173862094" sldId="711"/>
        </pc:sldMkLst>
        <pc:spChg chg="mod">
          <ac:chgData name="Shakil Ansari" userId="4258b2f02d46b9e3" providerId="LiveId" clId="{9D7872A3-76B9-4A73-B781-6A1D03B39EB7}" dt="2025-07-10T20:10:53.696" v="452" actId="14100"/>
          <ac:spMkLst>
            <pc:docMk/>
            <pc:sldMk cId="1173862094" sldId="711"/>
            <ac:spMk id="3" creationId="{00000000-0000-0000-0000-000000000000}"/>
          </ac:spMkLst>
        </pc:spChg>
      </pc:sldChg>
      <pc:sldChg chg="modSp mod">
        <pc:chgData name="Shakil Ansari" userId="4258b2f02d46b9e3" providerId="LiveId" clId="{9D7872A3-76B9-4A73-B781-6A1D03B39EB7}" dt="2025-07-10T20:08:05.509" v="358" actId="20577"/>
        <pc:sldMkLst>
          <pc:docMk/>
          <pc:sldMk cId="1344420264" sldId="713"/>
        </pc:sldMkLst>
        <pc:spChg chg="mod">
          <ac:chgData name="Shakil Ansari" userId="4258b2f02d46b9e3" providerId="LiveId" clId="{9D7872A3-76B9-4A73-B781-6A1D03B39EB7}" dt="2025-07-10T20:08:05.509" v="358" actId="20577"/>
          <ac:spMkLst>
            <pc:docMk/>
            <pc:sldMk cId="1344420264" sldId="713"/>
            <ac:spMk id="5" creationId="{911E276C-DF85-3591-E888-F5B1B9B1522C}"/>
          </ac:spMkLst>
        </pc:spChg>
      </pc:sldChg>
      <pc:sldChg chg="modSp mod">
        <pc:chgData name="Shakil Ansari" userId="4258b2f02d46b9e3" providerId="LiveId" clId="{9D7872A3-76B9-4A73-B781-6A1D03B39EB7}" dt="2025-07-10T20:05:32.039" v="256" actId="20577"/>
        <pc:sldMkLst>
          <pc:docMk/>
          <pc:sldMk cId="1953804542" sldId="714"/>
        </pc:sldMkLst>
        <pc:spChg chg="mod">
          <ac:chgData name="Shakil Ansari" userId="4258b2f02d46b9e3" providerId="LiveId" clId="{9D7872A3-76B9-4A73-B781-6A1D03B39EB7}" dt="2025-07-10T20:05:25.516" v="253" actId="1076"/>
          <ac:spMkLst>
            <pc:docMk/>
            <pc:sldMk cId="1953804542" sldId="714"/>
            <ac:spMk id="2" creationId="{C938B360-A630-EE21-210D-844E85048949}"/>
          </ac:spMkLst>
        </pc:spChg>
        <pc:spChg chg="mod">
          <ac:chgData name="Shakil Ansari" userId="4258b2f02d46b9e3" providerId="LiveId" clId="{9D7872A3-76B9-4A73-B781-6A1D03B39EB7}" dt="2025-07-10T20:05:32.039" v="256" actId="20577"/>
          <ac:spMkLst>
            <pc:docMk/>
            <pc:sldMk cId="1953804542" sldId="714"/>
            <ac:spMk id="3" creationId="{67B003C9-103A-47E6-D7EB-87D0A8CB5431}"/>
          </ac:spMkLst>
        </pc:spChg>
      </pc:sldChg>
      <pc:sldChg chg="modSp mod">
        <pc:chgData name="Shakil Ansari" userId="4258b2f02d46b9e3" providerId="LiveId" clId="{9D7872A3-76B9-4A73-B781-6A1D03B39EB7}" dt="2025-07-10T19:58:46.918" v="132" actId="20577"/>
        <pc:sldMkLst>
          <pc:docMk/>
          <pc:sldMk cId="3676855383" sldId="716"/>
        </pc:sldMkLst>
        <pc:spChg chg="mod">
          <ac:chgData name="Shakil Ansari" userId="4258b2f02d46b9e3" providerId="LiveId" clId="{9D7872A3-76B9-4A73-B781-6A1D03B39EB7}" dt="2025-07-10T19:58:46.918" v="132" actId="20577"/>
          <ac:spMkLst>
            <pc:docMk/>
            <pc:sldMk cId="3676855383" sldId="716"/>
            <ac:spMk id="5" creationId="{911E276C-DF85-3591-E888-F5B1B9B1522C}"/>
          </ac:spMkLst>
        </pc:spChg>
      </pc:sldChg>
      <pc:sldChg chg="modSp mod">
        <pc:chgData name="Shakil Ansari" userId="4258b2f02d46b9e3" providerId="LiveId" clId="{9D7872A3-76B9-4A73-B781-6A1D03B39EB7}" dt="2025-07-10T20:04:29.597" v="241" actId="20577"/>
        <pc:sldMkLst>
          <pc:docMk/>
          <pc:sldMk cId="3633836586" sldId="718"/>
        </pc:sldMkLst>
        <pc:spChg chg="mod">
          <ac:chgData name="Shakil Ansari" userId="4258b2f02d46b9e3" providerId="LiveId" clId="{9D7872A3-76B9-4A73-B781-6A1D03B39EB7}" dt="2025-07-10T20:04:29.597" v="241" actId="20577"/>
          <ac:spMkLst>
            <pc:docMk/>
            <pc:sldMk cId="3633836586" sldId="718"/>
            <ac:spMk id="3" creationId="{00000000-0000-0000-0000-000000000000}"/>
          </ac:spMkLst>
        </pc:spChg>
      </pc:sldChg>
      <pc:sldChg chg="addSp delSp modSp mod">
        <pc:chgData name="Shakil Ansari" userId="4258b2f02d46b9e3" providerId="LiveId" clId="{9D7872A3-76B9-4A73-B781-6A1D03B39EB7}" dt="2025-07-10T20:14:32.399" v="504" actId="14100"/>
        <pc:sldMkLst>
          <pc:docMk/>
          <pc:sldMk cId="1552375624" sldId="724"/>
        </pc:sldMkLst>
        <pc:spChg chg="mod">
          <ac:chgData name="Shakil Ansari" userId="4258b2f02d46b9e3" providerId="LiveId" clId="{9D7872A3-76B9-4A73-B781-6A1D03B39EB7}" dt="2025-07-10T20:00:46.695" v="157" actId="20577"/>
          <ac:spMkLst>
            <pc:docMk/>
            <pc:sldMk cId="1552375624" sldId="724"/>
            <ac:spMk id="3" creationId="{00000000-0000-0000-0000-000000000000}"/>
          </ac:spMkLst>
        </pc:spChg>
        <pc:picChg chg="add del mod">
          <ac:chgData name="Shakil Ansari" userId="4258b2f02d46b9e3" providerId="LiveId" clId="{9D7872A3-76B9-4A73-B781-6A1D03B39EB7}" dt="2025-07-10T20:14:32.399" v="504" actId="14100"/>
          <ac:picMkLst>
            <pc:docMk/>
            <pc:sldMk cId="1552375624" sldId="724"/>
            <ac:picMk id="4" creationId="{00000000-0000-0000-0000-000000000000}"/>
          </ac:picMkLst>
        </pc:picChg>
      </pc:sldChg>
      <pc:sldChg chg="addSp delSp modSp mod">
        <pc:chgData name="Shakil Ansari" userId="4258b2f02d46b9e3" providerId="LiveId" clId="{9D7872A3-76B9-4A73-B781-6A1D03B39EB7}" dt="2025-07-10T20:03:54.210" v="188" actId="1076"/>
        <pc:sldMkLst>
          <pc:docMk/>
          <pc:sldMk cId="2538148144" sldId="725"/>
        </pc:sldMkLst>
        <pc:picChg chg="add del mod">
          <ac:chgData name="Shakil Ansari" userId="4258b2f02d46b9e3" providerId="LiveId" clId="{9D7872A3-76B9-4A73-B781-6A1D03B39EB7}" dt="2025-07-10T20:03:54.210" v="188" actId="1076"/>
          <ac:picMkLst>
            <pc:docMk/>
            <pc:sldMk cId="2538148144" sldId="725"/>
            <ac:picMk id="3" creationId="{1BF8C714-F92C-6220-FEE7-E9E98D4285EE}"/>
          </ac:picMkLst>
        </pc:picChg>
        <pc:picChg chg="mod">
          <ac:chgData name="Shakil Ansari" userId="4258b2f02d46b9e3" providerId="LiveId" clId="{9D7872A3-76B9-4A73-B781-6A1D03B39EB7}" dt="2025-07-10T20:03:17.910" v="179" actId="1076"/>
          <ac:picMkLst>
            <pc:docMk/>
            <pc:sldMk cId="2538148144" sldId="725"/>
            <ac:picMk id="4" creationId="{00000000-0000-0000-0000-000000000000}"/>
          </ac:picMkLst>
        </pc:picChg>
      </pc:sldChg>
      <pc:sldChg chg="addSp delSp modSp mod">
        <pc:chgData name="Shakil Ansari" userId="4258b2f02d46b9e3" providerId="LiveId" clId="{9D7872A3-76B9-4A73-B781-6A1D03B39EB7}" dt="2025-07-10T20:15:49.660" v="505" actId="14826"/>
        <pc:sldMkLst>
          <pc:docMk/>
          <pc:sldMk cId="934362164" sldId="726"/>
        </pc:sldMkLst>
        <pc:spChg chg="mod">
          <ac:chgData name="Shakil Ansari" userId="4258b2f02d46b9e3" providerId="LiveId" clId="{9D7872A3-76B9-4A73-B781-6A1D03B39EB7}" dt="2025-07-10T20:01:13.947" v="176" actId="20577"/>
          <ac:spMkLst>
            <pc:docMk/>
            <pc:sldMk cId="934362164" sldId="726"/>
            <ac:spMk id="3" creationId="{00000000-0000-0000-0000-000000000000}"/>
          </ac:spMkLst>
        </pc:spChg>
        <pc:spChg chg="add del mod">
          <ac:chgData name="Shakil Ansari" userId="4258b2f02d46b9e3" providerId="LiveId" clId="{9D7872A3-76B9-4A73-B781-6A1D03B39EB7}" dt="2025-07-10T20:01:05.097" v="159" actId="931"/>
          <ac:spMkLst>
            <pc:docMk/>
            <pc:sldMk cId="934362164" sldId="726"/>
            <ac:spMk id="5" creationId="{C4C69898-5C8F-84FC-A810-C79FAA9D4168}"/>
          </ac:spMkLst>
        </pc:spChg>
        <pc:picChg chg="del">
          <ac:chgData name="Shakil Ansari" userId="4258b2f02d46b9e3" providerId="LiveId" clId="{9D7872A3-76B9-4A73-B781-6A1D03B39EB7}" dt="2025-07-10T20:00:56.038" v="158" actId="478"/>
          <ac:picMkLst>
            <pc:docMk/>
            <pc:sldMk cId="934362164" sldId="726"/>
            <ac:picMk id="4" creationId="{00000000-0000-0000-0000-000000000000}"/>
          </ac:picMkLst>
        </pc:picChg>
        <pc:picChg chg="add mod">
          <ac:chgData name="Shakil Ansari" userId="4258b2f02d46b9e3" providerId="LiveId" clId="{9D7872A3-76B9-4A73-B781-6A1D03B39EB7}" dt="2025-07-10T20:15:49.660" v="505" actId="14826"/>
          <ac:picMkLst>
            <pc:docMk/>
            <pc:sldMk cId="934362164" sldId="726"/>
            <ac:picMk id="7" creationId="{95C0CC5C-AC85-3E99-6C12-214F6B2F5138}"/>
          </ac:picMkLst>
        </pc:picChg>
      </pc:sldChg>
      <pc:sldChg chg="addSp delSp modSp mod">
        <pc:chgData name="Shakil Ansari" userId="4258b2f02d46b9e3" providerId="LiveId" clId="{9D7872A3-76B9-4A73-B781-6A1D03B39EB7}" dt="2025-07-10T19:54:56.625" v="65" actId="14100"/>
        <pc:sldMkLst>
          <pc:docMk/>
          <pc:sldMk cId="1076451478" sldId="727"/>
        </pc:sldMkLst>
        <pc:spChg chg="add del mod">
          <ac:chgData name="Shakil Ansari" userId="4258b2f02d46b9e3" providerId="LiveId" clId="{9D7872A3-76B9-4A73-B781-6A1D03B39EB7}" dt="2025-07-10T19:54:48.932" v="61" actId="931"/>
          <ac:spMkLst>
            <pc:docMk/>
            <pc:sldMk cId="1076451478" sldId="727"/>
            <ac:spMk id="5" creationId="{92F58FE6-D326-F05F-2122-415A63269E33}"/>
          </ac:spMkLst>
        </pc:spChg>
        <pc:picChg chg="del">
          <ac:chgData name="Shakil Ansari" userId="4258b2f02d46b9e3" providerId="LiveId" clId="{9D7872A3-76B9-4A73-B781-6A1D03B39EB7}" dt="2025-07-10T19:54:22.955" v="60" actId="478"/>
          <ac:picMkLst>
            <pc:docMk/>
            <pc:sldMk cId="1076451478" sldId="727"/>
            <ac:picMk id="4" creationId="{00000000-0000-0000-0000-000000000000}"/>
          </ac:picMkLst>
        </pc:picChg>
        <pc:picChg chg="add mod">
          <ac:chgData name="Shakil Ansari" userId="4258b2f02d46b9e3" providerId="LiveId" clId="{9D7872A3-76B9-4A73-B781-6A1D03B39EB7}" dt="2025-07-10T19:54:56.625" v="65" actId="14100"/>
          <ac:picMkLst>
            <pc:docMk/>
            <pc:sldMk cId="1076451478" sldId="727"/>
            <ac:picMk id="7" creationId="{66D21FDD-9D52-DB00-A592-8F393D7A5D24}"/>
          </ac:picMkLst>
        </pc:picChg>
      </pc:sldChg>
      <pc:sldChg chg="modSp mod">
        <pc:chgData name="Shakil Ansari" userId="4258b2f02d46b9e3" providerId="LiveId" clId="{9D7872A3-76B9-4A73-B781-6A1D03B39EB7}" dt="2025-07-10T20:09:51.116" v="402" actId="20577"/>
        <pc:sldMkLst>
          <pc:docMk/>
          <pc:sldMk cId="2703871255" sldId="728"/>
        </pc:sldMkLst>
        <pc:spChg chg="mod">
          <ac:chgData name="Shakil Ansari" userId="4258b2f02d46b9e3" providerId="LiveId" clId="{9D7872A3-76B9-4A73-B781-6A1D03B39EB7}" dt="2025-07-10T20:09:51.116" v="402" actId="20577"/>
          <ac:spMkLst>
            <pc:docMk/>
            <pc:sldMk cId="2703871255" sldId="728"/>
            <ac:spMk id="3" creationId="{00000000-0000-0000-0000-000000000000}"/>
          </ac:spMkLst>
        </pc:spChg>
      </pc:sldChg>
      <pc:sldChg chg="addSp delSp modSp add mod ord">
        <pc:chgData name="Shakil Ansari" userId="4258b2f02d46b9e3" providerId="LiveId" clId="{9D7872A3-76B9-4A73-B781-6A1D03B39EB7}" dt="2025-07-10T19:55:46.544" v="91" actId="14100"/>
        <pc:sldMkLst>
          <pc:docMk/>
          <pc:sldMk cId="1129220210" sldId="730"/>
        </pc:sldMkLst>
        <pc:spChg chg="add del mod">
          <ac:chgData name="Shakil Ansari" userId="4258b2f02d46b9e3" providerId="LiveId" clId="{9D7872A3-76B9-4A73-B781-6A1D03B39EB7}" dt="2025-07-10T19:55:41.782" v="88" actId="931"/>
          <ac:spMkLst>
            <pc:docMk/>
            <pc:sldMk cId="1129220210" sldId="730"/>
            <ac:spMk id="4" creationId="{1CAB74D8-6E4D-5DC1-A430-A652E0090D93}"/>
          </ac:spMkLst>
        </pc:spChg>
        <pc:picChg chg="add mod">
          <ac:chgData name="Shakil Ansari" userId="4258b2f02d46b9e3" providerId="LiveId" clId="{9D7872A3-76B9-4A73-B781-6A1D03B39EB7}" dt="2025-07-10T19:55:46.544" v="91" actId="14100"/>
          <ac:picMkLst>
            <pc:docMk/>
            <pc:sldMk cId="1129220210" sldId="730"/>
            <ac:picMk id="6" creationId="{5B2E787B-8097-ED87-3342-BF43A5008644}"/>
          </ac:picMkLst>
        </pc:picChg>
        <pc:picChg chg="del">
          <ac:chgData name="Shakil Ansari" userId="4258b2f02d46b9e3" providerId="LiveId" clId="{9D7872A3-76B9-4A73-B781-6A1D03B39EB7}" dt="2025-07-10T19:55:34.787" v="87" actId="478"/>
          <ac:picMkLst>
            <pc:docMk/>
            <pc:sldMk cId="1129220210" sldId="730"/>
            <ac:picMk id="7" creationId="{3B2607CC-D042-F401-80FF-044798E9E1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11-07-2025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nsareze/stellar_object_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Stellar Object Classification</a:t>
            </a:r>
          </a:p>
        </p:txBody>
      </p:sp>
      <p:sp>
        <p:nvSpPr>
          <p:cNvPr id="3" name="TextBox 2"/>
          <p:cNvSpPr txBox="1"/>
          <p:nvPr/>
        </p:nvSpPr>
        <p:spPr>
          <a:xfrm>
            <a:off x="8436990" y="5542960"/>
            <a:ext cx="3460484"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dirty="0"/>
              <a:t>ansarishakeel006</a:t>
            </a:r>
            <a:r>
              <a:rPr lang="en-US" sz="2000" b="1" dirty="0"/>
              <a:t>@gmail.com</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p>
        </p:txBody>
      </p:sp>
      <p:sp>
        <p:nvSpPr>
          <p:cNvPr id="3" name="Content Placeholder 2"/>
          <p:cNvSpPr>
            <a:spLocks noGrp="1"/>
          </p:cNvSpPr>
          <p:nvPr>
            <p:ph idx="1"/>
          </p:nvPr>
        </p:nvSpPr>
        <p:spPr/>
        <p:txBody>
          <a:bodyPr>
            <a:normAutofit/>
          </a:bodyPr>
          <a:lstStyle/>
          <a:p>
            <a:pPr marL="0" indent="0">
              <a:buNone/>
            </a:pPr>
            <a:r>
              <a:rPr lang="en-US" dirty="0"/>
              <a:t>For classification, we used metrics like</a:t>
            </a:r>
          </a:p>
          <a:p>
            <a:r>
              <a:rPr lang="en-US" dirty="0"/>
              <a:t>Accuracy</a:t>
            </a:r>
          </a:p>
          <a:p>
            <a:r>
              <a:rPr lang="en-US" dirty="0"/>
              <a:t>Recall</a:t>
            </a:r>
          </a:p>
          <a:p>
            <a:r>
              <a:rPr lang="en-US" dirty="0"/>
              <a:t>Precision</a:t>
            </a:r>
          </a:p>
          <a:p>
            <a:r>
              <a:rPr lang="en-US" dirty="0"/>
              <a:t>F1 Score</a:t>
            </a:r>
          </a:p>
          <a:p>
            <a:r>
              <a:rPr lang="en-US" dirty="0"/>
              <a:t>Confusion </a:t>
            </a:r>
            <a:r>
              <a:rPr lang="en-US" dirty="0" err="1"/>
              <a:t>Matrics</a:t>
            </a:r>
            <a:r>
              <a:rPr lang="en-US" dirty="0"/>
              <a:t> and  </a:t>
            </a:r>
          </a:p>
          <a:p>
            <a:r>
              <a:rPr lang="en-US" dirty="0"/>
              <a:t>Classification report</a:t>
            </a:r>
          </a:p>
          <a:p>
            <a:endParaRPr lang="en-US" dirty="0"/>
          </a:p>
        </p:txBody>
      </p:sp>
    </p:spTree>
    <p:extLst>
      <p:ext uri="{BB962C8B-B14F-4D97-AF65-F5344CB8AC3E}">
        <p14:creationId xmlns:p14="http://schemas.microsoft.com/office/powerpoint/2010/main" val="36338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Understanding the data</a:t>
            </a:r>
          </a:p>
          <a:p>
            <a:r>
              <a:rPr lang="en-US" dirty="0"/>
              <a:t>Handling the Missing Values</a:t>
            </a:r>
          </a:p>
          <a:p>
            <a:r>
              <a:rPr lang="en-US" dirty="0"/>
              <a:t>Outlier Analysis</a:t>
            </a:r>
          </a:p>
          <a:p>
            <a:r>
              <a:rPr lang="en-US" dirty="0"/>
              <a:t>Univariate Analysis</a:t>
            </a:r>
          </a:p>
          <a:p>
            <a:r>
              <a:rPr lang="en-US" dirty="0"/>
              <a:t>Bivariate Analysis</a:t>
            </a:r>
          </a:p>
          <a:p>
            <a:r>
              <a:rPr lang="en-US" dirty="0"/>
              <a:t>Standardizing all values to one scale(min-max Scaler)</a:t>
            </a:r>
          </a:p>
          <a:p>
            <a:r>
              <a:rPr lang="en-US" dirty="0"/>
              <a:t>Label Encoding</a:t>
            </a:r>
          </a:p>
        </p:txBody>
      </p:sp>
    </p:spTree>
    <p:extLst>
      <p:ext uri="{BB962C8B-B14F-4D97-AF65-F5344CB8AC3E}">
        <p14:creationId xmlns:p14="http://schemas.microsoft.com/office/powerpoint/2010/main" val="232288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Analysis</a:t>
            </a:r>
          </a:p>
        </p:txBody>
      </p:sp>
      <p:sp>
        <p:nvSpPr>
          <p:cNvPr id="3" name="Text Placeholder 2"/>
          <p:cNvSpPr>
            <a:spLocks noGrp="1"/>
          </p:cNvSpPr>
          <p:nvPr>
            <p:ph type="body" idx="1"/>
          </p:nvPr>
        </p:nvSpPr>
        <p:spPr/>
        <p:txBody>
          <a:bodyPr/>
          <a:lstStyle/>
          <a:p>
            <a:r>
              <a:rPr lang="en-US" dirty="0"/>
              <a:t>Before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4927" y="2505075"/>
            <a:ext cx="4607171" cy="3552825"/>
          </a:xfrm>
        </p:spPr>
      </p:pic>
      <p:sp>
        <p:nvSpPr>
          <p:cNvPr id="5" name="Text Placeholder 4"/>
          <p:cNvSpPr>
            <a:spLocks noGrp="1"/>
          </p:cNvSpPr>
          <p:nvPr>
            <p:ph type="body" sz="quarter" idx="3"/>
          </p:nvPr>
        </p:nvSpPr>
        <p:spPr/>
        <p:txBody>
          <a:bodyPr/>
          <a:lstStyle/>
          <a:p>
            <a:r>
              <a:rPr lang="en-US" dirty="0"/>
              <a:t>After</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3785" y="2505075"/>
            <a:ext cx="4577179" cy="3552825"/>
          </a:xfrm>
        </p:spPr>
      </p:pic>
      <p:sp>
        <p:nvSpPr>
          <p:cNvPr id="9" name="Rectangle 1"/>
          <p:cNvSpPr>
            <a:spLocks noChangeArrowheads="1"/>
          </p:cNvSpPr>
          <p:nvPr/>
        </p:nvSpPr>
        <p:spPr bwMode="auto">
          <a:xfrm>
            <a:off x="763571" y="1299637"/>
            <a:ext cx="59263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Percentage of outliers removed from the data set is 9.4%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0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63" y="1111984"/>
            <a:ext cx="7107811" cy="5015439"/>
          </a:xfrm>
          <a:prstGeom prst="rect">
            <a:avLst/>
          </a:prstGeom>
        </p:spPr>
      </p:pic>
    </p:spTree>
    <p:extLst>
      <p:ext uri="{BB962C8B-B14F-4D97-AF65-F5344CB8AC3E}">
        <p14:creationId xmlns:p14="http://schemas.microsoft.com/office/powerpoint/2010/main" val="326812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Analysis (</a:t>
            </a:r>
            <a:r>
              <a:rPr lang="en-US" b="0" dirty="0"/>
              <a:t>pair-plot</a:t>
            </a:r>
            <a:r>
              <a:rPr lang="en-US" dirty="0"/>
              <a: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0143" y="1660525"/>
            <a:ext cx="4398963" cy="43989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0535" y="1660525"/>
            <a:ext cx="4343680" cy="4398963"/>
          </a:xfrm>
        </p:spPr>
      </p:pic>
    </p:spTree>
    <p:extLst>
      <p:ext uri="{BB962C8B-B14F-4D97-AF65-F5344CB8AC3E}">
        <p14:creationId xmlns:p14="http://schemas.microsoft.com/office/powerpoint/2010/main" val="18299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and Evaluating</a:t>
            </a:r>
          </a:p>
        </p:txBody>
      </p:sp>
      <p:sp>
        <p:nvSpPr>
          <p:cNvPr id="3" name="Content Placeholder 2"/>
          <p:cNvSpPr>
            <a:spLocks noGrp="1"/>
          </p:cNvSpPr>
          <p:nvPr>
            <p:ph idx="1"/>
          </p:nvPr>
        </p:nvSpPr>
        <p:spPr/>
        <p:txBody>
          <a:bodyPr/>
          <a:lstStyle/>
          <a:p>
            <a:r>
              <a:rPr lang="en-US" dirty="0"/>
              <a:t>The dataset is trained with all the above mentioned models and the evaluation metrics are used to check the 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044557" y="2589089"/>
            <a:ext cx="7972746" cy="3484052"/>
          </a:xfrm>
          <a:prstGeom prst="rect">
            <a:avLst/>
          </a:prstGeom>
        </p:spPr>
      </p:pic>
    </p:spTree>
    <p:extLst>
      <p:ext uri="{BB962C8B-B14F-4D97-AF65-F5344CB8AC3E}">
        <p14:creationId xmlns:p14="http://schemas.microsoft.com/office/powerpoint/2010/main" val="155237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Model Performance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5910"/>
            <a:ext cx="4716733" cy="4398962"/>
          </a:xfrm>
        </p:spPr>
      </p:pic>
      <p:pic>
        <p:nvPicPr>
          <p:cNvPr id="3" name="Picture 2">
            <a:extLst>
              <a:ext uri="{FF2B5EF4-FFF2-40B4-BE49-F238E27FC236}">
                <a16:creationId xmlns:a16="http://schemas.microsoft.com/office/drawing/2014/main" id="{1BF8C714-F92C-6220-FEE7-E9E98D428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4916" y="1627407"/>
            <a:ext cx="6678202" cy="4178457"/>
          </a:xfrm>
          <a:prstGeom prst="rect">
            <a:avLst/>
          </a:prstGeom>
        </p:spPr>
      </p:pic>
    </p:spTree>
    <p:extLst>
      <p:ext uri="{BB962C8B-B14F-4D97-AF65-F5344CB8AC3E}">
        <p14:creationId xmlns:p14="http://schemas.microsoft.com/office/powerpoint/2010/main" val="253814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using </a:t>
            </a:r>
            <a:r>
              <a:rPr lang="en-US" dirty="0" err="1"/>
              <a:t>Gradio</a:t>
            </a:r>
            <a:r>
              <a:rPr lang="en-US" dirty="0"/>
              <a:t> </a:t>
            </a:r>
          </a:p>
        </p:txBody>
      </p:sp>
      <p:pic>
        <p:nvPicPr>
          <p:cNvPr id="7" name="Content Placeholder 6">
            <a:extLst>
              <a:ext uri="{FF2B5EF4-FFF2-40B4-BE49-F238E27FC236}">
                <a16:creationId xmlns:a16="http://schemas.microsoft.com/office/drawing/2014/main" id="{95C0CC5C-AC85-3E99-6C12-214F6B2F51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54525" y="1345505"/>
            <a:ext cx="7058025" cy="3970139"/>
          </a:xfrm>
        </p:spPr>
      </p:pic>
    </p:spTree>
    <p:extLst>
      <p:ext uri="{BB962C8B-B14F-4D97-AF65-F5344CB8AC3E}">
        <p14:creationId xmlns:p14="http://schemas.microsoft.com/office/powerpoint/2010/main" val="93436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Using Power BI</a:t>
            </a:r>
          </a:p>
        </p:txBody>
      </p:sp>
      <p:pic>
        <p:nvPicPr>
          <p:cNvPr id="7" name="Content Placeholder 6">
            <a:extLst>
              <a:ext uri="{FF2B5EF4-FFF2-40B4-BE49-F238E27FC236}">
                <a16:creationId xmlns:a16="http://schemas.microsoft.com/office/drawing/2014/main" id="{66D21FDD-9D52-DB00-A592-8F393D7A5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544" y="1216441"/>
            <a:ext cx="9431675" cy="4857334"/>
          </a:xfrm>
        </p:spPr>
      </p:pic>
    </p:spTree>
    <p:extLst>
      <p:ext uri="{BB962C8B-B14F-4D97-AF65-F5344CB8AC3E}">
        <p14:creationId xmlns:p14="http://schemas.microsoft.com/office/powerpoint/2010/main" val="107645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3" name="Content Placeholder 2"/>
          <p:cNvSpPr>
            <a:spLocks noGrp="1"/>
          </p:cNvSpPr>
          <p:nvPr>
            <p:ph idx="1"/>
          </p:nvPr>
        </p:nvSpPr>
        <p:spPr/>
        <p:txBody>
          <a:bodyPr/>
          <a:lstStyle/>
          <a:p>
            <a:r>
              <a:rPr lang="en-US" dirty="0"/>
              <a:t>GitHub repository for the project.</a:t>
            </a:r>
          </a:p>
          <a:p>
            <a:r>
              <a:rPr lang="en-US" dirty="0" err="1">
                <a:hlinkClick r:id="rId2"/>
              </a:rPr>
              <a:t>Ansareze</a:t>
            </a:r>
            <a:r>
              <a:rPr lang="en-US" dirty="0">
                <a:hlinkClick r:id="rId2"/>
              </a:rPr>
              <a:t>/</a:t>
            </a:r>
            <a:r>
              <a:rPr lang="en-US" dirty="0" err="1">
                <a:hlinkClick r:id="rId2"/>
              </a:rPr>
              <a:t>stellar_object_classification</a:t>
            </a:r>
            <a:endParaRPr lang="en-US" dirty="0"/>
          </a:p>
        </p:txBody>
      </p:sp>
    </p:spTree>
    <p:extLst>
      <p:ext uri="{BB962C8B-B14F-4D97-AF65-F5344CB8AC3E}">
        <p14:creationId xmlns:p14="http://schemas.microsoft.com/office/powerpoint/2010/main" val="270387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85000" lnSpcReduction="20000"/>
          </a:bodyPr>
          <a:lstStyle/>
          <a:p>
            <a:r>
              <a:rPr lang="en-US" dirty="0"/>
              <a:t>Project objective</a:t>
            </a:r>
          </a:p>
          <a:p>
            <a:r>
              <a:rPr lang="en-US" dirty="0"/>
              <a:t>Classifying Stars, Galaxy, Quasar</a:t>
            </a:r>
          </a:p>
          <a:p>
            <a:r>
              <a:rPr lang="en-US" dirty="0"/>
              <a:t>Understanding Dataset and features</a:t>
            </a:r>
          </a:p>
          <a:p>
            <a:r>
              <a:rPr lang="en-US" dirty="0"/>
              <a:t>Type of ML problem</a:t>
            </a:r>
          </a:p>
          <a:p>
            <a:r>
              <a:rPr lang="en-US" dirty="0"/>
              <a:t>Models Used</a:t>
            </a:r>
          </a:p>
          <a:p>
            <a:r>
              <a:rPr lang="en-US" dirty="0"/>
              <a:t>Target Variable</a:t>
            </a:r>
          </a:p>
          <a:p>
            <a:r>
              <a:rPr lang="en-US" dirty="0"/>
              <a:t>Evaluation Metrics</a:t>
            </a:r>
          </a:p>
          <a:p>
            <a:r>
              <a:rPr lang="en-US" dirty="0"/>
              <a:t>Exploratory Data Analysis</a:t>
            </a:r>
          </a:p>
          <a:p>
            <a:r>
              <a:rPr lang="en-US" dirty="0"/>
              <a:t>Model Training and Evaluation. Comparison.</a:t>
            </a:r>
          </a:p>
          <a:p>
            <a:r>
              <a:rPr lang="en-US" dirty="0"/>
              <a:t>Deployment</a:t>
            </a:r>
          </a:p>
          <a:p>
            <a:r>
              <a:rPr lang="en-US" dirty="0"/>
              <a:t>Dashboard with </a:t>
            </a:r>
            <a:r>
              <a:rPr lang="en-US" dirty="0" err="1"/>
              <a:t>PowerBI</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4447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
        <p:nvSpPr>
          <p:cNvPr id="3" name="TextBox 2"/>
          <p:cNvSpPr txBox="1"/>
          <p:nvPr/>
        </p:nvSpPr>
        <p:spPr>
          <a:xfrm>
            <a:off x="8815227" y="5285145"/>
            <a:ext cx="3376773"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ansarishakeel006@gmil.com</a:t>
            </a:r>
          </a:p>
        </p:txBody>
      </p:sp>
    </p:spTree>
    <p:extLst>
      <p:ext uri="{BB962C8B-B14F-4D97-AF65-F5344CB8AC3E}">
        <p14:creationId xmlns:p14="http://schemas.microsoft.com/office/powerpoint/2010/main" val="117386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3" name="TextBox 2"/>
          <p:cNvSpPr txBox="1"/>
          <p:nvPr/>
        </p:nvSpPr>
        <p:spPr>
          <a:xfrm>
            <a:off x="8445358" y="5974475"/>
            <a:ext cx="3526976"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ansarishakeel006@gmail.com</a:t>
            </a: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3" y="244071"/>
            <a:ext cx="10834234" cy="612775"/>
          </a:xfrm>
        </p:spPr>
        <p:txBody>
          <a:bodyPr/>
          <a:lstStyle/>
          <a:p>
            <a:r>
              <a:rPr lang="en-IN" dirty="0"/>
              <a:t>Project Objective</a:t>
            </a: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1078787"/>
            <a:ext cx="10834234" cy="4994354"/>
          </a:xfrm>
        </p:spPr>
        <p:txBody>
          <a:bodyPr>
            <a:normAutofit fontScale="70000" lnSpcReduction="20000"/>
          </a:bodyPr>
          <a:lstStyle/>
          <a:p>
            <a:pPr marL="0" indent="0">
              <a:buNone/>
            </a:pPr>
            <a:r>
              <a:rPr lang="en-US" dirty="0"/>
              <a:t>The project focuses on developing machine learning models to classify celestial objects—specifically, stars, galaxies, and quasars. The objectives include:</a:t>
            </a:r>
          </a:p>
          <a:p>
            <a:pPr marL="0" indent="0">
              <a:buNone/>
            </a:pPr>
            <a:endParaRPr lang="en-US" dirty="0"/>
          </a:p>
          <a:p>
            <a:r>
              <a:rPr lang="en-US" b="1" dirty="0"/>
              <a:t>Automated Classification</a:t>
            </a:r>
            <a:r>
              <a:rPr lang="en-US" dirty="0"/>
              <a:t>: Facilitate efficient and accurate classification of celestial objects.</a:t>
            </a:r>
          </a:p>
          <a:p>
            <a:endParaRPr lang="en-US" dirty="0"/>
          </a:p>
          <a:p>
            <a:r>
              <a:rPr lang="en-US" b="1" dirty="0"/>
              <a:t>Insights into Distinguishing Features</a:t>
            </a:r>
            <a:r>
              <a:rPr lang="en-US" dirty="0"/>
              <a:t>: Provide insights into the key characteristics that differentiate stars, galaxies, and quasars.</a:t>
            </a:r>
          </a:p>
          <a:p>
            <a:endParaRPr lang="en-US" dirty="0"/>
          </a:p>
          <a:p>
            <a:r>
              <a:rPr lang="en-US" b="1" dirty="0"/>
              <a:t>Optimized Data Processing</a:t>
            </a:r>
            <a:r>
              <a:rPr lang="en-US" dirty="0"/>
              <a:t>: Enhance data processing methods for large-scale astronomical surveys.</a:t>
            </a:r>
          </a:p>
          <a:p>
            <a:endParaRPr lang="en-US" dirty="0"/>
          </a:p>
          <a:p>
            <a:r>
              <a:rPr lang="en-US" b="1" dirty="0"/>
              <a:t>Comparative Analysis</a:t>
            </a:r>
            <a:r>
              <a:rPr lang="en-US" dirty="0"/>
              <a:t>: Conduct a comparative analysis of various machine learning algorithms to identify the most effective approaches for this classification task.</a:t>
            </a:r>
          </a:p>
          <a:p>
            <a:endParaRPr lang="en-US" dirty="0"/>
          </a:p>
          <a:p>
            <a:pPr marL="0" indent="0">
              <a:buNone/>
            </a:pPr>
            <a:r>
              <a:rPr lang="en-US" dirty="0"/>
              <a:t>By leveraging these predictive models and data visualizations, this project aims to improve astronomical cataloging, guide research directions, and deepen our understanding of the universe.</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3" y="254344"/>
            <a:ext cx="10834234" cy="612775"/>
          </a:xfrm>
        </p:spPr>
        <p:txBody>
          <a:bodyPr/>
          <a:lstStyle/>
          <a:p>
            <a:r>
              <a:rPr lang="en-US" dirty="0"/>
              <a:t>Classifying Stars, Galaxies, and Quasars Based on Spectra</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037690"/>
            <a:ext cx="10834234" cy="5035451"/>
          </a:xfrm>
          <a:prstGeom prst="rect">
            <a:avLst/>
          </a:prstGeom>
        </p:spPr>
        <p:txBody>
          <a:bodyPr>
            <a:normAutofit fontScale="925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Astronomers use stellar classification to classify stars based on spectral characteristics. Spectral characteristics help astronomers extract more information about the stars — elements, temperature, density, and magnetic field.</a:t>
            </a:r>
          </a:p>
          <a:p>
            <a:r>
              <a:rPr lang="en-US" dirty="0"/>
              <a:t>Spectral classification is a fundamental concept in astronomy, and it allows us to gain insights into the physical properties and evolutionary stages of celestial objects. Categorizing stars based on their spectral properties, such as temperature, luminosity, and chemical composition, is crucial for understanding stellar evolution and the formation of galaxies.</a:t>
            </a:r>
          </a:p>
          <a:p>
            <a:r>
              <a:rPr lang="en-US" dirty="0"/>
              <a:t>The classification scheme of galaxies, quasars, and stars is one of the most fundamental in astronomy. This problem aims to classify stars, galaxies, and quasars (luminous supermassive black holes) based on spectral characteristics.</a:t>
            </a:r>
          </a:p>
          <a:p>
            <a:pPr lvl="0"/>
            <a:endParaRPr lang="en-US" dirty="0"/>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Understanding Data Set and Features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The data consists of 100,000 observations of space taken by the </a:t>
            </a:r>
            <a:r>
              <a:rPr lang="en-US" b="1" dirty="0"/>
              <a:t>SDSS</a:t>
            </a:r>
            <a:r>
              <a:rPr lang="en-US" dirty="0"/>
              <a:t> (Sloan Digital Sky Survey). Every data point is described by 17 feature columns and 1 class column which identifies it to be either a </a:t>
            </a:r>
            <a:r>
              <a:rPr lang="en-US" b="1" dirty="0"/>
              <a:t>star</a:t>
            </a:r>
            <a:r>
              <a:rPr lang="en-US" dirty="0"/>
              <a:t>, </a:t>
            </a:r>
            <a:r>
              <a:rPr lang="en-US" b="1" dirty="0"/>
              <a:t>galaxy</a:t>
            </a:r>
            <a:r>
              <a:rPr lang="en-US" dirty="0"/>
              <a:t>, or </a:t>
            </a:r>
            <a:r>
              <a:rPr lang="en-US" b="1" dirty="0"/>
              <a:t>quasar</a:t>
            </a:r>
            <a:r>
              <a:rPr lang="en-US" dirty="0"/>
              <a:t> [1]</a:t>
            </a:r>
          </a:p>
          <a:p>
            <a:pPr lvl="0"/>
            <a:r>
              <a:rPr lang="en-US" dirty="0"/>
              <a:t>I understand that some features in the dataset are significantly useful such as navigation angles — </a:t>
            </a:r>
            <a:r>
              <a:rPr lang="en-US" b="1" i="1" dirty="0"/>
              <a:t>ascension</a:t>
            </a:r>
            <a:r>
              <a:rPr lang="en-US" dirty="0"/>
              <a:t> and </a:t>
            </a:r>
            <a:r>
              <a:rPr lang="en-US" b="1" i="1" dirty="0"/>
              <a:t>declination</a:t>
            </a:r>
            <a:r>
              <a:rPr lang="en-US" dirty="0"/>
              <a:t>, filters of the photometric system — </a:t>
            </a:r>
            <a:r>
              <a:rPr lang="en-US" b="1" i="1" dirty="0"/>
              <a:t>u</a:t>
            </a:r>
            <a:r>
              <a:rPr lang="en-US" dirty="0"/>
              <a:t>, </a:t>
            </a:r>
            <a:r>
              <a:rPr lang="en-US" b="1" i="1" dirty="0"/>
              <a:t>g</a:t>
            </a:r>
            <a:r>
              <a:rPr lang="en-US" dirty="0"/>
              <a:t>, </a:t>
            </a:r>
            <a:r>
              <a:rPr lang="en-US" b="1" i="1" dirty="0"/>
              <a:t>r</a:t>
            </a:r>
            <a:r>
              <a:rPr lang="en-US" dirty="0"/>
              <a:t>, </a:t>
            </a:r>
            <a:r>
              <a:rPr lang="en-US" b="1" i="1" dirty="0" err="1"/>
              <a:t>i</a:t>
            </a:r>
            <a:r>
              <a:rPr lang="en-US" dirty="0"/>
              <a:t>, </a:t>
            </a:r>
            <a:r>
              <a:rPr lang="en-US" b="1" i="1" dirty="0"/>
              <a:t>z</a:t>
            </a:r>
            <a:r>
              <a:rPr lang="en-US" dirty="0"/>
              <a:t>, and </a:t>
            </a:r>
            <a:r>
              <a:rPr lang="en-US" b="1" i="1" dirty="0"/>
              <a:t>redshift</a:t>
            </a:r>
            <a:r>
              <a:rPr lang="en-US" dirty="0"/>
              <a:t>. And, the rest of the other columns in the dataset are IDs that are not useful in the learning stage.</a:t>
            </a:r>
          </a:p>
        </p:txBody>
      </p:sp>
    </p:spTree>
    <p:extLst>
      <p:ext uri="{BB962C8B-B14F-4D97-AF65-F5344CB8AC3E}">
        <p14:creationId xmlns:p14="http://schemas.microsoft.com/office/powerpoint/2010/main" val="28469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B10CF-356C-E115-21FA-0D50540D9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B61D8-8FFB-EBB5-C458-088643153A48}"/>
              </a:ext>
            </a:extLst>
          </p:cNvPr>
          <p:cNvSpPr>
            <a:spLocks noGrp="1"/>
          </p:cNvSpPr>
          <p:nvPr>
            <p:ph type="title"/>
          </p:nvPr>
        </p:nvSpPr>
        <p:spPr/>
        <p:txBody>
          <a:bodyPr/>
          <a:lstStyle/>
          <a:p>
            <a:r>
              <a:rPr lang="en-US" dirty="0"/>
              <a:t>Dashboard Using Power BI</a:t>
            </a:r>
          </a:p>
        </p:txBody>
      </p:sp>
      <p:pic>
        <p:nvPicPr>
          <p:cNvPr id="6" name="Content Placeholder 5">
            <a:extLst>
              <a:ext uri="{FF2B5EF4-FFF2-40B4-BE49-F238E27FC236}">
                <a16:creationId xmlns:a16="http://schemas.microsoft.com/office/drawing/2014/main" id="{5B2E787B-8097-ED87-3342-BF43A5008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610" y="1325366"/>
            <a:ext cx="9760448" cy="4748409"/>
          </a:xfrm>
        </p:spPr>
      </p:pic>
    </p:spTree>
    <p:extLst>
      <p:ext uri="{BB962C8B-B14F-4D97-AF65-F5344CB8AC3E}">
        <p14:creationId xmlns:p14="http://schemas.microsoft.com/office/powerpoint/2010/main" val="112922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Type of ML problem </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IN" dirty="0"/>
              <a:t>Target feature ‘class’, has multiple classes thus this is </a:t>
            </a:r>
            <a:r>
              <a:rPr lang="en-IN" b="1" dirty="0"/>
              <a:t>Multi-class Classification</a:t>
            </a:r>
            <a:r>
              <a:rPr lang="en-IN" dirty="0"/>
              <a:t> problem.</a:t>
            </a:r>
          </a:p>
        </p:txBody>
      </p:sp>
    </p:spTree>
    <p:extLst>
      <p:ext uri="{BB962C8B-B14F-4D97-AF65-F5344CB8AC3E}">
        <p14:creationId xmlns:p14="http://schemas.microsoft.com/office/powerpoint/2010/main" val="134442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Models Used</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lnSpcReduction="10000"/>
          </a:bodyPr>
          <a:lstStyle/>
          <a:p>
            <a:r>
              <a:rPr lang="en-US" b="1" dirty="0"/>
              <a:t>Decision Tree</a:t>
            </a:r>
            <a:endParaRPr lang="en-US" dirty="0"/>
          </a:p>
          <a:p>
            <a:r>
              <a:rPr lang="en-US" b="1" dirty="0"/>
              <a:t>Random Forest</a:t>
            </a:r>
            <a:endParaRPr lang="en-US" dirty="0"/>
          </a:p>
          <a:p>
            <a:r>
              <a:rPr lang="en-US" b="1" dirty="0"/>
              <a:t>K-Nearest Neighbors (KNN)</a:t>
            </a:r>
            <a:endParaRPr lang="en-US" dirty="0"/>
          </a:p>
          <a:p>
            <a:r>
              <a:rPr lang="en-US" b="1" dirty="0"/>
              <a:t>Support Vector Machines (SVM)</a:t>
            </a:r>
            <a:endParaRPr lang="en-US" dirty="0"/>
          </a:p>
          <a:p>
            <a:r>
              <a:rPr lang="en-US" b="1" dirty="0"/>
              <a:t>Gradient Boosting</a:t>
            </a:r>
            <a:endParaRPr lang="en-US" dirty="0"/>
          </a:p>
          <a:p>
            <a:r>
              <a:rPr lang="en-US" b="1" dirty="0" err="1"/>
              <a:t>AdaBoost</a:t>
            </a:r>
            <a:endParaRPr lang="en-US" dirty="0"/>
          </a:p>
          <a:p>
            <a:r>
              <a:rPr lang="en-US" b="1" dirty="0" err="1"/>
              <a:t>XGBoost</a:t>
            </a:r>
            <a:endParaRPr lang="en-US" b="1" dirty="0"/>
          </a:p>
          <a:p>
            <a:r>
              <a:rPr lang="en-US" b="1" dirty="0"/>
              <a:t>Simple Neural Network</a:t>
            </a:r>
            <a:endParaRPr lang="en-US" dirty="0"/>
          </a:p>
        </p:txBody>
      </p:sp>
    </p:spTree>
    <p:extLst>
      <p:ext uri="{BB962C8B-B14F-4D97-AF65-F5344CB8AC3E}">
        <p14:creationId xmlns:p14="http://schemas.microsoft.com/office/powerpoint/2010/main" val="36768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t>Target variable</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We are dealing with imbalance dataset.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01" y="2294894"/>
            <a:ext cx="10058400" cy="3629770"/>
          </a:xfrm>
          <a:prstGeom prst="rect">
            <a:avLst/>
          </a:prstGeom>
        </p:spPr>
      </p:pic>
    </p:spTree>
    <p:extLst>
      <p:ext uri="{BB962C8B-B14F-4D97-AF65-F5344CB8AC3E}">
        <p14:creationId xmlns:p14="http://schemas.microsoft.com/office/powerpoint/2010/main" val="92466265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7040</TotalTime>
  <Words>621</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Unicode MS</vt:lpstr>
      <vt:lpstr>Calibri</vt:lpstr>
      <vt:lpstr>BIA Template</vt:lpstr>
      <vt:lpstr>PowerPoint Presentation</vt:lpstr>
      <vt:lpstr>Agenda</vt:lpstr>
      <vt:lpstr>Project Objective</vt:lpstr>
      <vt:lpstr>Classifying Stars, Galaxies, and Quasars Based on Spectra</vt:lpstr>
      <vt:lpstr>Understanding Data Set and Features</vt:lpstr>
      <vt:lpstr>Dashboard Using Power BI</vt:lpstr>
      <vt:lpstr>Type of ML problem </vt:lpstr>
      <vt:lpstr>Models Used</vt:lpstr>
      <vt:lpstr>Target variable</vt:lpstr>
      <vt:lpstr>Evaluation Metrics</vt:lpstr>
      <vt:lpstr>Exploratory Data Analysis</vt:lpstr>
      <vt:lpstr>Outlier Analysis</vt:lpstr>
      <vt:lpstr>Univariate Analysis</vt:lpstr>
      <vt:lpstr>Bivariate Analysis (pair-plot)</vt:lpstr>
      <vt:lpstr>Model Training and Evaluating</vt:lpstr>
      <vt:lpstr>Comparing Model Performance</vt:lpstr>
      <vt:lpstr>Deployment using Gradio </vt:lpstr>
      <vt:lpstr>Dashboard Using Power BI</vt:lpstr>
      <vt:lpstr>Project Link</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Shakil Ansari</cp:lastModifiedBy>
  <cp:revision>2268</cp:revision>
  <dcterms:created xsi:type="dcterms:W3CDTF">2020-12-23T13:36:00Z</dcterms:created>
  <dcterms:modified xsi:type="dcterms:W3CDTF">2025-07-10T20:16:09Z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