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7E272C-3F19-7331-FF94-69003030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8A3BC-35A3-0962-DCE4-3EB87CADA009}"/>
              </a:ext>
            </a:extLst>
          </p:cNvPr>
          <p:cNvSpPr/>
          <p:nvPr/>
        </p:nvSpPr>
        <p:spPr>
          <a:xfrm>
            <a:off x="913618" y="2432113"/>
            <a:ext cx="2573516" cy="38272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Algerian" panose="04020705040A02060702" pitchFamily="82" charset="0"/>
              </a:rPr>
              <a:t>Temperature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DC40B-4736-82BA-6F19-9EED4CEFBF29}"/>
              </a:ext>
            </a:extLst>
          </p:cNvPr>
          <p:cNvSpPr/>
          <p:nvPr/>
        </p:nvSpPr>
        <p:spPr>
          <a:xfrm>
            <a:off x="3510701" y="2432113"/>
            <a:ext cx="2573516" cy="38272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Humidity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C4200-1552-4F8D-F45C-8A879E646E44}"/>
              </a:ext>
            </a:extLst>
          </p:cNvPr>
          <p:cNvSpPr/>
          <p:nvPr/>
        </p:nvSpPr>
        <p:spPr>
          <a:xfrm>
            <a:off x="6096000" y="2432114"/>
            <a:ext cx="2573517" cy="38272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75C85-9447-E51E-98D4-52A694BCC789}"/>
              </a:ext>
            </a:extLst>
          </p:cNvPr>
          <p:cNvSpPr/>
          <p:nvPr/>
        </p:nvSpPr>
        <p:spPr>
          <a:xfrm>
            <a:off x="8681300" y="2432114"/>
            <a:ext cx="2573517" cy="3827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  <a:cs typeface="Mongolian Baiti" panose="03000500000000000000" pitchFamily="66" charset="0"/>
              </a:rPr>
              <a:t>Rainfall</a:t>
            </a:r>
          </a:p>
        </p:txBody>
      </p:sp>
    </p:spTree>
    <p:extLst>
      <p:ext uri="{BB962C8B-B14F-4D97-AF65-F5344CB8AC3E}">
        <p14:creationId xmlns:p14="http://schemas.microsoft.com/office/powerpoint/2010/main" val="373775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9DBA9-721B-5569-7D71-234AECA46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D6E32-F405-4545-77DC-AAE8344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564F0-D56C-71D8-3519-666BB27714A7}"/>
              </a:ext>
            </a:extLst>
          </p:cNvPr>
          <p:cNvSpPr/>
          <p:nvPr/>
        </p:nvSpPr>
        <p:spPr>
          <a:xfrm>
            <a:off x="913618" y="2432113"/>
            <a:ext cx="2573516" cy="382728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Algerian" panose="04020705040A02060702" pitchFamily="82" charset="0"/>
              </a:rPr>
              <a:t>Temperature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03D55E-FCA2-9E58-ADD3-3EE1039B7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42" y="2432113"/>
            <a:ext cx="4852506" cy="40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63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E106-83CC-CF3D-B6BC-4342E4C1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724CD8-3334-449B-B5B0-CC8FDFDA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EA299-1837-9590-D8C6-90403A541DAF}"/>
              </a:ext>
            </a:extLst>
          </p:cNvPr>
          <p:cNvSpPr/>
          <p:nvPr/>
        </p:nvSpPr>
        <p:spPr>
          <a:xfrm>
            <a:off x="1389670" y="2432113"/>
            <a:ext cx="2573516" cy="382728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Humidity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D8D95F-A906-136A-38DA-DCB8D8B26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13" y="2432113"/>
            <a:ext cx="4941426" cy="41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15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C35F5-6111-5F79-F424-DE22FEFE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8FEDF-5129-315E-41E2-EE18609C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7A41A-8450-D4A5-5FD0-D2DD5BA271E3}"/>
              </a:ext>
            </a:extLst>
          </p:cNvPr>
          <p:cNvSpPr/>
          <p:nvPr/>
        </p:nvSpPr>
        <p:spPr>
          <a:xfrm>
            <a:off x="1295402" y="2432114"/>
            <a:ext cx="2573517" cy="38272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Ph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34913-AF28-EAC0-3D47-6CC18EFAE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4" y="2432114"/>
            <a:ext cx="4776288" cy="40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7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12A6C-242F-56A6-18D7-BE9343E3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1AC338-5ECF-85B8-DCEA-2CB6F64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E7BAB-6D6E-5E61-E216-5252806B52FE}"/>
              </a:ext>
            </a:extLst>
          </p:cNvPr>
          <p:cNvSpPr/>
          <p:nvPr/>
        </p:nvSpPr>
        <p:spPr>
          <a:xfrm>
            <a:off x="1295402" y="2413261"/>
            <a:ext cx="2573517" cy="3827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  <a:cs typeface="Mongolian Baiti" panose="03000500000000000000" pitchFamily="66" charset="0"/>
              </a:rPr>
              <a:t>Rainfall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E90238-AED1-01B9-22CE-3FEF4F04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34" y="2413261"/>
            <a:ext cx="4941426" cy="40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47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13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Garamond</vt:lpstr>
      <vt:lpstr>Times New Roman</vt:lpstr>
      <vt:lpstr>Organic</vt:lpstr>
      <vt:lpstr>Results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Gujjar</dc:creator>
  <cp:lastModifiedBy>Aman Gujjar</cp:lastModifiedBy>
  <cp:revision>1</cp:revision>
  <dcterms:created xsi:type="dcterms:W3CDTF">2025-03-11T17:18:48Z</dcterms:created>
  <dcterms:modified xsi:type="dcterms:W3CDTF">2025-03-11T17:33:53Z</dcterms:modified>
</cp:coreProperties>
</file>