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5" r:id="rId10"/>
    <p:sldId id="268" r:id="rId11"/>
    <p:sldId id="269" r:id="rId12"/>
    <p:sldId id="263" r:id="rId13"/>
    <p:sldId id="264"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4" autoAdjust="0"/>
    <p:restoredTop sz="94660"/>
  </p:normalViewPr>
  <p:slideViewPr>
    <p:cSldViewPr snapToGrid="0">
      <p:cViewPr varScale="1">
        <p:scale>
          <a:sx n="40" d="100"/>
          <a:sy n="40" d="100"/>
        </p:scale>
        <p:origin x="36" y="15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DC85DC-D5BB-4209-B8B8-67DC6F640BB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FDC4759-2A37-48FD-A975-7D5EF9BA1BCE}">
      <dgm:prSet/>
      <dgm:spPr/>
      <dgm:t>
        <a:bodyPr/>
        <a:lstStyle/>
        <a:p>
          <a:r>
            <a:rPr lang="en-GB"/>
            <a:t>Workout Logging and Monitoring :</a:t>
          </a:r>
          <a:endParaRPr lang="en-US"/>
        </a:p>
      </dgm:t>
    </dgm:pt>
    <dgm:pt modelId="{9F1BC4BE-478B-4D34-A259-1D485786A240}" type="parTrans" cxnId="{03C70857-A228-4456-9A7D-D4C2E310EE89}">
      <dgm:prSet/>
      <dgm:spPr/>
      <dgm:t>
        <a:bodyPr/>
        <a:lstStyle/>
        <a:p>
          <a:endParaRPr lang="en-US"/>
        </a:p>
      </dgm:t>
    </dgm:pt>
    <dgm:pt modelId="{A0F4D661-3552-43B8-808C-69D7FD411DF9}" type="sibTrans" cxnId="{03C70857-A228-4456-9A7D-D4C2E310EE89}">
      <dgm:prSet/>
      <dgm:spPr/>
      <dgm:t>
        <a:bodyPr/>
        <a:lstStyle/>
        <a:p>
          <a:endParaRPr lang="en-US"/>
        </a:p>
      </dgm:t>
    </dgm:pt>
    <dgm:pt modelId="{173A2C17-B6D4-4994-B638-20A85CD17CCD}">
      <dgm:prSet/>
      <dgm:spPr/>
      <dgm:t>
        <a:bodyPr/>
        <a:lstStyle/>
        <a:p>
          <a:r>
            <a:rPr lang="en-GB"/>
            <a:t>This feature is used allow user to login the website of Health and Fitness Tracker.</a:t>
          </a:r>
          <a:endParaRPr lang="en-US"/>
        </a:p>
      </dgm:t>
    </dgm:pt>
    <dgm:pt modelId="{484F980A-BFE4-4C11-87BD-562CBFBC39E1}" type="parTrans" cxnId="{D2B41DE5-3BF9-468E-A1B9-D63D5ACAFF02}">
      <dgm:prSet/>
      <dgm:spPr/>
      <dgm:t>
        <a:bodyPr/>
        <a:lstStyle/>
        <a:p>
          <a:endParaRPr lang="en-US"/>
        </a:p>
      </dgm:t>
    </dgm:pt>
    <dgm:pt modelId="{7BB636EC-8028-4F21-A1C8-76346D803F47}" type="sibTrans" cxnId="{D2B41DE5-3BF9-468E-A1B9-D63D5ACAFF02}">
      <dgm:prSet/>
      <dgm:spPr/>
      <dgm:t>
        <a:bodyPr/>
        <a:lstStyle/>
        <a:p>
          <a:endParaRPr lang="en-US"/>
        </a:p>
      </dgm:t>
    </dgm:pt>
    <dgm:pt modelId="{5854289A-10D9-4C97-BA99-69A10ADD35D9}">
      <dgm:prSet/>
      <dgm:spPr/>
      <dgm:t>
        <a:bodyPr/>
        <a:lstStyle/>
        <a:p>
          <a:r>
            <a:rPr lang="en-GB"/>
            <a:t>Fitness Insights : </a:t>
          </a:r>
          <a:endParaRPr lang="en-US"/>
        </a:p>
      </dgm:t>
    </dgm:pt>
    <dgm:pt modelId="{518B6CBF-AB9D-477E-8253-857A59BC6C02}" type="parTrans" cxnId="{E8822F0D-C69C-4ED9-AC42-E1BA2DB79CFE}">
      <dgm:prSet/>
      <dgm:spPr/>
      <dgm:t>
        <a:bodyPr/>
        <a:lstStyle/>
        <a:p>
          <a:endParaRPr lang="en-US"/>
        </a:p>
      </dgm:t>
    </dgm:pt>
    <dgm:pt modelId="{2C232371-59BC-4D60-9A50-BB20499B61EC}" type="sibTrans" cxnId="{E8822F0D-C69C-4ED9-AC42-E1BA2DB79CFE}">
      <dgm:prSet/>
      <dgm:spPr/>
      <dgm:t>
        <a:bodyPr/>
        <a:lstStyle/>
        <a:p>
          <a:endParaRPr lang="en-US"/>
        </a:p>
      </dgm:t>
    </dgm:pt>
    <dgm:pt modelId="{2B87495E-454C-4D87-A501-22EAFDC3B2D8}">
      <dgm:prSet/>
      <dgm:spPr/>
      <dgm:t>
        <a:bodyPr/>
        <a:lstStyle/>
        <a:p>
          <a:r>
            <a:rPr lang="en-GB"/>
            <a:t>This is used to allow used user to enter height, weight to get the progress note.</a:t>
          </a:r>
          <a:endParaRPr lang="en-US"/>
        </a:p>
      </dgm:t>
    </dgm:pt>
    <dgm:pt modelId="{17920259-438E-489D-BA52-BCB17FC59B2D}" type="parTrans" cxnId="{CEB60472-97A7-402D-A582-F50CBE2E0836}">
      <dgm:prSet/>
      <dgm:spPr/>
      <dgm:t>
        <a:bodyPr/>
        <a:lstStyle/>
        <a:p>
          <a:endParaRPr lang="en-US"/>
        </a:p>
      </dgm:t>
    </dgm:pt>
    <dgm:pt modelId="{8BD446C8-3F82-4ABA-A266-6F04CAF1EC25}" type="sibTrans" cxnId="{CEB60472-97A7-402D-A582-F50CBE2E0836}">
      <dgm:prSet/>
      <dgm:spPr/>
      <dgm:t>
        <a:bodyPr/>
        <a:lstStyle/>
        <a:p>
          <a:endParaRPr lang="en-US"/>
        </a:p>
      </dgm:t>
    </dgm:pt>
    <dgm:pt modelId="{0311EDED-E4CD-4CE3-81C7-B35F83E0EB16}">
      <dgm:prSet/>
      <dgm:spPr/>
      <dgm:t>
        <a:bodyPr/>
        <a:lstStyle/>
        <a:p>
          <a:r>
            <a:rPr lang="en-GB"/>
            <a:t>Calorie Logs:</a:t>
          </a:r>
          <a:br>
            <a:rPr lang="en-GB"/>
          </a:br>
          <a:r>
            <a:rPr lang="en-GB"/>
            <a:t>The user is used enter the meal items and Quantity</a:t>
          </a:r>
          <a:endParaRPr lang="en-US"/>
        </a:p>
      </dgm:t>
    </dgm:pt>
    <dgm:pt modelId="{DDF301F0-507C-4B37-AA04-41FC018ED08E}" type="parTrans" cxnId="{9E64835A-AE0F-4640-B816-677748040477}">
      <dgm:prSet/>
      <dgm:spPr/>
      <dgm:t>
        <a:bodyPr/>
        <a:lstStyle/>
        <a:p>
          <a:endParaRPr lang="en-US"/>
        </a:p>
      </dgm:t>
    </dgm:pt>
    <dgm:pt modelId="{30469F2C-BDCE-4044-B3EA-032828DFB76E}" type="sibTrans" cxnId="{9E64835A-AE0F-4640-B816-677748040477}">
      <dgm:prSet/>
      <dgm:spPr/>
      <dgm:t>
        <a:bodyPr/>
        <a:lstStyle/>
        <a:p>
          <a:endParaRPr lang="en-US"/>
        </a:p>
      </dgm:t>
    </dgm:pt>
    <dgm:pt modelId="{D96A047F-1826-4990-BA47-1E105B8BFCE5}" type="pres">
      <dgm:prSet presAssocID="{8ADC85DC-D5BB-4209-B8B8-67DC6F640BB3}" presName="root" presStyleCnt="0">
        <dgm:presLayoutVars>
          <dgm:dir/>
          <dgm:resizeHandles val="exact"/>
        </dgm:presLayoutVars>
      </dgm:prSet>
      <dgm:spPr/>
    </dgm:pt>
    <dgm:pt modelId="{0DFBC001-DB84-446E-B214-EE09D4AA0A45}" type="pres">
      <dgm:prSet presAssocID="{FFDC4759-2A37-48FD-A975-7D5EF9BA1BCE}" presName="compNode" presStyleCnt="0"/>
      <dgm:spPr/>
    </dgm:pt>
    <dgm:pt modelId="{BC9E5358-48C8-40A0-BA45-E67DE24F2C0B}" type="pres">
      <dgm:prSet presAssocID="{FFDC4759-2A37-48FD-A975-7D5EF9BA1BCE}" presName="bgRect" presStyleLbl="bgShp" presStyleIdx="0" presStyleCnt="5"/>
      <dgm:spPr/>
    </dgm:pt>
    <dgm:pt modelId="{4D320D04-B496-4C54-ADE9-3755600845E9}" type="pres">
      <dgm:prSet presAssocID="{FFDC4759-2A37-48FD-A975-7D5EF9BA1BC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umbbell"/>
        </a:ext>
      </dgm:extLst>
    </dgm:pt>
    <dgm:pt modelId="{9CCBBDE7-D701-4DAF-9070-2FDCF8702929}" type="pres">
      <dgm:prSet presAssocID="{FFDC4759-2A37-48FD-A975-7D5EF9BA1BCE}" presName="spaceRect" presStyleCnt="0"/>
      <dgm:spPr/>
    </dgm:pt>
    <dgm:pt modelId="{E21B60C6-AE34-471D-A40F-B81D5EAAC701}" type="pres">
      <dgm:prSet presAssocID="{FFDC4759-2A37-48FD-A975-7D5EF9BA1BCE}" presName="parTx" presStyleLbl="revTx" presStyleIdx="0" presStyleCnt="5">
        <dgm:presLayoutVars>
          <dgm:chMax val="0"/>
          <dgm:chPref val="0"/>
        </dgm:presLayoutVars>
      </dgm:prSet>
      <dgm:spPr/>
    </dgm:pt>
    <dgm:pt modelId="{5067250A-8644-4649-9F2D-43DA4E921E05}" type="pres">
      <dgm:prSet presAssocID="{A0F4D661-3552-43B8-808C-69D7FD411DF9}" presName="sibTrans" presStyleCnt="0"/>
      <dgm:spPr/>
    </dgm:pt>
    <dgm:pt modelId="{8F939868-D763-4A60-8A33-7DF8489D5A58}" type="pres">
      <dgm:prSet presAssocID="{173A2C17-B6D4-4994-B638-20A85CD17CCD}" presName="compNode" presStyleCnt="0"/>
      <dgm:spPr/>
    </dgm:pt>
    <dgm:pt modelId="{D882D562-AB39-483D-A01E-B4A4D81391E5}" type="pres">
      <dgm:prSet presAssocID="{173A2C17-B6D4-4994-B638-20A85CD17CCD}" presName="bgRect" presStyleLbl="bgShp" presStyleIdx="1" presStyleCnt="5"/>
      <dgm:spPr/>
    </dgm:pt>
    <dgm:pt modelId="{0AFE6C44-82F1-4C25-A335-9E6C2B90122F}" type="pres">
      <dgm:prSet presAssocID="{173A2C17-B6D4-4994-B638-20A85CD17CC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2BC797F3-ACCF-4F1E-BCF9-DA83CFC53CB3}" type="pres">
      <dgm:prSet presAssocID="{173A2C17-B6D4-4994-B638-20A85CD17CCD}" presName="spaceRect" presStyleCnt="0"/>
      <dgm:spPr/>
    </dgm:pt>
    <dgm:pt modelId="{C676A55A-99DC-4191-B0A0-40CD9498809B}" type="pres">
      <dgm:prSet presAssocID="{173A2C17-B6D4-4994-B638-20A85CD17CCD}" presName="parTx" presStyleLbl="revTx" presStyleIdx="1" presStyleCnt="5">
        <dgm:presLayoutVars>
          <dgm:chMax val="0"/>
          <dgm:chPref val="0"/>
        </dgm:presLayoutVars>
      </dgm:prSet>
      <dgm:spPr/>
    </dgm:pt>
    <dgm:pt modelId="{DC924B06-8C2A-4883-AD80-D8734EFDE37B}" type="pres">
      <dgm:prSet presAssocID="{7BB636EC-8028-4F21-A1C8-76346D803F47}" presName="sibTrans" presStyleCnt="0"/>
      <dgm:spPr/>
    </dgm:pt>
    <dgm:pt modelId="{6F76125F-B185-4840-A21F-7CEED76EC1BB}" type="pres">
      <dgm:prSet presAssocID="{5854289A-10D9-4C97-BA99-69A10ADD35D9}" presName="compNode" presStyleCnt="0"/>
      <dgm:spPr/>
    </dgm:pt>
    <dgm:pt modelId="{75975CDF-DE5B-44C1-A0EF-E486EF4FBC6C}" type="pres">
      <dgm:prSet presAssocID="{5854289A-10D9-4C97-BA99-69A10ADD35D9}" presName="bgRect" presStyleLbl="bgShp" presStyleIdx="2" presStyleCnt="5"/>
      <dgm:spPr/>
    </dgm:pt>
    <dgm:pt modelId="{7634B231-9A5D-4A1B-91FA-BDF983E5F1A8}" type="pres">
      <dgm:prSet presAssocID="{5854289A-10D9-4C97-BA99-69A10ADD35D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37CA2651-0F14-42BD-B913-DDFA7D700DFE}" type="pres">
      <dgm:prSet presAssocID="{5854289A-10D9-4C97-BA99-69A10ADD35D9}" presName="spaceRect" presStyleCnt="0"/>
      <dgm:spPr/>
    </dgm:pt>
    <dgm:pt modelId="{8CE3FE9F-31FA-4B6B-A072-41EB538A5A11}" type="pres">
      <dgm:prSet presAssocID="{5854289A-10D9-4C97-BA99-69A10ADD35D9}" presName="parTx" presStyleLbl="revTx" presStyleIdx="2" presStyleCnt="5">
        <dgm:presLayoutVars>
          <dgm:chMax val="0"/>
          <dgm:chPref val="0"/>
        </dgm:presLayoutVars>
      </dgm:prSet>
      <dgm:spPr/>
    </dgm:pt>
    <dgm:pt modelId="{A921D639-142F-4240-8ACD-983E3AB9546D}" type="pres">
      <dgm:prSet presAssocID="{2C232371-59BC-4D60-9A50-BB20499B61EC}" presName="sibTrans" presStyleCnt="0"/>
      <dgm:spPr/>
    </dgm:pt>
    <dgm:pt modelId="{40B323CA-E993-4964-871A-FE52CD360027}" type="pres">
      <dgm:prSet presAssocID="{2B87495E-454C-4D87-A501-22EAFDC3B2D8}" presName="compNode" presStyleCnt="0"/>
      <dgm:spPr/>
    </dgm:pt>
    <dgm:pt modelId="{C1CDB2D3-48C0-4C5E-873A-6200CE12A7C8}" type="pres">
      <dgm:prSet presAssocID="{2B87495E-454C-4D87-A501-22EAFDC3B2D8}" presName="bgRect" presStyleLbl="bgShp" presStyleIdx="3" presStyleCnt="5"/>
      <dgm:spPr/>
    </dgm:pt>
    <dgm:pt modelId="{55733166-C5E2-4E85-A06B-B95083CFB44D}" type="pres">
      <dgm:prSet presAssocID="{2B87495E-454C-4D87-A501-22EAFDC3B2D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
        </a:ext>
      </dgm:extLst>
    </dgm:pt>
    <dgm:pt modelId="{771ACA27-0024-4E48-A8B8-E6115C19CC28}" type="pres">
      <dgm:prSet presAssocID="{2B87495E-454C-4D87-A501-22EAFDC3B2D8}" presName="spaceRect" presStyleCnt="0"/>
      <dgm:spPr/>
    </dgm:pt>
    <dgm:pt modelId="{70393B30-A72F-4403-B864-26228D451C0B}" type="pres">
      <dgm:prSet presAssocID="{2B87495E-454C-4D87-A501-22EAFDC3B2D8}" presName="parTx" presStyleLbl="revTx" presStyleIdx="3" presStyleCnt="5">
        <dgm:presLayoutVars>
          <dgm:chMax val="0"/>
          <dgm:chPref val="0"/>
        </dgm:presLayoutVars>
      </dgm:prSet>
      <dgm:spPr/>
    </dgm:pt>
    <dgm:pt modelId="{BDCA138C-75E2-4F43-8039-BDD0811FB690}" type="pres">
      <dgm:prSet presAssocID="{8BD446C8-3F82-4ABA-A266-6F04CAF1EC25}" presName="sibTrans" presStyleCnt="0"/>
      <dgm:spPr/>
    </dgm:pt>
    <dgm:pt modelId="{F34E8024-491D-4011-9134-B0FD9BAD8AED}" type="pres">
      <dgm:prSet presAssocID="{0311EDED-E4CD-4CE3-81C7-B35F83E0EB16}" presName="compNode" presStyleCnt="0"/>
      <dgm:spPr/>
    </dgm:pt>
    <dgm:pt modelId="{A8F71997-E92A-472A-860A-D92DD886BEF6}" type="pres">
      <dgm:prSet presAssocID="{0311EDED-E4CD-4CE3-81C7-B35F83E0EB16}" presName="bgRect" presStyleLbl="bgShp" presStyleIdx="4" presStyleCnt="5"/>
      <dgm:spPr/>
    </dgm:pt>
    <dgm:pt modelId="{E2F1CA1D-706F-44F9-BC10-4F0493599296}" type="pres">
      <dgm:prSet presAssocID="{0311EDED-E4CD-4CE3-81C7-B35F83E0EB1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vocado"/>
        </a:ext>
      </dgm:extLst>
    </dgm:pt>
    <dgm:pt modelId="{5955841F-306A-4F11-9486-690CA30035D0}" type="pres">
      <dgm:prSet presAssocID="{0311EDED-E4CD-4CE3-81C7-B35F83E0EB16}" presName="spaceRect" presStyleCnt="0"/>
      <dgm:spPr/>
    </dgm:pt>
    <dgm:pt modelId="{DAF38E0D-CBAC-4D17-942F-67610DACEB56}" type="pres">
      <dgm:prSet presAssocID="{0311EDED-E4CD-4CE3-81C7-B35F83E0EB16}" presName="parTx" presStyleLbl="revTx" presStyleIdx="4" presStyleCnt="5">
        <dgm:presLayoutVars>
          <dgm:chMax val="0"/>
          <dgm:chPref val="0"/>
        </dgm:presLayoutVars>
      </dgm:prSet>
      <dgm:spPr/>
    </dgm:pt>
  </dgm:ptLst>
  <dgm:cxnLst>
    <dgm:cxn modelId="{E8822F0D-C69C-4ED9-AC42-E1BA2DB79CFE}" srcId="{8ADC85DC-D5BB-4209-B8B8-67DC6F640BB3}" destId="{5854289A-10D9-4C97-BA99-69A10ADD35D9}" srcOrd="2" destOrd="0" parTransId="{518B6CBF-AB9D-477E-8253-857A59BC6C02}" sibTransId="{2C232371-59BC-4D60-9A50-BB20499B61EC}"/>
    <dgm:cxn modelId="{1A741B0F-C2B0-431F-9EBC-1F0A11F0A3F2}" type="presOf" srcId="{0311EDED-E4CD-4CE3-81C7-B35F83E0EB16}" destId="{DAF38E0D-CBAC-4D17-942F-67610DACEB56}" srcOrd="0" destOrd="0" presId="urn:microsoft.com/office/officeart/2018/2/layout/IconVerticalSolidList"/>
    <dgm:cxn modelId="{6A890B1F-3F93-441E-89CB-97296A5D2424}" type="presOf" srcId="{FFDC4759-2A37-48FD-A975-7D5EF9BA1BCE}" destId="{E21B60C6-AE34-471D-A40F-B81D5EAAC701}" srcOrd="0" destOrd="0" presId="urn:microsoft.com/office/officeart/2018/2/layout/IconVerticalSolidList"/>
    <dgm:cxn modelId="{D384C541-05F6-40F4-A3DA-5D3ADCB2D68C}" type="presOf" srcId="{173A2C17-B6D4-4994-B638-20A85CD17CCD}" destId="{C676A55A-99DC-4191-B0A0-40CD9498809B}" srcOrd="0" destOrd="0" presId="urn:microsoft.com/office/officeart/2018/2/layout/IconVerticalSolidList"/>
    <dgm:cxn modelId="{CEB60472-97A7-402D-A582-F50CBE2E0836}" srcId="{8ADC85DC-D5BB-4209-B8B8-67DC6F640BB3}" destId="{2B87495E-454C-4D87-A501-22EAFDC3B2D8}" srcOrd="3" destOrd="0" parTransId="{17920259-438E-489D-BA52-BCB17FC59B2D}" sibTransId="{8BD446C8-3F82-4ABA-A266-6F04CAF1EC25}"/>
    <dgm:cxn modelId="{03C70857-A228-4456-9A7D-D4C2E310EE89}" srcId="{8ADC85DC-D5BB-4209-B8B8-67DC6F640BB3}" destId="{FFDC4759-2A37-48FD-A975-7D5EF9BA1BCE}" srcOrd="0" destOrd="0" parTransId="{9F1BC4BE-478B-4D34-A259-1D485786A240}" sibTransId="{A0F4D661-3552-43B8-808C-69D7FD411DF9}"/>
    <dgm:cxn modelId="{9E64835A-AE0F-4640-B816-677748040477}" srcId="{8ADC85DC-D5BB-4209-B8B8-67DC6F640BB3}" destId="{0311EDED-E4CD-4CE3-81C7-B35F83E0EB16}" srcOrd="4" destOrd="0" parTransId="{DDF301F0-507C-4B37-AA04-41FC018ED08E}" sibTransId="{30469F2C-BDCE-4044-B3EA-032828DFB76E}"/>
    <dgm:cxn modelId="{C63FB1B1-85E7-4616-B30E-70F1B4647792}" type="presOf" srcId="{8ADC85DC-D5BB-4209-B8B8-67DC6F640BB3}" destId="{D96A047F-1826-4990-BA47-1E105B8BFCE5}" srcOrd="0" destOrd="0" presId="urn:microsoft.com/office/officeart/2018/2/layout/IconVerticalSolidList"/>
    <dgm:cxn modelId="{2909FFC6-A87C-4DB1-8DA0-AD8106458BFB}" type="presOf" srcId="{5854289A-10D9-4C97-BA99-69A10ADD35D9}" destId="{8CE3FE9F-31FA-4B6B-A072-41EB538A5A11}" srcOrd="0" destOrd="0" presId="urn:microsoft.com/office/officeart/2018/2/layout/IconVerticalSolidList"/>
    <dgm:cxn modelId="{D2B41DE5-3BF9-468E-A1B9-D63D5ACAFF02}" srcId="{8ADC85DC-D5BB-4209-B8B8-67DC6F640BB3}" destId="{173A2C17-B6D4-4994-B638-20A85CD17CCD}" srcOrd="1" destOrd="0" parTransId="{484F980A-BFE4-4C11-87BD-562CBFBC39E1}" sibTransId="{7BB636EC-8028-4F21-A1C8-76346D803F47}"/>
    <dgm:cxn modelId="{24AD80E6-7938-439C-A3A2-A05FFDF5AF80}" type="presOf" srcId="{2B87495E-454C-4D87-A501-22EAFDC3B2D8}" destId="{70393B30-A72F-4403-B864-26228D451C0B}" srcOrd="0" destOrd="0" presId="urn:microsoft.com/office/officeart/2018/2/layout/IconVerticalSolidList"/>
    <dgm:cxn modelId="{ABC1C576-D6C3-4BED-A8F9-0EC4D3B5245B}" type="presParOf" srcId="{D96A047F-1826-4990-BA47-1E105B8BFCE5}" destId="{0DFBC001-DB84-446E-B214-EE09D4AA0A45}" srcOrd="0" destOrd="0" presId="urn:microsoft.com/office/officeart/2018/2/layout/IconVerticalSolidList"/>
    <dgm:cxn modelId="{1638380F-75D0-4126-B19B-D8AA163087E8}" type="presParOf" srcId="{0DFBC001-DB84-446E-B214-EE09D4AA0A45}" destId="{BC9E5358-48C8-40A0-BA45-E67DE24F2C0B}" srcOrd="0" destOrd="0" presId="urn:microsoft.com/office/officeart/2018/2/layout/IconVerticalSolidList"/>
    <dgm:cxn modelId="{A3F04325-83D2-4FD6-A224-37D223805021}" type="presParOf" srcId="{0DFBC001-DB84-446E-B214-EE09D4AA0A45}" destId="{4D320D04-B496-4C54-ADE9-3755600845E9}" srcOrd="1" destOrd="0" presId="urn:microsoft.com/office/officeart/2018/2/layout/IconVerticalSolidList"/>
    <dgm:cxn modelId="{425BDFC9-3F85-40C4-98FA-AD4DD01C90A1}" type="presParOf" srcId="{0DFBC001-DB84-446E-B214-EE09D4AA0A45}" destId="{9CCBBDE7-D701-4DAF-9070-2FDCF8702929}" srcOrd="2" destOrd="0" presId="urn:microsoft.com/office/officeart/2018/2/layout/IconVerticalSolidList"/>
    <dgm:cxn modelId="{F251AA89-1861-4298-B8A9-37FF4E2F4166}" type="presParOf" srcId="{0DFBC001-DB84-446E-B214-EE09D4AA0A45}" destId="{E21B60C6-AE34-471D-A40F-B81D5EAAC701}" srcOrd="3" destOrd="0" presId="urn:microsoft.com/office/officeart/2018/2/layout/IconVerticalSolidList"/>
    <dgm:cxn modelId="{5B98E4B6-E647-4D54-8E9C-ED56061F583E}" type="presParOf" srcId="{D96A047F-1826-4990-BA47-1E105B8BFCE5}" destId="{5067250A-8644-4649-9F2D-43DA4E921E05}" srcOrd="1" destOrd="0" presId="urn:microsoft.com/office/officeart/2018/2/layout/IconVerticalSolidList"/>
    <dgm:cxn modelId="{EF398335-7203-4455-9DCA-052D69A31F7A}" type="presParOf" srcId="{D96A047F-1826-4990-BA47-1E105B8BFCE5}" destId="{8F939868-D763-4A60-8A33-7DF8489D5A58}" srcOrd="2" destOrd="0" presId="urn:microsoft.com/office/officeart/2018/2/layout/IconVerticalSolidList"/>
    <dgm:cxn modelId="{97EF6B9D-07FC-4716-A08D-4DDFF3D6B33B}" type="presParOf" srcId="{8F939868-D763-4A60-8A33-7DF8489D5A58}" destId="{D882D562-AB39-483D-A01E-B4A4D81391E5}" srcOrd="0" destOrd="0" presId="urn:microsoft.com/office/officeart/2018/2/layout/IconVerticalSolidList"/>
    <dgm:cxn modelId="{20E46845-F666-4C5C-8D04-4442C48F8E55}" type="presParOf" srcId="{8F939868-D763-4A60-8A33-7DF8489D5A58}" destId="{0AFE6C44-82F1-4C25-A335-9E6C2B90122F}" srcOrd="1" destOrd="0" presId="urn:microsoft.com/office/officeart/2018/2/layout/IconVerticalSolidList"/>
    <dgm:cxn modelId="{D8FF1D93-B1BE-4ECB-BC58-81A2AA24D1C7}" type="presParOf" srcId="{8F939868-D763-4A60-8A33-7DF8489D5A58}" destId="{2BC797F3-ACCF-4F1E-BCF9-DA83CFC53CB3}" srcOrd="2" destOrd="0" presId="urn:microsoft.com/office/officeart/2018/2/layout/IconVerticalSolidList"/>
    <dgm:cxn modelId="{61A04570-C74F-4A5F-8EE9-6D503C38679B}" type="presParOf" srcId="{8F939868-D763-4A60-8A33-7DF8489D5A58}" destId="{C676A55A-99DC-4191-B0A0-40CD9498809B}" srcOrd="3" destOrd="0" presId="urn:microsoft.com/office/officeart/2018/2/layout/IconVerticalSolidList"/>
    <dgm:cxn modelId="{9D323379-DF10-48EF-8986-089EE67AFDEA}" type="presParOf" srcId="{D96A047F-1826-4990-BA47-1E105B8BFCE5}" destId="{DC924B06-8C2A-4883-AD80-D8734EFDE37B}" srcOrd="3" destOrd="0" presId="urn:microsoft.com/office/officeart/2018/2/layout/IconVerticalSolidList"/>
    <dgm:cxn modelId="{B9EA5AB0-0D69-45C2-9F7C-03FBC50E885C}" type="presParOf" srcId="{D96A047F-1826-4990-BA47-1E105B8BFCE5}" destId="{6F76125F-B185-4840-A21F-7CEED76EC1BB}" srcOrd="4" destOrd="0" presId="urn:microsoft.com/office/officeart/2018/2/layout/IconVerticalSolidList"/>
    <dgm:cxn modelId="{37C2D5FB-8C1E-4BF7-B103-5D37BE98E595}" type="presParOf" srcId="{6F76125F-B185-4840-A21F-7CEED76EC1BB}" destId="{75975CDF-DE5B-44C1-A0EF-E486EF4FBC6C}" srcOrd="0" destOrd="0" presId="urn:microsoft.com/office/officeart/2018/2/layout/IconVerticalSolidList"/>
    <dgm:cxn modelId="{21EEE103-8C18-4BB2-A4B4-9536AE6C97C7}" type="presParOf" srcId="{6F76125F-B185-4840-A21F-7CEED76EC1BB}" destId="{7634B231-9A5D-4A1B-91FA-BDF983E5F1A8}" srcOrd="1" destOrd="0" presId="urn:microsoft.com/office/officeart/2018/2/layout/IconVerticalSolidList"/>
    <dgm:cxn modelId="{D526EC1B-A759-4CC7-ABDF-9CBAA168CAA2}" type="presParOf" srcId="{6F76125F-B185-4840-A21F-7CEED76EC1BB}" destId="{37CA2651-0F14-42BD-B913-DDFA7D700DFE}" srcOrd="2" destOrd="0" presId="urn:microsoft.com/office/officeart/2018/2/layout/IconVerticalSolidList"/>
    <dgm:cxn modelId="{FD566F9A-176D-4581-B9C5-2B2DFED8863F}" type="presParOf" srcId="{6F76125F-B185-4840-A21F-7CEED76EC1BB}" destId="{8CE3FE9F-31FA-4B6B-A072-41EB538A5A11}" srcOrd="3" destOrd="0" presId="urn:microsoft.com/office/officeart/2018/2/layout/IconVerticalSolidList"/>
    <dgm:cxn modelId="{CD3D41D2-DBC3-4A74-B4B7-D871E521D47D}" type="presParOf" srcId="{D96A047F-1826-4990-BA47-1E105B8BFCE5}" destId="{A921D639-142F-4240-8ACD-983E3AB9546D}" srcOrd="5" destOrd="0" presId="urn:microsoft.com/office/officeart/2018/2/layout/IconVerticalSolidList"/>
    <dgm:cxn modelId="{04306E70-2D64-420A-ABFE-808652C777EB}" type="presParOf" srcId="{D96A047F-1826-4990-BA47-1E105B8BFCE5}" destId="{40B323CA-E993-4964-871A-FE52CD360027}" srcOrd="6" destOrd="0" presId="urn:microsoft.com/office/officeart/2018/2/layout/IconVerticalSolidList"/>
    <dgm:cxn modelId="{2A140005-8823-4AE3-9061-CB5D24E917AC}" type="presParOf" srcId="{40B323CA-E993-4964-871A-FE52CD360027}" destId="{C1CDB2D3-48C0-4C5E-873A-6200CE12A7C8}" srcOrd="0" destOrd="0" presId="urn:microsoft.com/office/officeart/2018/2/layout/IconVerticalSolidList"/>
    <dgm:cxn modelId="{55D45344-1A6C-4754-866D-1A0795739C6E}" type="presParOf" srcId="{40B323CA-E993-4964-871A-FE52CD360027}" destId="{55733166-C5E2-4E85-A06B-B95083CFB44D}" srcOrd="1" destOrd="0" presId="urn:microsoft.com/office/officeart/2018/2/layout/IconVerticalSolidList"/>
    <dgm:cxn modelId="{124B5289-5C1F-4FCF-A53D-F67283F17F6A}" type="presParOf" srcId="{40B323CA-E993-4964-871A-FE52CD360027}" destId="{771ACA27-0024-4E48-A8B8-E6115C19CC28}" srcOrd="2" destOrd="0" presId="urn:microsoft.com/office/officeart/2018/2/layout/IconVerticalSolidList"/>
    <dgm:cxn modelId="{5B024391-3F7E-448C-B833-1FF6895F3E46}" type="presParOf" srcId="{40B323CA-E993-4964-871A-FE52CD360027}" destId="{70393B30-A72F-4403-B864-26228D451C0B}" srcOrd="3" destOrd="0" presId="urn:microsoft.com/office/officeart/2018/2/layout/IconVerticalSolidList"/>
    <dgm:cxn modelId="{7CB01DFA-686C-4538-9CC7-CE04F01EE841}" type="presParOf" srcId="{D96A047F-1826-4990-BA47-1E105B8BFCE5}" destId="{BDCA138C-75E2-4F43-8039-BDD0811FB690}" srcOrd="7" destOrd="0" presId="urn:microsoft.com/office/officeart/2018/2/layout/IconVerticalSolidList"/>
    <dgm:cxn modelId="{D2F3B799-118E-4ADB-B1CF-15958E83D929}" type="presParOf" srcId="{D96A047F-1826-4990-BA47-1E105B8BFCE5}" destId="{F34E8024-491D-4011-9134-B0FD9BAD8AED}" srcOrd="8" destOrd="0" presId="urn:microsoft.com/office/officeart/2018/2/layout/IconVerticalSolidList"/>
    <dgm:cxn modelId="{37F75FBB-1B7E-4CAE-A0D7-8BA2090158ED}" type="presParOf" srcId="{F34E8024-491D-4011-9134-B0FD9BAD8AED}" destId="{A8F71997-E92A-472A-860A-D92DD886BEF6}" srcOrd="0" destOrd="0" presId="urn:microsoft.com/office/officeart/2018/2/layout/IconVerticalSolidList"/>
    <dgm:cxn modelId="{C568B9DE-116D-4AD2-8C52-64260B083E16}" type="presParOf" srcId="{F34E8024-491D-4011-9134-B0FD9BAD8AED}" destId="{E2F1CA1D-706F-44F9-BC10-4F0493599296}" srcOrd="1" destOrd="0" presId="urn:microsoft.com/office/officeart/2018/2/layout/IconVerticalSolidList"/>
    <dgm:cxn modelId="{888D77AB-0C45-46C8-BB50-984A0A46B6E9}" type="presParOf" srcId="{F34E8024-491D-4011-9134-B0FD9BAD8AED}" destId="{5955841F-306A-4F11-9486-690CA30035D0}" srcOrd="2" destOrd="0" presId="urn:microsoft.com/office/officeart/2018/2/layout/IconVerticalSolidList"/>
    <dgm:cxn modelId="{5FD8711C-0A25-4955-A940-ED09C8C5CA8E}" type="presParOf" srcId="{F34E8024-491D-4011-9134-B0FD9BAD8AED}" destId="{DAF38E0D-CBAC-4D17-942F-67610DACEB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A01002-C836-4A3E-BC7C-2BBE2B41AD8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F05B752-4C93-4BFC-BB54-476BF53B9194}">
      <dgm:prSet/>
      <dgm:spPr/>
      <dgm:t>
        <a:bodyPr/>
        <a:lstStyle/>
        <a:p>
          <a:pPr>
            <a:lnSpc>
              <a:spcPct val="100000"/>
            </a:lnSpc>
          </a:pPr>
          <a:r>
            <a:rPr lang="en-IN"/>
            <a:t>Data-Driven Decision Making</a:t>
          </a:r>
          <a:endParaRPr lang="en-US"/>
        </a:p>
      </dgm:t>
    </dgm:pt>
    <dgm:pt modelId="{6334F992-D9F4-4899-98FC-C8A0B023552A}" type="parTrans" cxnId="{31712FA2-C2E4-467E-B5EB-E1D2462F4829}">
      <dgm:prSet/>
      <dgm:spPr/>
      <dgm:t>
        <a:bodyPr/>
        <a:lstStyle/>
        <a:p>
          <a:endParaRPr lang="en-US"/>
        </a:p>
      </dgm:t>
    </dgm:pt>
    <dgm:pt modelId="{6213E652-4283-4D63-8855-8370768E36EA}" type="sibTrans" cxnId="{31712FA2-C2E4-467E-B5EB-E1D2462F4829}">
      <dgm:prSet/>
      <dgm:spPr/>
      <dgm:t>
        <a:bodyPr/>
        <a:lstStyle/>
        <a:p>
          <a:endParaRPr lang="en-US"/>
        </a:p>
      </dgm:t>
    </dgm:pt>
    <dgm:pt modelId="{14EC401E-79A3-4B32-B062-1D4A54BE40B5}">
      <dgm:prSet/>
      <dgm:spPr/>
      <dgm:t>
        <a:bodyPr/>
        <a:lstStyle/>
        <a:p>
          <a:pPr>
            <a:lnSpc>
              <a:spcPct val="100000"/>
            </a:lnSpc>
          </a:pPr>
          <a:r>
            <a:rPr lang="en-GB"/>
            <a:t>With data collected across fitness insights, calorie logs, and workout sessions, users can make informed decisions about their fitness journey. These insights allow users to identify trends, set realistic goals, and adjust their workout and diet plans accordingly.</a:t>
          </a:r>
          <a:endParaRPr lang="en-US"/>
        </a:p>
      </dgm:t>
    </dgm:pt>
    <dgm:pt modelId="{260E919D-9BF1-4EAB-9259-B09605628D7F}" type="parTrans" cxnId="{1FAEFCA1-E15B-4E7D-9032-6CA09B925BF0}">
      <dgm:prSet/>
      <dgm:spPr/>
      <dgm:t>
        <a:bodyPr/>
        <a:lstStyle/>
        <a:p>
          <a:endParaRPr lang="en-US"/>
        </a:p>
      </dgm:t>
    </dgm:pt>
    <dgm:pt modelId="{6AA1C058-1DB1-4B54-BA1F-131403302796}" type="sibTrans" cxnId="{1FAEFCA1-E15B-4E7D-9032-6CA09B925BF0}">
      <dgm:prSet/>
      <dgm:spPr/>
      <dgm:t>
        <a:bodyPr/>
        <a:lstStyle/>
        <a:p>
          <a:endParaRPr lang="en-US"/>
        </a:p>
      </dgm:t>
    </dgm:pt>
    <dgm:pt modelId="{4F56296A-3AE6-4EA9-A4AE-C1CD6778620A}" type="pres">
      <dgm:prSet presAssocID="{C5A01002-C836-4A3E-BC7C-2BBE2B41AD88}" presName="root" presStyleCnt="0">
        <dgm:presLayoutVars>
          <dgm:dir/>
          <dgm:resizeHandles val="exact"/>
        </dgm:presLayoutVars>
      </dgm:prSet>
      <dgm:spPr/>
    </dgm:pt>
    <dgm:pt modelId="{DE28A316-52FD-405D-8B9E-00C60AB3593C}" type="pres">
      <dgm:prSet presAssocID="{9F05B752-4C93-4BFC-BB54-476BF53B9194}" presName="compNode" presStyleCnt="0"/>
      <dgm:spPr/>
    </dgm:pt>
    <dgm:pt modelId="{280FC2A6-9053-4FD6-B75D-439EA16969E4}" type="pres">
      <dgm:prSet presAssocID="{9F05B752-4C93-4BFC-BB54-476BF53B9194}" presName="bgRect" presStyleLbl="bgShp" presStyleIdx="0" presStyleCnt="2"/>
      <dgm:spPr/>
    </dgm:pt>
    <dgm:pt modelId="{E0817F3E-3689-4387-B9BB-F00D1C7CB875}" type="pres">
      <dgm:prSet presAssocID="{9F05B752-4C93-4BFC-BB54-476BF53B919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4082146F-C59D-43E1-9DF6-A5166E8DF012}" type="pres">
      <dgm:prSet presAssocID="{9F05B752-4C93-4BFC-BB54-476BF53B9194}" presName="spaceRect" presStyleCnt="0"/>
      <dgm:spPr/>
    </dgm:pt>
    <dgm:pt modelId="{85552D43-A678-43F4-BB80-B60C1FC57DAE}" type="pres">
      <dgm:prSet presAssocID="{9F05B752-4C93-4BFC-BB54-476BF53B9194}" presName="parTx" presStyleLbl="revTx" presStyleIdx="0" presStyleCnt="2">
        <dgm:presLayoutVars>
          <dgm:chMax val="0"/>
          <dgm:chPref val="0"/>
        </dgm:presLayoutVars>
      </dgm:prSet>
      <dgm:spPr/>
    </dgm:pt>
    <dgm:pt modelId="{4CB2B013-D8DF-4BAC-9409-B4B8F867B6FF}" type="pres">
      <dgm:prSet presAssocID="{6213E652-4283-4D63-8855-8370768E36EA}" presName="sibTrans" presStyleCnt="0"/>
      <dgm:spPr/>
    </dgm:pt>
    <dgm:pt modelId="{A81834F4-D8D6-4A6C-BAD5-689ADD7313A8}" type="pres">
      <dgm:prSet presAssocID="{14EC401E-79A3-4B32-B062-1D4A54BE40B5}" presName="compNode" presStyleCnt="0"/>
      <dgm:spPr/>
    </dgm:pt>
    <dgm:pt modelId="{86A966D3-7A0E-4AAA-ABA3-378265A0850E}" type="pres">
      <dgm:prSet presAssocID="{14EC401E-79A3-4B32-B062-1D4A54BE40B5}" presName="bgRect" presStyleLbl="bgShp" presStyleIdx="1" presStyleCnt="2"/>
      <dgm:spPr/>
    </dgm:pt>
    <dgm:pt modelId="{29AFD778-AC6D-4717-B099-2F24BAEADE7E}" type="pres">
      <dgm:prSet presAssocID="{14EC401E-79A3-4B32-B062-1D4A54BE40B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umbbell"/>
        </a:ext>
      </dgm:extLst>
    </dgm:pt>
    <dgm:pt modelId="{C11265EE-CD4B-449F-9F2C-FFDACEC3B736}" type="pres">
      <dgm:prSet presAssocID="{14EC401E-79A3-4B32-B062-1D4A54BE40B5}" presName="spaceRect" presStyleCnt="0"/>
      <dgm:spPr/>
    </dgm:pt>
    <dgm:pt modelId="{6D4F914F-ABB7-4280-A3F6-34BBD514EC79}" type="pres">
      <dgm:prSet presAssocID="{14EC401E-79A3-4B32-B062-1D4A54BE40B5}" presName="parTx" presStyleLbl="revTx" presStyleIdx="1" presStyleCnt="2">
        <dgm:presLayoutVars>
          <dgm:chMax val="0"/>
          <dgm:chPref val="0"/>
        </dgm:presLayoutVars>
      </dgm:prSet>
      <dgm:spPr/>
    </dgm:pt>
  </dgm:ptLst>
  <dgm:cxnLst>
    <dgm:cxn modelId="{1FF5070B-3F8E-483A-B6AD-61306E202B8A}" type="presOf" srcId="{C5A01002-C836-4A3E-BC7C-2BBE2B41AD88}" destId="{4F56296A-3AE6-4EA9-A4AE-C1CD6778620A}" srcOrd="0" destOrd="0" presId="urn:microsoft.com/office/officeart/2018/2/layout/IconVerticalSolidList"/>
    <dgm:cxn modelId="{2A83083E-491A-4CEC-8BCB-029FE71A8ADC}" type="presOf" srcId="{14EC401E-79A3-4B32-B062-1D4A54BE40B5}" destId="{6D4F914F-ABB7-4280-A3F6-34BBD514EC79}" srcOrd="0" destOrd="0" presId="urn:microsoft.com/office/officeart/2018/2/layout/IconVerticalSolidList"/>
    <dgm:cxn modelId="{4D8FDB80-10BC-4C14-AAAD-48AF4A15B24C}" type="presOf" srcId="{9F05B752-4C93-4BFC-BB54-476BF53B9194}" destId="{85552D43-A678-43F4-BB80-B60C1FC57DAE}" srcOrd="0" destOrd="0" presId="urn:microsoft.com/office/officeart/2018/2/layout/IconVerticalSolidList"/>
    <dgm:cxn modelId="{1FAEFCA1-E15B-4E7D-9032-6CA09B925BF0}" srcId="{C5A01002-C836-4A3E-BC7C-2BBE2B41AD88}" destId="{14EC401E-79A3-4B32-B062-1D4A54BE40B5}" srcOrd="1" destOrd="0" parTransId="{260E919D-9BF1-4EAB-9259-B09605628D7F}" sibTransId="{6AA1C058-1DB1-4B54-BA1F-131403302796}"/>
    <dgm:cxn modelId="{31712FA2-C2E4-467E-B5EB-E1D2462F4829}" srcId="{C5A01002-C836-4A3E-BC7C-2BBE2B41AD88}" destId="{9F05B752-4C93-4BFC-BB54-476BF53B9194}" srcOrd="0" destOrd="0" parTransId="{6334F992-D9F4-4899-98FC-C8A0B023552A}" sibTransId="{6213E652-4283-4D63-8855-8370768E36EA}"/>
    <dgm:cxn modelId="{37F7B46C-3C9D-4F95-920D-858465491A9A}" type="presParOf" srcId="{4F56296A-3AE6-4EA9-A4AE-C1CD6778620A}" destId="{DE28A316-52FD-405D-8B9E-00C60AB3593C}" srcOrd="0" destOrd="0" presId="urn:microsoft.com/office/officeart/2018/2/layout/IconVerticalSolidList"/>
    <dgm:cxn modelId="{99BF9252-B9FD-4C34-AD4D-E1FBCAA8C43A}" type="presParOf" srcId="{DE28A316-52FD-405D-8B9E-00C60AB3593C}" destId="{280FC2A6-9053-4FD6-B75D-439EA16969E4}" srcOrd="0" destOrd="0" presId="urn:microsoft.com/office/officeart/2018/2/layout/IconVerticalSolidList"/>
    <dgm:cxn modelId="{0C2A1191-2D96-4479-8892-904092772D1E}" type="presParOf" srcId="{DE28A316-52FD-405D-8B9E-00C60AB3593C}" destId="{E0817F3E-3689-4387-B9BB-F00D1C7CB875}" srcOrd="1" destOrd="0" presId="urn:microsoft.com/office/officeart/2018/2/layout/IconVerticalSolidList"/>
    <dgm:cxn modelId="{F01B6CCD-02B0-4217-BB3B-7F6987132FD2}" type="presParOf" srcId="{DE28A316-52FD-405D-8B9E-00C60AB3593C}" destId="{4082146F-C59D-43E1-9DF6-A5166E8DF012}" srcOrd="2" destOrd="0" presId="urn:microsoft.com/office/officeart/2018/2/layout/IconVerticalSolidList"/>
    <dgm:cxn modelId="{2340EAFA-FD95-4D46-B15D-8C84FB51D3C9}" type="presParOf" srcId="{DE28A316-52FD-405D-8B9E-00C60AB3593C}" destId="{85552D43-A678-43F4-BB80-B60C1FC57DAE}" srcOrd="3" destOrd="0" presId="urn:microsoft.com/office/officeart/2018/2/layout/IconVerticalSolidList"/>
    <dgm:cxn modelId="{640EA5B9-7398-4B83-ACF1-EAC39C9CA29D}" type="presParOf" srcId="{4F56296A-3AE6-4EA9-A4AE-C1CD6778620A}" destId="{4CB2B013-D8DF-4BAC-9409-B4B8F867B6FF}" srcOrd="1" destOrd="0" presId="urn:microsoft.com/office/officeart/2018/2/layout/IconVerticalSolidList"/>
    <dgm:cxn modelId="{19FF5AF6-BB27-40C5-8D14-61DECBCF4E6A}" type="presParOf" srcId="{4F56296A-3AE6-4EA9-A4AE-C1CD6778620A}" destId="{A81834F4-D8D6-4A6C-BAD5-689ADD7313A8}" srcOrd="2" destOrd="0" presId="urn:microsoft.com/office/officeart/2018/2/layout/IconVerticalSolidList"/>
    <dgm:cxn modelId="{C2972235-2302-4656-99EE-5B5373F62CD7}" type="presParOf" srcId="{A81834F4-D8D6-4A6C-BAD5-689ADD7313A8}" destId="{86A966D3-7A0E-4AAA-ABA3-378265A0850E}" srcOrd="0" destOrd="0" presId="urn:microsoft.com/office/officeart/2018/2/layout/IconVerticalSolidList"/>
    <dgm:cxn modelId="{48FE7977-1709-4FCC-BF00-8B57CF5B358E}" type="presParOf" srcId="{A81834F4-D8D6-4A6C-BAD5-689ADD7313A8}" destId="{29AFD778-AC6D-4717-B099-2F24BAEADE7E}" srcOrd="1" destOrd="0" presId="urn:microsoft.com/office/officeart/2018/2/layout/IconVerticalSolidList"/>
    <dgm:cxn modelId="{A520142F-4F83-4D20-8960-D1FDB3E0A3B8}" type="presParOf" srcId="{A81834F4-D8D6-4A6C-BAD5-689ADD7313A8}" destId="{C11265EE-CD4B-449F-9F2C-FFDACEC3B736}" srcOrd="2" destOrd="0" presId="urn:microsoft.com/office/officeart/2018/2/layout/IconVerticalSolidList"/>
    <dgm:cxn modelId="{2B105B16-36E8-46B4-A19B-AEF21EFCBBB5}" type="presParOf" srcId="{A81834F4-D8D6-4A6C-BAD5-689ADD7313A8}" destId="{6D4F914F-ABB7-4280-A3F6-34BBD514EC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416BDE-CA30-496B-8185-A55162AE4FCE}"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123F65E-05C3-44F9-89B4-75558A72CD22}">
      <dgm:prSet/>
      <dgm:spPr/>
      <dgm:t>
        <a:bodyPr/>
        <a:lstStyle/>
        <a:p>
          <a:r>
            <a:rPr lang="en-GB"/>
            <a:t>Using aggregated data from the three tables, the tracker can offer personalized recommendations to users. </a:t>
          </a:r>
          <a:endParaRPr lang="en-US"/>
        </a:p>
      </dgm:t>
    </dgm:pt>
    <dgm:pt modelId="{7572FF65-466E-4D25-B818-A2B368DB29FD}" type="parTrans" cxnId="{DCEFA44C-5930-471A-B7D4-86DA6A6CC818}">
      <dgm:prSet/>
      <dgm:spPr/>
      <dgm:t>
        <a:bodyPr/>
        <a:lstStyle/>
        <a:p>
          <a:endParaRPr lang="en-US"/>
        </a:p>
      </dgm:t>
    </dgm:pt>
    <dgm:pt modelId="{D135817F-F58D-45F9-84BA-90E81B13F171}" type="sibTrans" cxnId="{DCEFA44C-5930-471A-B7D4-86DA6A6CC818}">
      <dgm:prSet/>
      <dgm:spPr/>
      <dgm:t>
        <a:bodyPr/>
        <a:lstStyle/>
        <a:p>
          <a:endParaRPr lang="en-US"/>
        </a:p>
      </dgm:t>
    </dgm:pt>
    <dgm:pt modelId="{BFCB87F8-E4FF-4042-B138-7D2A41AAABA2}">
      <dgm:prSet/>
      <dgm:spPr/>
      <dgm:t>
        <a:bodyPr/>
        <a:lstStyle/>
        <a:p>
          <a:r>
            <a:rPr lang="en-GB"/>
            <a:t>For instance:If a user logs high-calorie intake without sufficient workouts, the tracker can suggest increasing physical activity.</a:t>
          </a:r>
          <a:endParaRPr lang="en-US"/>
        </a:p>
      </dgm:t>
    </dgm:pt>
    <dgm:pt modelId="{6E9E4175-5143-40FB-AD40-8FD40C148BF5}" type="parTrans" cxnId="{503F8079-1499-4B28-94F1-DEE30DEE8E76}">
      <dgm:prSet/>
      <dgm:spPr/>
      <dgm:t>
        <a:bodyPr/>
        <a:lstStyle/>
        <a:p>
          <a:endParaRPr lang="en-US"/>
        </a:p>
      </dgm:t>
    </dgm:pt>
    <dgm:pt modelId="{EB860B26-870E-4134-BB25-5CB6D415FA05}" type="sibTrans" cxnId="{503F8079-1499-4B28-94F1-DEE30DEE8E76}">
      <dgm:prSet/>
      <dgm:spPr/>
      <dgm:t>
        <a:bodyPr/>
        <a:lstStyle/>
        <a:p>
          <a:endParaRPr lang="en-US"/>
        </a:p>
      </dgm:t>
    </dgm:pt>
    <dgm:pt modelId="{82AB002F-AD72-4AAE-BF60-E81CAD881460}">
      <dgm:prSet/>
      <dgm:spPr/>
      <dgm:t>
        <a:bodyPr/>
        <a:lstStyle/>
        <a:p>
          <a:r>
            <a:rPr lang="en-GB"/>
            <a:t>If BMI trends indicate stagnation, the system can recommend modifications to diet and workout intensity.Enhanced Goal Tracking and Motivation</a:t>
          </a:r>
          <a:endParaRPr lang="en-US"/>
        </a:p>
      </dgm:t>
    </dgm:pt>
    <dgm:pt modelId="{2C66B8D9-FFAA-4ED7-8AD7-040FF09A77F2}" type="parTrans" cxnId="{0A4EAAB5-DB98-46C4-A03F-B3B50F9385F2}">
      <dgm:prSet/>
      <dgm:spPr/>
      <dgm:t>
        <a:bodyPr/>
        <a:lstStyle/>
        <a:p>
          <a:endParaRPr lang="en-US"/>
        </a:p>
      </dgm:t>
    </dgm:pt>
    <dgm:pt modelId="{68A7DB02-B4A1-4668-92E5-BA52BD1C1D89}" type="sibTrans" cxnId="{0A4EAAB5-DB98-46C4-A03F-B3B50F9385F2}">
      <dgm:prSet/>
      <dgm:spPr/>
      <dgm:t>
        <a:bodyPr/>
        <a:lstStyle/>
        <a:p>
          <a:endParaRPr lang="en-US"/>
        </a:p>
      </dgm:t>
    </dgm:pt>
    <dgm:pt modelId="{B7DF597F-A272-43A6-8D29-72EF65D79A88}" type="pres">
      <dgm:prSet presAssocID="{7F416BDE-CA30-496B-8185-A55162AE4FCE}" presName="hierChild1" presStyleCnt="0">
        <dgm:presLayoutVars>
          <dgm:chPref val="1"/>
          <dgm:dir/>
          <dgm:animOne val="branch"/>
          <dgm:animLvl val="lvl"/>
          <dgm:resizeHandles/>
        </dgm:presLayoutVars>
      </dgm:prSet>
      <dgm:spPr/>
    </dgm:pt>
    <dgm:pt modelId="{7603E76A-0F07-4A6A-9ACA-E3219DE0BAF1}" type="pres">
      <dgm:prSet presAssocID="{D123F65E-05C3-44F9-89B4-75558A72CD22}" presName="hierRoot1" presStyleCnt="0"/>
      <dgm:spPr/>
    </dgm:pt>
    <dgm:pt modelId="{A2D59847-37CC-4C22-A5BC-9AB5F813BFC1}" type="pres">
      <dgm:prSet presAssocID="{D123F65E-05C3-44F9-89B4-75558A72CD22}" presName="composite" presStyleCnt="0"/>
      <dgm:spPr/>
    </dgm:pt>
    <dgm:pt modelId="{DDD3CABC-D095-4B6E-AFFA-5C31C93C1BF6}" type="pres">
      <dgm:prSet presAssocID="{D123F65E-05C3-44F9-89B4-75558A72CD22}" presName="background" presStyleLbl="node0" presStyleIdx="0" presStyleCnt="3"/>
      <dgm:spPr/>
    </dgm:pt>
    <dgm:pt modelId="{8F6FD782-0D38-4961-A53E-BA4283EF6461}" type="pres">
      <dgm:prSet presAssocID="{D123F65E-05C3-44F9-89B4-75558A72CD22}" presName="text" presStyleLbl="fgAcc0" presStyleIdx="0" presStyleCnt="3">
        <dgm:presLayoutVars>
          <dgm:chPref val="3"/>
        </dgm:presLayoutVars>
      </dgm:prSet>
      <dgm:spPr/>
    </dgm:pt>
    <dgm:pt modelId="{62D42A91-2758-4C92-859D-4CECAA7B6DB5}" type="pres">
      <dgm:prSet presAssocID="{D123F65E-05C3-44F9-89B4-75558A72CD22}" presName="hierChild2" presStyleCnt="0"/>
      <dgm:spPr/>
    </dgm:pt>
    <dgm:pt modelId="{23E0DBE9-8474-41C2-B24B-C87A6191A90F}" type="pres">
      <dgm:prSet presAssocID="{BFCB87F8-E4FF-4042-B138-7D2A41AAABA2}" presName="hierRoot1" presStyleCnt="0"/>
      <dgm:spPr/>
    </dgm:pt>
    <dgm:pt modelId="{FCC8190C-DC67-4843-A357-9E0EB32716B9}" type="pres">
      <dgm:prSet presAssocID="{BFCB87F8-E4FF-4042-B138-7D2A41AAABA2}" presName="composite" presStyleCnt="0"/>
      <dgm:spPr/>
    </dgm:pt>
    <dgm:pt modelId="{C385EB0E-A110-4360-BC97-FFBB86BCA716}" type="pres">
      <dgm:prSet presAssocID="{BFCB87F8-E4FF-4042-B138-7D2A41AAABA2}" presName="background" presStyleLbl="node0" presStyleIdx="1" presStyleCnt="3"/>
      <dgm:spPr/>
    </dgm:pt>
    <dgm:pt modelId="{67D8C397-D5F9-467C-9966-54D7DA301696}" type="pres">
      <dgm:prSet presAssocID="{BFCB87F8-E4FF-4042-B138-7D2A41AAABA2}" presName="text" presStyleLbl="fgAcc0" presStyleIdx="1" presStyleCnt="3">
        <dgm:presLayoutVars>
          <dgm:chPref val="3"/>
        </dgm:presLayoutVars>
      </dgm:prSet>
      <dgm:spPr/>
    </dgm:pt>
    <dgm:pt modelId="{58356502-054E-409D-BE75-057513BD6091}" type="pres">
      <dgm:prSet presAssocID="{BFCB87F8-E4FF-4042-B138-7D2A41AAABA2}" presName="hierChild2" presStyleCnt="0"/>
      <dgm:spPr/>
    </dgm:pt>
    <dgm:pt modelId="{10F59192-1BEF-41A7-A39C-F8486317EECC}" type="pres">
      <dgm:prSet presAssocID="{82AB002F-AD72-4AAE-BF60-E81CAD881460}" presName="hierRoot1" presStyleCnt="0"/>
      <dgm:spPr/>
    </dgm:pt>
    <dgm:pt modelId="{BB7DB063-808C-4C99-A4C4-9798585F4927}" type="pres">
      <dgm:prSet presAssocID="{82AB002F-AD72-4AAE-BF60-E81CAD881460}" presName="composite" presStyleCnt="0"/>
      <dgm:spPr/>
    </dgm:pt>
    <dgm:pt modelId="{117E08A0-F956-431E-97A4-82A9A2FCCEE1}" type="pres">
      <dgm:prSet presAssocID="{82AB002F-AD72-4AAE-BF60-E81CAD881460}" presName="background" presStyleLbl="node0" presStyleIdx="2" presStyleCnt="3"/>
      <dgm:spPr/>
    </dgm:pt>
    <dgm:pt modelId="{5A3F6CE7-2833-4998-BE29-4DCC960465CA}" type="pres">
      <dgm:prSet presAssocID="{82AB002F-AD72-4AAE-BF60-E81CAD881460}" presName="text" presStyleLbl="fgAcc0" presStyleIdx="2" presStyleCnt="3">
        <dgm:presLayoutVars>
          <dgm:chPref val="3"/>
        </dgm:presLayoutVars>
      </dgm:prSet>
      <dgm:spPr/>
    </dgm:pt>
    <dgm:pt modelId="{54D7B098-DEBF-4F8A-BCA9-6D05E8506681}" type="pres">
      <dgm:prSet presAssocID="{82AB002F-AD72-4AAE-BF60-E81CAD881460}" presName="hierChild2" presStyleCnt="0"/>
      <dgm:spPr/>
    </dgm:pt>
  </dgm:ptLst>
  <dgm:cxnLst>
    <dgm:cxn modelId="{1AFC755F-3AB5-4EF0-8A72-491E05981C8B}" type="presOf" srcId="{7F416BDE-CA30-496B-8185-A55162AE4FCE}" destId="{B7DF597F-A272-43A6-8D29-72EF65D79A88}" srcOrd="0" destOrd="0" presId="urn:microsoft.com/office/officeart/2005/8/layout/hierarchy1"/>
    <dgm:cxn modelId="{F8C6E565-41B1-4A29-AFA0-DFE9E1202CC7}" type="presOf" srcId="{82AB002F-AD72-4AAE-BF60-E81CAD881460}" destId="{5A3F6CE7-2833-4998-BE29-4DCC960465CA}" srcOrd="0" destOrd="0" presId="urn:microsoft.com/office/officeart/2005/8/layout/hierarchy1"/>
    <dgm:cxn modelId="{B9BE564A-7EF1-49C0-BB83-526EDAE2C4DE}" type="presOf" srcId="{BFCB87F8-E4FF-4042-B138-7D2A41AAABA2}" destId="{67D8C397-D5F9-467C-9966-54D7DA301696}" srcOrd="0" destOrd="0" presId="urn:microsoft.com/office/officeart/2005/8/layout/hierarchy1"/>
    <dgm:cxn modelId="{DCEFA44C-5930-471A-B7D4-86DA6A6CC818}" srcId="{7F416BDE-CA30-496B-8185-A55162AE4FCE}" destId="{D123F65E-05C3-44F9-89B4-75558A72CD22}" srcOrd="0" destOrd="0" parTransId="{7572FF65-466E-4D25-B818-A2B368DB29FD}" sibTransId="{D135817F-F58D-45F9-84BA-90E81B13F171}"/>
    <dgm:cxn modelId="{2A2AAF76-CF0A-4BA2-B821-74357D90AA36}" type="presOf" srcId="{D123F65E-05C3-44F9-89B4-75558A72CD22}" destId="{8F6FD782-0D38-4961-A53E-BA4283EF6461}" srcOrd="0" destOrd="0" presId="urn:microsoft.com/office/officeart/2005/8/layout/hierarchy1"/>
    <dgm:cxn modelId="{503F8079-1499-4B28-94F1-DEE30DEE8E76}" srcId="{7F416BDE-CA30-496B-8185-A55162AE4FCE}" destId="{BFCB87F8-E4FF-4042-B138-7D2A41AAABA2}" srcOrd="1" destOrd="0" parTransId="{6E9E4175-5143-40FB-AD40-8FD40C148BF5}" sibTransId="{EB860B26-870E-4134-BB25-5CB6D415FA05}"/>
    <dgm:cxn modelId="{0A4EAAB5-DB98-46C4-A03F-B3B50F9385F2}" srcId="{7F416BDE-CA30-496B-8185-A55162AE4FCE}" destId="{82AB002F-AD72-4AAE-BF60-E81CAD881460}" srcOrd="2" destOrd="0" parTransId="{2C66B8D9-FFAA-4ED7-8AD7-040FF09A77F2}" sibTransId="{68A7DB02-B4A1-4668-92E5-BA52BD1C1D89}"/>
    <dgm:cxn modelId="{E38E814A-BE2A-4BCE-849D-791234673C57}" type="presParOf" srcId="{B7DF597F-A272-43A6-8D29-72EF65D79A88}" destId="{7603E76A-0F07-4A6A-9ACA-E3219DE0BAF1}" srcOrd="0" destOrd="0" presId="urn:microsoft.com/office/officeart/2005/8/layout/hierarchy1"/>
    <dgm:cxn modelId="{D70BB8E2-C8A4-4C5C-B53C-C11A48B91300}" type="presParOf" srcId="{7603E76A-0F07-4A6A-9ACA-E3219DE0BAF1}" destId="{A2D59847-37CC-4C22-A5BC-9AB5F813BFC1}" srcOrd="0" destOrd="0" presId="urn:microsoft.com/office/officeart/2005/8/layout/hierarchy1"/>
    <dgm:cxn modelId="{56C1B1DE-5D95-4E9A-BA7E-6749C0B75F63}" type="presParOf" srcId="{A2D59847-37CC-4C22-A5BC-9AB5F813BFC1}" destId="{DDD3CABC-D095-4B6E-AFFA-5C31C93C1BF6}" srcOrd="0" destOrd="0" presId="urn:microsoft.com/office/officeart/2005/8/layout/hierarchy1"/>
    <dgm:cxn modelId="{3E04F39E-2C54-4DA0-ADB0-490D9F5C502D}" type="presParOf" srcId="{A2D59847-37CC-4C22-A5BC-9AB5F813BFC1}" destId="{8F6FD782-0D38-4961-A53E-BA4283EF6461}" srcOrd="1" destOrd="0" presId="urn:microsoft.com/office/officeart/2005/8/layout/hierarchy1"/>
    <dgm:cxn modelId="{B2F080D4-53B2-46AC-B824-4F910BD58811}" type="presParOf" srcId="{7603E76A-0F07-4A6A-9ACA-E3219DE0BAF1}" destId="{62D42A91-2758-4C92-859D-4CECAA7B6DB5}" srcOrd="1" destOrd="0" presId="urn:microsoft.com/office/officeart/2005/8/layout/hierarchy1"/>
    <dgm:cxn modelId="{1A73A5B6-A17D-443D-BEF3-7DA8B2643753}" type="presParOf" srcId="{B7DF597F-A272-43A6-8D29-72EF65D79A88}" destId="{23E0DBE9-8474-41C2-B24B-C87A6191A90F}" srcOrd="1" destOrd="0" presId="urn:microsoft.com/office/officeart/2005/8/layout/hierarchy1"/>
    <dgm:cxn modelId="{B686FEDF-3DB5-4F4B-B85C-FFC85AC5AE71}" type="presParOf" srcId="{23E0DBE9-8474-41C2-B24B-C87A6191A90F}" destId="{FCC8190C-DC67-4843-A357-9E0EB32716B9}" srcOrd="0" destOrd="0" presId="urn:microsoft.com/office/officeart/2005/8/layout/hierarchy1"/>
    <dgm:cxn modelId="{17098E05-06F2-436F-A942-35BE0E2B0095}" type="presParOf" srcId="{FCC8190C-DC67-4843-A357-9E0EB32716B9}" destId="{C385EB0E-A110-4360-BC97-FFBB86BCA716}" srcOrd="0" destOrd="0" presId="urn:microsoft.com/office/officeart/2005/8/layout/hierarchy1"/>
    <dgm:cxn modelId="{9D9BFCEF-321E-4E42-AF93-20E52F168AAA}" type="presParOf" srcId="{FCC8190C-DC67-4843-A357-9E0EB32716B9}" destId="{67D8C397-D5F9-467C-9966-54D7DA301696}" srcOrd="1" destOrd="0" presId="urn:microsoft.com/office/officeart/2005/8/layout/hierarchy1"/>
    <dgm:cxn modelId="{9F8B7DF6-E3E4-4D6B-AB42-321E730C0BD3}" type="presParOf" srcId="{23E0DBE9-8474-41C2-B24B-C87A6191A90F}" destId="{58356502-054E-409D-BE75-057513BD6091}" srcOrd="1" destOrd="0" presId="urn:microsoft.com/office/officeart/2005/8/layout/hierarchy1"/>
    <dgm:cxn modelId="{BAC676FF-ADBC-4E28-AFEF-376D972414A6}" type="presParOf" srcId="{B7DF597F-A272-43A6-8D29-72EF65D79A88}" destId="{10F59192-1BEF-41A7-A39C-F8486317EECC}" srcOrd="2" destOrd="0" presId="urn:microsoft.com/office/officeart/2005/8/layout/hierarchy1"/>
    <dgm:cxn modelId="{1C96F171-F85B-4D10-90C4-13539A7BD73C}" type="presParOf" srcId="{10F59192-1BEF-41A7-A39C-F8486317EECC}" destId="{BB7DB063-808C-4C99-A4C4-9798585F4927}" srcOrd="0" destOrd="0" presId="urn:microsoft.com/office/officeart/2005/8/layout/hierarchy1"/>
    <dgm:cxn modelId="{E2B05198-0B42-4DA1-A52B-73D8D5B03FEF}" type="presParOf" srcId="{BB7DB063-808C-4C99-A4C4-9798585F4927}" destId="{117E08A0-F956-431E-97A4-82A9A2FCCEE1}" srcOrd="0" destOrd="0" presId="urn:microsoft.com/office/officeart/2005/8/layout/hierarchy1"/>
    <dgm:cxn modelId="{AFC50C64-B36B-4408-BE4A-B4731E2BC757}" type="presParOf" srcId="{BB7DB063-808C-4C99-A4C4-9798585F4927}" destId="{5A3F6CE7-2833-4998-BE29-4DCC960465CA}" srcOrd="1" destOrd="0" presId="urn:microsoft.com/office/officeart/2005/8/layout/hierarchy1"/>
    <dgm:cxn modelId="{C529ECEA-7821-4090-99B7-1AC25A25EED1}" type="presParOf" srcId="{10F59192-1BEF-41A7-A39C-F8486317EECC}" destId="{54D7B098-DEBF-4F8A-BCA9-6D05E85066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710C5F-3AB1-4618-BFC2-97A246DC943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1A39804-E6E1-463B-AE01-DC74D239AD3D}">
      <dgm:prSet/>
      <dgm:spPr/>
      <dgm:t>
        <a:bodyPr/>
        <a:lstStyle/>
        <a:p>
          <a:r>
            <a:rPr lang="en-GB"/>
            <a:t>Future Enhancements:- AI-Based Recommendations:Use Machine Learning to predict calorie intake trends and suggest workout adjustments.Recommend personalized workout routines based on past performance and progress.</a:t>
          </a:r>
          <a:endParaRPr lang="en-US"/>
        </a:p>
      </dgm:t>
    </dgm:pt>
    <dgm:pt modelId="{4CBB2C23-1B2C-4532-88A5-67AA9287043D}" type="parTrans" cxnId="{9A49A568-E383-4211-A61C-BEEECF29CF72}">
      <dgm:prSet/>
      <dgm:spPr/>
      <dgm:t>
        <a:bodyPr/>
        <a:lstStyle/>
        <a:p>
          <a:endParaRPr lang="en-US"/>
        </a:p>
      </dgm:t>
    </dgm:pt>
    <dgm:pt modelId="{6179EE9E-6768-49D0-9E82-FF0DAFD04337}" type="sibTrans" cxnId="{9A49A568-E383-4211-A61C-BEEECF29CF72}">
      <dgm:prSet/>
      <dgm:spPr/>
      <dgm:t>
        <a:bodyPr/>
        <a:lstStyle/>
        <a:p>
          <a:endParaRPr lang="en-US"/>
        </a:p>
      </dgm:t>
    </dgm:pt>
    <dgm:pt modelId="{DDA72B0B-3233-480D-9337-1910308D3770}">
      <dgm:prSet/>
      <dgm:spPr/>
      <dgm:t>
        <a:bodyPr/>
        <a:lstStyle/>
        <a:p>
          <a:r>
            <a:rPr lang="en-GB"/>
            <a:t>✅ Automated Alerts and Reminders:Send notifications to remind users about missed workouts, high-calorie intake, or hydration needs.</a:t>
          </a:r>
          <a:endParaRPr lang="en-US"/>
        </a:p>
      </dgm:t>
    </dgm:pt>
    <dgm:pt modelId="{C7E14CC9-44DF-4E43-8E1C-DEDD28086160}" type="parTrans" cxnId="{ACE3B543-3ABE-4F6D-B337-0620DA7526E4}">
      <dgm:prSet/>
      <dgm:spPr/>
      <dgm:t>
        <a:bodyPr/>
        <a:lstStyle/>
        <a:p>
          <a:endParaRPr lang="en-US"/>
        </a:p>
      </dgm:t>
    </dgm:pt>
    <dgm:pt modelId="{B2130BAA-A631-43BA-83ED-F3FBAF384070}" type="sibTrans" cxnId="{ACE3B543-3ABE-4F6D-B337-0620DA7526E4}">
      <dgm:prSet/>
      <dgm:spPr/>
      <dgm:t>
        <a:bodyPr/>
        <a:lstStyle/>
        <a:p>
          <a:endParaRPr lang="en-US"/>
        </a:p>
      </dgm:t>
    </dgm:pt>
    <dgm:pt modelId="{D4591219-6F21-4F63-9AA7-8F3EDE38E117}">
      <dgm:prSet/>
      <dgm:spPr/>
      <dgm:t>
        <a:bodyPr/>
        <a:lstStyle/>
        <a:p>
          <a:r>
            <a:rPr lang="en-GB"/>
            <a:t>✅ Gamification and Challenges:Introduce challenges and leaderboards to promote friendly competition and increase engagement.</a:t>
          </a:r>
          <a:endParaRPr lang="en-US"/>
        </a:p>
      </dgm:t>
    </dgm:pt>
    <dgm:pt modelId="{91BD065B-4BDA-43A4-8EB8-C0C8C465B5DA}" type="parTrans" cxnId="{090AAE7B-39A8-42A3-B263-4F7C50D93F8E}">
      <dgm:prSet/>
      <dgm:spPr/>
      <dgm:t>
        <a:bodyPr/>
        <a:lstStyle/>
        <a:p>
          <a:endParaRPr lang="en-US"/>
        </a:p>
      </dgm:t>
    </dgm:pt>
    <dgm:pt modelId="{D6CF4AD9-1BFF-47BC-9500-7ECBEA29C728}" type="sibTrans" cxnId="{090AAE7B-39A8-42A3-B263-4F7C50D93F8E}">
      <dgm:prSet/>
      <dgm:spPr/>
      <dgm:t>
        <a:bodyPr/>
        <a:lstStyle/>
        <a:p>
          <a:endParaRPr lang="en-US"/>
        </a:p>
      </dgm:t>
    </dgm:pt>
    <dgm:pt modelId="{D7A82A45-7DA7-4583-9E47-331E018C5130}" type="pres">
      <dgm:prSet presAssocID="{7D710C5F-3AB1-4618-BFC2-97A246DC9434}" presName="root" presStyleCnt="0">
        <dgm:presLayoutVars>
          <dgm:dir/>
          <dgm:resizeHandles val="exact"/>
        </dgm:presLayoutVars>
      </dgm:prSet>
      <dgm:spPr/>
    </dgm:pt>
    <dgm:pt modelId="{60E65B74-704D-44D5-8238-E997C9A81BE9}" type="pres">
      <dgm:prSet presAssocID="{C1A39804-E6E1-463B-AE01-DC74D239AD3D}" presName="compNode" presStyleCnt="0"/>
      <dgm:spPr/>
    </dgm:pt>
    <dgm:pt modelId="{AAB751E9-7BC9-4E01-93CD-5779F7B3B028}" type="pres">
      <dgm:prSet presAssocID="{C1A39804-E6E1-463B-AE01-DC74D239AD3D}" presName="bgRect" presStyleLbl="bgShp" presStyleIdx="0" presStyleCnt="3"/>
      <dgm:spPr/>
    </dgm:pt>
    <dgm:pt modelId="{E0D636D4-B445-453C-B3EB-5CF3837C719C}" type="pres">
      <dgm:prSet presAssocID="{C1A39804-E6E1-463B-AE01-DC74D239AD3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umbbell"/>
        </a:ext>
      </dgm:extLst>
    </dgm:pt>
    <dgm:pt modelId="{6D0F24F3-AE77-4019-9DFA-9459C293F4FA}" type="pres">
      <dgm:prSet presAssocID="{C1A39804-E6E1-463B-AE01-DC74D239AD3D}" presName="spaceRect" presStyleCnt="0"/>
      <dgm:spPr/>
    </dgm:pt>
    <dgm:pt modelId="{0D2CB300-8E6B-42BF-8FCD-5EDAFE624D19}" type="pres">
      <dgm:prSet presAssocID="{C1A39804-E6E1-463B-AE01-DC74D239AD3D}" presName="parTx" presStyleLbl="revTx" presStyleIdx="0" presStyleCnt="3">
        <dgm:presLayoutVars>
          <dgm:chMax val="0"/>
          <dgm:chPref val="0"/>
        </dgm:presLayoutVars>
      </dgm:prSet>
      <dgm:spPr/>
    </dgm:pt>
    <dgm:pt modelId="{54351C4E-5E19-4B38-B065-A00B9942FB06}" type="pres">
      <dgm:prSet presAssocID="{6179EE9E-6768-49D0-9E82-FF0DAFD04337}" presName="sibTrans" presStyleCnt="0"/>
      <dgm:spPr/>
    </dgm:pt>
    <dgm:pt modelId="{8C59E655-092E-49C4-9C05-2AD0F5F99DF6}" type="pres">
      <dgm:prSet presAssocID="{DDA72B0B-3233-480D-9337-1910308D3770}" presName="compNode" presStyleCnt="0"/>
      <dgm:spPr/>
    </dgm:pt>
    <dgm:pt modelId="{7F553035-ADC2-405B-B966-8C2DF5954544}" type="pres">
      <dgm:prSet presAssocID="{DDA72B0B-3233-480D-9337-1910308D3770}" presName="bgRect" presStyleLbl="bgShp" presStyleIdx="1" presStyleCnt="3"/>
      <dgm:spPr/>
    </dgm:pt>
    <dgm:pt modelId="{00DC263E-045F-4667-80B4-28F948398297}" type="pres">
      <dgm:prSet presAssocID="{DDA72B0B-3233-480D-9337-1910308D37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Eating"/>
        </a:ext>
      </dgm:extLst>
    </dgm:pt>
    <dgm:pt modelId="{84470147-2091-45E7-9C5F-FDA1383A950E}" type="pres">
      <dgm:prSet presAssocID="{DDA72B0B-3233-480D-9337-1910308D3770}" presName="spaceRect" presStyleCnt="0"/>
      <dgm:spPr/>
    </dgm:pt>
    <dgm:pt modelId="{75230B50-87FE-4A07-83EB-4EA50DED6417}" type="pres">
      <dgm:prSet presAssocID="{DDA72B0B-3233-480D-9337-1910308D3770}" presName="parTx" presStyleLbl="revTx" presStyleIdx="1" presStyleCnt="3">
        <dgm:presLayoutVars>
          <dgm:chMax val="0"/>
          <dgm:chPref val="0"/>
        </dgm:presLayoutVars>
      </dgm:prSet>
      <dgm:spPr/>
    </dgm:pt>
    <dgm:pt modelId="{DA88025E-0D37-4462-AB45-4D121C99F43E}" type="pres">
      <dgm:prSet presAssocID="{B2130BAA-A631-43BA-83ED-F3FBAF384070}" presName="sibTrans" presStyleCnt="0"/>
      <dgm:spPr/>
    </dgm:pt>
    <dgm:pt modelId="{F6BB567C-2450-41D6-9E0B-0F5D857C9F11}" type="pres">
      <dgm:prSet presAssocID="{D4591219-6F21-4F63-9AA7-8F3EDE38E117}" presName="compNode" presStyleCnt="0"/>
      <dgm:spPr/>
    </dgm:pt>
    <dgm:pt modelId="{9EDCA1BB-83A9-4BAA-A1CA-BAB4AACBF2FC}" type="pres">
      <dgm:prSet presAssocID="{D4591219-6F21-4F63-9AA7-8F3EDE38E117}" presName="bgRect" presStyleLbl="bgShp" presStyleIdx="2" presStyleCnt="3"/>
      <dgm:spPr/>
    </dgm:pt>
    <dgm:pt modelId="{06AC197B-2239-49FC-B830-93BE2359218F}" type="pres">
      <dgm:prSet presAssocID="{D4591219-6F21-4F63-9AA7-8F3EDE38E11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gaphone"/>
        </a:ext>
      </dgm:extLst>
    </dgm:pt>
    <dgm:pt modelId="{BC801E7B-217B-4656-B073-B4088DBC78EE}" type="pres">
      <dgm:prSet presAssocID="{D4591219-6F21-4F63-9AA7-8F3EDE38E117}" presName="spaceRect" presStyleCnt="0"/>
      <dgm:spPr/>
    </dgm:pt>
    <dgm:pt modelId="{035A98C6-F893-4332-9095-575AF434AB29}" type="pres">
      <dgm:prSet presAssocID="{D4591219-6F21-4F63-9AA7-8F3EDE38E117}" presName="parTx" presStyleLbl="revTx" presStyleIdx="2" presStyleCnt="3">
        <dgm:presLayoutVars>
          <dgm:chMax val="0"/>
          <dgm:chPref val="0"/>
        </dgm:presLayoutVars>
      </dgm:prSet>
      <dgm:spPr/>
    </dgm:pt>
  </dgm:ptLst>
  <dgm:cxnLst>
    <dgm:cxn modelId="{8D25B538-D23D-4EA0-B6FF-BEF6ABE12BA7}" type="presOf" srcId="{7D710C5F-3AB1-4618-BFC2-97A246DC9434}" destId="{D7A82A45-7DA7-4583-9E47-331E018C5130}" srcOrd="0" destOrd="0" presId="urn:microsoft.com/office/officeart/2018/2/layout/IconVerticalSolidList"/>
    <dgm:cxn modelId="{ACE3B543-3ABE-4F6D-B337-0620DA7526E4}" srcId="{7D710C5F-3AB1-4618-BFC2-97A246DC9434}" destId="{DDA72B0B-3233-480D-9337-1910308D3770}" srcOrd="1" destOrd="0" parTransId="{C7E14CC9-44DF-4E43-8E1C-DEDD28086160}" sibTransId="{B2130BAA-A631-43BA-83ED-F3FBAF384070}"/>
    <dgm:cxn modelId="{9A49A568-E383-4211-A61C-BEEECF29CF72}" srcId="{7D710C5F-3AB1-4618-BFC2-97A246DC9434}" destId="{C1A39804-E6E1-463B-AE01-DC74D239AD3D}" srcOrd="0" destOrd="0" parTransId="{4CBB2C23-1B2C-4532-88A5-67AA9287043D}" sibTransId="{6179EE9E-6768-49D0-9E82-FF0DAFD04337}"/>
    <dgm:cxn modelId="{090AAE7B-39A8-42A3-B263-4F7C50D93F8E}" srcId="{7D710C5F-3AB1-4618-BFC2-97A246DC9434}" destId="{D4591219-6F21-4F63-9AA7-8F3EDE38E117}" srcOrd="2" destOrd="0" parTransId="{91BD065B-4BDA-43A4-8EB8-C0C8C465B5DA}" sibTransId="{D6CF4AD9-1BFF-47BC-9500-7ECBEA29C728}"/>
    <dgm:cxn modelId="{D4DCE87E-B576-400B-99E8-5DF47CE8C526}" type="presOf" srcId="{C1A39804-E6E1-463B-AE01-DC74D239AD3D}" destId="{0D2CB300-8E6B-42BF-8FCD-5EDAFE624D19}" srcOrd="0" destOrd="0" presId="urn:microsoft.com/office/officeart/2018/2/layout/IconVerticalSolidList"/>
    <dgm:cxn modelId="{6A72DB8C-64E4-450E-AF48-753C1B48818C}" type="presOf" srcId="{D4591219-6F21-4F63-9AA7-8F3EDE38E117}" destId="{035A98C6-F893-4332-9095-575AF434AB29}" srcOrd="0" destOrd="0" presId="urn:microsoft.com/office/officeart/2018/2/layout/IconVerticalSolidList"/>
    <dgm:cxn modelId="{665520F1-F890-4726-8BCF-0A60D19BBDFD}" type="presOf" srcId="{DDA72B0B-3233-480D-9337-1910308D3770}" destId="{75230B50-87FE-4A07-83EB-4EA50DED6417}" srcOrd="0" destOrd="0" presId="urn:microsoft.com/office/officeart/2018/2/layout/IconVerticalSolidList"/>
    <dgm:cxn modelId="{99537881-DDA8-4942-AD1C-F390B04A5C04}" type="presParOf" srcId="{D7A82A45-7DA7-4583-9E47-331E018C5130}" destId="{60E65B74-704D-44D5-8238-E997C9A81BE9}" srcOrd="0" destOrd="0" presId="urn:microsoft.com/office/officeart/2018/2/layout/IconVerticalSolidList"/>
    <dgm:cxn modelId="{5B92AA7A-5D14-47AF-9E07-B6A27EDAE95C}" type="presParOf" srcId="{60E65B74-704D-44D5-8238-E997C9A81BE9}" destId="{AAB751E9-7BC9-4E01-93CD-5779F7B3B028}" srcOrd="0" destOrd="0" presId="urn:microsoft.com/office/officeart/2018/2/layout/IconVerticalSolidList"/>
    <dgm:cxn modelId="{6826DC4C-AFF0-4840-8B82-0C523786AF6A}" type="presParOf" srcId="{60E65B74-704D-44D5-8238-E997C9A81BE9}" destId="{E0D636D4-B445-453C-B3EB-5CF3837C719C}" srcOrd="1" destOrd="0" presId="urn:microsoft.com/office/officeart/2018/2/layout/IconVerticalSolidList"/>
    <dgm:cxn modelId="{D7373F68-9AA9-4A76-ADA5-3E3802678DEB}" type="presParOf" srcId="{60E65B74-704D-44D5-8238-E997C9A81BE9}" destId="{6D0F24F3-AE77-4019-9DFA-9459C293F4FA}" srcOrd="2" destOrd="0" presId="urn:microsoft.com/office/officeart/2018/2/layout/IconVerticalSolidList"/>
    <dgm:cxn modelId="{04A4A3FB-CB8E-44E5-AB6E-39955F851710}" type="presParOf" srcId="{60E65B74-704D-44D5-8238-E997C9A81BE9}" destId="{0D2CB300-8E6B-42BF-8FCD-5EDAFE624D19}" srcOrd="3" destOrd="0" presId="urn:microsoft.com/office/officeart/2018/2/layout/IconVerticalSolidList"/>
    <dgm:cxn modelId="{2F18FFE9-5178-4B8B-BEB7-1EDE8C0A323F}" type="presParOf" srcId="{D7A82A45-7DA7-4583-9E47-331E018C5130}" destId="{54351C4E-5E19-4B38-B065-A00B9942FB06}" srcOrd="1" destOrd="0" presId="urn:microsoft.com/office/officeart/2018/2/layout/IconVerticalSolidList"/>
    <dgm:cxn modelId="{75EE2AC7-6D5A-4EA3-A98A-6FC0478ED545}" type="presParOf" srcId="{D7A82A45-7DA7-4583-9E47-331E018C5130}" destId="{8C59E655-092E-49C4-9C05-2AD0F5F99DF6}" srcOrd="2" destOrd="0" presId="urn:microsoft.com/office/officeart/2018/2/layout/IconVerticalSolidList"/>
    <dgm:cxn modelId="{34C9E367-B63F-4D73-B4ED-4AA7BE8B0D48}" type="presParOf" srcId="{8C59E655-092E-49C4-9C05-2AD0F5F99DF6}" destId="{7F553035-ADC2-405B-B966-8C2DF5954544}" srcOrd="0" destOrd="0" presId="urn:microsoft.com/office/officeart/2018/2/layout/IconVerticalSolidList"/>
    <dgm:cxn modelId="{F00FBF07-FD64-43DD-BC82-92411F3629E2}" type="presParOf" srcId="{8C59E655-092E-49C4-9C05-2AD0F5F99DF6}" destId="{00DC263E-045F-4667-80B4-28F948398297}" srcOrd="1" destOrd="0" presId="urn:microsoft.com/office/officeart/2018/2/layout/IconVerticalSolidList"/>
    <dgm:cxn modelId="{30987D28-0855-4AD1-83E4-9D967118D3C8}" type="presParOf" srcId="{8C59E655-092E-49C4-9C05-2AD0F5F99DF6}" destId="{84470147-2091-45E7-9C5F-FDA1383A950E}" srcOrd="2" destOrd="0" presId="urn:microsoft.com/office/officeart/2018/2/layout/IconVerticalSolidList"/>
    <dgm:cxn modelId="{945E500C-2D5D-45B3-B9BF-9988102D51EB}" type="presParOf" srcId="{8C59E655-092E-49C4-9C05-2AD0F5F99DF6}" destId="{75230B50-87FE-4A07-83EB-4EA50DED6417}" srcOrd="3" destOrd="0" presId="urn:microsoft.com/office/officeart/2018/2/layout/IconVerticalSolidList"/>
    <dgm:cxn modelId="{6CBC7862-CAA1-4559-8DB9-1A7090C14FDE}" type="presParOf" srcId="{D7A82A45-7DA7-4583-9E47-331E018C5130}" destId="{DA88025E-0D37-4462-AB45-4D121C99F43E}" srcOrd="3" destOrd="0" presId="urn:microsoft.com/office/officeart/2018/2/layout/IconVerticalSolidList"/>
    <dgm:cxn modelId="{75B939D9-007F-4366-8D11-14EBD104A2D9}" type="presParOf" srcId="{D7A82A45-7DA7-4583-9E47-331E018C5130}" destId="{F6BB567C-2450-41D6-9E0B-0F5D857C9F11}" srcOrd="4" destOrd="0" presId="urn:microsoft.com/office/officeart/2018/2/layout/IconVerticalSolidList"/>
    <dgm:cxn modelId="{AA0E43A7-F50E-400C-8626-7B816470D079}" type="presParOf" srcId="{F6BB567C-2450-41D6-9E0B-0F5D857C9F11}" destId="{9EDCA1BB-83A9-4BAA-A1CA-BAB4AACBF2FC}" srcOrd="0" destOrd="0" presId="urn:microsoft.com/office/officeart/2018/2/layout/IconVerticalSolidList"/>
    <dgm:cxn modelId="{8A2112B5-BACF-4953-B445-E2A56E0A303A}" type="presParOf" srcId="{F6BB567C-2450-41D6-9E0B-0F5D857C9F11}" destId="{06AC197B-2239-49FC-B830-93BE2359218F}" srcOrd="1" destOrd="0" presId="urn:microsoft.com/office/officeart/2018/2/layout/IconVerticalSolidList"/>
    <dgm:cxn modelId="{51120182-373C-4ECF-8F3E-B4FF555B5C0B}" type="presParOf" srcId="{F6BB567C-2450-41D6-9E0B-0F5D857C9F11}" destId="{BC801E7B-217B-4656-B073-B4088DBC78EE}" srcOrd="2" destOrd="0" presId="urn:microsoft.com/office/officeart/2018/2/layout/IconVerticalSolidList"/>
    <dgm:cxn modelId="{547340F1-A5F5-46FD-A7EC-9D3F07B47682}" type="presParOf" srcId="{F6BB567C-2450-41D6-9E0B-0F5D857C9F11}" destId="{035A98C6-F893-4332-9095-575AF434AB2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31C8FE-FD80-4613-8BB2-77371EF8244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6C513F4-8F39-4452-AB35-9D101D8B34A4}">
      <dgm:prSet/>
      <dgm:spPr/>
      <dgm:t>
        <a:bodyPr/>
        <a:lstStyle/>
        <a:p>
          <a:r>
            <a:rPr lang="en-IN"/>
            <a:t>BACK END IDE DATABASE - SQL SERVER - version18/19</a:t>
          </a:r>
          <a:endParaRPr lang="en-US"/>
        </a:p>
      </dgm:t>
    </dgm:pt>
    <dgm:pt modelId="{69754E64-BF1B-407E-B90C-0FBC5FE908D6}" type="parTrans" cxnId="{49C7B669-FDDF-4D79-B7F5-908712E4A512}">
      <dgm:prSet/>
      <dgm:spPr/>
      <dgm:t>
        <a:bodyPr/>
        <a:lstStyle/>
        <a:p>
          <a:endParaRPr lang="en-US"/>
        </a:p>
      </dgm:t>
    </dgm:pt>
    <dgm:pt modelId="{35B959C0-AA75-46C7-9B77-A5757D3CD461}" type="sibTrans" cxnId="{49C7B669-FDDF-4D79-B7F5-908712E4A512}">
      <dgm:prSet/>
      <dgm:spPr/>
      <dgm:t>
        <a:bodyPr/>
        <a:lstStyle/>
        <a:p>
          <a:endParaRPr lang="en-US"/>
        </a:p>
      </dgm:t>
    </dgm:pt>
    <dgm:pt modelId="{AFD90D63-8FFE-495F-AD51-0D2F02DC6DD8}">
      <dgm:prSet/>
      <dgm:spPr/>
      <dgm:t>
        <a:bodyPr/>
        <a:lstStyle/>
        <a:p>
          <a:r>
            <a:rPr lang="en-IN"/>
            <a:t>VISUAL STUDIO - 2022 - DOTNET CORE  the version used is  6.0 </a:t>
          </a:r>
          <a:endParaRPr lang="en-US"/>
        </a:p>
      </dgm:t>
    </dgm:pt>
    <dgm:pt modelId="{6307A8C6-267C-4EBF-BD0B-A38D4C2736A0}" type="parTrans" cxnId="{95CA333B-4D08-4CBE-9CD9-E3281D47BAED}">
      <dgm:prSet/>
      <dgm:spPr/>
      <dgm:t>
        <a:bodyPr/>
        <a:lstStyle/>
        <a:p>
          <a:endParaRPr lang="en-US"/>
        </a:p>
      </dgm:t>
    </dgm:pt>
    <dgm:pt modelId="{6A3E7B6A-44A0-462C-A225-78C136D751CC}" type="sibTrans" cxnId="{95CA333B-4D08-4CBE-9CD9-E3281D47BAED}">
      <dgm:prSet/>
      <dgm:spPr/>
      <dgm:t>
        <a:bodyPr/>
        <a:lstStyle/>
        <a:p>
          <a:endParaRPr lang="en-US"/>
        </a:p>
      </dgm:t>
    </dgm:pt>
    <dgm:pt modelId="{4467B4BD-BF38-4082-8CF6-3DFFC96AE5BE}">
      <dgm:prSet/>
      <dgm:spPr/>
      <dgm:t>
        <a:bodyPr/>
        <a:lstStyle/>
        <a:p>
          <a:r>
            <a:rPr lang="en-IN"/>
            <a:t>C# 8.0   </a:t>
          </a:r>
          <a:endParaRPr lang="en-US"/>
        </a:p>
      </dgm:t>
    </dgm:pt>
    <dgm:pt modelId="{ED4658A1-7CD4-44FE-9A4F-54ED709ACB65}" type="parTrans" cxnId="{D42C77AE-4812-4BDB-BE84-D3E5EB0A795F}">
      <dgm:prSet/>
      <dgm:spPr/>
      <dgm:t>
        <a:bodyPr/>
        <a:lstStyle/>
        <a:p>
          <a:endParaRPr lang="en-US"/>
        </a:p>
      </dgm:t>
    </dgm:pt>
    <dgm:pt modelId="{3E515EE1-31D2-479E-BC3A-E0F05EDFF785}" type="sibTrans" cxnId="{D42C77AE-4812-4BDB-BE84-D3E5EB0A795F}">
      <dgm:prSet/>
      <dgm:spPr/>
      <dgm:t>
        <a:bodyPr/>
        <a:lstStyle/>
        <a:p>
          <a:endParaRPr lang="en-US"/>
        </a:p>
      </dgm:t>
    </dgm:pt>
    <dgm:pt modelId="{63488A60-EBCB-481C-A11D-21DAD475F889}">
      <dgm:prSet/>
      <dgm:spPr/>
      <dgm:t>
        <a:bodyPr/>
        <a:lstStyle/>
        <a:p>
          <a:r>
            <a:rPr lang="en-IN"/>
            <a:t>DOTNET CORE - version :6.0</a:t>
          </a:r>
          <a:endParaRPr lang="en-US"/>
        </a:p>
      </dgm:t>
    </dgm:pt>
    <dgm:pt modelId="{ED4C51AC-4D7A-4814-8420-D2FD61093F61}" type="parTrans" cxnId="{313A8C02-4115-4A49-8902-72E072EE1563}">
      <dgm:prSet/>
      <dgm:spPr/>
      <dgm:t>
        <a:bodyPr/>
        <a:lstStyle/>
        <a:p>
          <a:endParaRPr lang="en-US"/>
        </a:p>
      </dgm:t>
    </dgm:pt>
    <dgm:pt modelId="{2CA6F73C-353C-4585-AAF8-4CA401CE4CF9}" type="sibTrans" cxnId="{313A8C02-4115-4A49-8902-72E072EE1563}">
      <dgm:prSet/>
      <dgm:spPr/>
      <dgm:t>
        <a:bodyPr/>
        <a:lstStyle/>
        <a:p>
          <a:endParaRPr lang="en-US"/>
        </a:p>
      </dgm:t>
    </dgm:pt>
    <dgm:pt modelId="{6DF6455B-9C3F-4C0C-BC36-12B9DFD30A42}">
      <dgm:prSet/>
      <dgm:spPr/>
      <dgm:t>
        <a:bodyPr/>
        <a:lstStyle/>
        <a:p>
          <a:r>
            <a:rPr lang="en-IN"/>
            <a:t>ASP.NET CORE WEB API - RESTFRONT END </a:t>
          </a:r>
          <a:endParaRPr lang="en-US"/>
        </a:p>
      </dgm:t>
    </dgm:pt>
    <dgm:pt modelId="{5BC4B162-E083-4028-98DA-CD7C2E8C5569}" type="parTrans" cxnId="{47BE041E-8FED-40DA-85F7-E366D3463F8F}">
      <dgm:prSet/>
      <dgm:spPr/>
      <dgm:t>
        <a:bodyPr/>
        <a:lstStyle/>
        <a:p>
          <a:endParaRPr lang="en-US"/>
        </a:p>
      </dgm:t>
    </dgm:pt>
    <dgm:pt modelId="{8626AA55-99B4-40A2-AAE8-6AC0690CCE98}" type="sibTrans" cxnId="{47BE041E-8FED-40DA-85F7-E366D3463F8F}">
      <dgm:prSet/>
      <dgm:spPr/>
      <dgm:t>
        <a:bodyPr/>
        <a:lstStyle/>
        <a:p>
          <a:endParaRPr lang="en-US"/>
        </a:p>
      </dgm:t>
    </dgm:pt>
    <dgm:pt modelId="{64620ECF-8038-468C-8FE6-107BCCEC979F}">
      <dgm:prSet/>
      <dgm:spPr/>
      <dgm:t>
        <a:bodyPr/>
        <a:lstStyle/>
        <a:p>
          <a:r>
            <a:rPr lang="en-IN"/>
            <a:t>IDE VS CODEFORNTEND </a:t>
          </a:r>
          <a:endParaRPr lang="en-US"/>
        </a:p>
      </dgm:t>
    </dgm:pt>
    <dgm:pt modelId="{A1C71F80-8307-44D1-B44B-7A395D789190}" type="parTrans" cxnId="{76B34B0D-9750-4E94-A141-8DF477D903EE}">
      <dgm:prSet/>
      <dgm:spPr/>
      <dgm:t>
        <a:bodyPr/>
        <a:lstStyle/>
        <a:p>
          <a:endParaRPr lang="en-US"/>
        </a:p>
      </dgm:t>
    </dgm:pt>
    <dgm:pt modelId="{DB53EC01-91D5-4711-8DEA-341C4CCA9532}" type="sibTrans" cxnId="{76B34B0D-9750-4E94-A141-8DF477D903EE}">
      <dgm:prSet/>
      <dgm:spPr/>
      <dgm:t>
        <a:bodyPr/>
        <a:lstStyle/>
        <a:p>
          <a:endParaRPr lang="en-US"/>
        </a:p>
      </dgm:t>
    </dgm:pt>
    <dgm:pt modelId="{B763360B-AE51-4715-AFB5-00E15AED57E9}">
      <dgm:prSet/>
      <dgm:spPr/>
      <dgm:t>
        <a:bodyPr/>
        <a:lstStyle/>
        <a:p>
          <a:r>
            <a:rPr lang="en-IN"/>
            <a:t>REACTJS - 19</a:t>
          </a:r>
          <a:endParaRPr lang="en-US"/>
        </a:p>
      </dgm:t>
    </dgm:pt>
    <dgm:pt modelId="{CDDE00FC-3119-4931-949D-9E3964B9DA16}" type="parTrans" cxnId="{0B6C1B8C-9D04-443B-BDDA-28CC770000BC}">
      <dgm:prSet/>
      <dgm:spPr/>
      <dgm:t>
        <a:bodyPr/>
        <a:lstStyle/>
        <a:p>
          <a:endParaRPr lang="en-US"/>
        </a:p>
      </dgm:t>
    </dgm:pt>
    <dgm:pt modelId="{25265805-7C2B-456F-BEF6-229CA907912D}" type="sibTrans" cxnId="{0B6C1B8C-9D04-443B-BDDA-28CC770000BC}">
      <dgm:prSet/>
      <dgm:spPr/>
      <dgm:t>
        <a:bodyPr/>
        <a:lstStyle/>
        <a:p>
          <a:endParaRPr lang="en-US"/>
        </a:p>
      </dgm:t>
    </dgm:pt>
    <dgm:pt modelId="{23FFCAC3-FE17-4D54-B87B-93A9F7A52DC4}" type="pres">
      <dgm:prSet presAssocID="{7131C8FE-FD80-4613-8BB2-77371EF82444}" presName="linear" presStyleCnt="0">
        <dgm:presLayoutVars>
          <dgm:animLvl val="lvl"/>
          <dgm:resizeHandles val="exact"/>
        </dgm:presLayoutVars>
      </dgm:prSet>
      <dgm:spPr/>
    </dgm:pt>
    <dgm:pt modelId="{39DDE072-9CB4-4C26-B110-222C1EA1832D}" type="pres">
      <dgm:prSet presAssocID="{76C513F4-8F39-4452-AB35-9D101D8B34A4}" presName="parentText" presStyleLbl="node1" presStyleIdx="0" presStyleCnt="7">
        <dgm:presLayoutVars>
          <dgm:chMax val="0"/>
          <dgm:bulletEnabled val="1"/>
        </dgm:presLayoutVars>
      </dgm:prSet>
      <dgm:spPr/>
    </dgm:pt>
    <dgm:pt modelId="{7A762F2C-EC28-473F-8D6F-61BF456AA82B}" type="pres">
      <dgm:prSet presAssocID="{35B959C0-AA75-46C7-9B77-A5757D3CD461}" presName="spacer" presStyleCnt="0"/>
      <dgm:spPr/>
    </dgm:pt>
    <dgm:pt modelId="{11914EB9-85E1-4780-8F23-A105C2DB2703}" type="pres">
      <dgm:prSet presAssocID="{AFD90D63-8FFE-495F-AD51-0D2F02DC6DD8}" presName="parentText" presStyleLbl="node1" presStyleIdx="1" presStyleCnt="7">
        <dgm:presLayoutVars>
          <dgm:chMax val="0"/>
          <dgm:bulletEnabled val="1"/>
        </dgm:presLayoutVars>
      </dgm:prSet>
      <dgm:spPr/>
    </dgm:pt>
    <dgm:pt modelId="{847AEE16-7A20-4B3E-AFEC-C2FC3690AE32}" type="pres">
      <dgm:prSet presAssocID="{6A3E7B6A-44A0-462C-A225-78C136D751CC}" presName="spacer" presStyleCnt="0"/>
      <dgm:spPr/>
    </dgm:pt>
    <dgm:pt modelId="{18AB3735-C599-4186-9F2C-55075127024B}" type="pres">
      <dgm:prSet presAssocID="{4467B4BD-BF38-4082-8CF6-3DFFC96AE5BE}" presName="parentText" presStyleLbl="node1" presStyleIdx="2" presStyleCnt="7">
        <dgm:presLayoutVars>
          <dgm:chMax val="0"/>
          <dgm:bulletEnabled val="1"/>
        </dgm:presLayoutVars>
      </dgm:prSet>
      <dgm:spPr/>
    </dgm:pt>
    <dgm:pt modelId="{AC1047BB-683E-4F11-8377-36A2A5DCBDF5}" type="pres">
      <dgm:prSet presAssocID="{3E515EE1-31D2-479E-BC3A-E0F05EDFF785}" presName="spacer" presStyleCnt="0"/>
      <dgm:spPr/>
    </dgm:pt>
    <dgm:pt modelId="{B2E0DF0B-977F-43C3-9E71-4D78D05717F0}" type="pres">
      <dgm:prSet presAssocID="{63488A60-EBCB-481C-A11D-21DAD475F889}" presName="parentText" presStyleLbl="node1" presStyleIdx="3" presStyleCnt="7">
        <dgm:presLayoutVars>
          <dgm:chMax val="0"/>
          <dgm:bulletEnabled val="1"/>
        </dgm:presLayoutVars>
      </dgm:prSet>
      <dgm:spPr/>
    </dgm:pt>
    <dgm:pt modelId="{53BCD623-D320-437E-A314-2F6C403DE62C}" type="pres">
      <dgm:prSet presAssocID="{2CA6F73C-353C-4585-AAF8-4CA401CE4CF9}" presName="spacer" presStyleCnt="0"/>
      <dgm:spPr/>
    </dgm:pt>
    <dgm:pt modelId="{7F2C82DF-3547-433A-98C2-83254030DE6D}" type="pres">
      <dgm:prSet presAssocID="{6DF6455B-9C3F-4C0C-BC36-12B9DFD30A42}" presName="parentText" presStyleLbl="node1" presStyleIdx="4" presStyleCnt="7">
        <dgm:presLayoutVars>
          <dgm:chMax val="0"/>
          <dgm:bulletEnabled val="1"/>
        </dgm:presLayoutVars>
      </dgm:prSet>
      <dgm:spPr/>
    </dgm:pt>
    <dgm:pt modelId="{E261E364-3F79-422F-8E4D-5ECC2473B7B7}" type="pres">
      <dgm:prSet presAssocID="{8626AA55-99B4-40A2-AAE8-6AC0690CCE98}" presName="spacer" presStyleCnt="0"/>
      <dgm:spPr/>
    </dgm:pt>
    <dgm:pt modelId="{B73FE652-7AB1-417D-BFE9-4BFE63A1CF92}" type="pres">
      <dgm:prSet presAssocID="{64620ECF-8038-468C-8FE6-107BCCEC979F}" presName="parentText" presStyleLbl="node1" presStyleIdx="5" presStyleCnt="7">
        <dgm:presLayoutVars>
          <dgm:chMax val="0"/>
          <dgm:bulletEnabled val="1"/>
        </dgm:presLayoutVars>
      </dgm:prSet>
      <dgm:spPr/>
    </dgm:pt>
    <dgm:pt modelId="{602A671E-1810-45BC-9131-8827C67B4579}" type="pres">
      <dgm:prSet presAssocID="{DB53EC01-91D5-4711-8DEA-341C4CCA9532}" presName="spacer" presStyleCnt="0"/>
      <dgm:spPr/>
    </dgm:pt>
    <dgm:pt modelId="{E6F69F9E-2C98-4C79-9262-47CD4263E7DE}" type="pres">
      <dgm:prSet presAssocID="{B763360B-AE51-4715-AFB5-00E15AED57E9}" presName="parentText" presStyleLbl="node1" presStyleIdx="6" presStyleCnt="7">
        <dgm:presLayoutVars>
          <dgm:chMax val="0"/>
          <dgm:bulletEnabled val="1"/>
        </dgm:presLayoutVars>
      </dgm:prSet>
      <dgm:spPr/>
    </dgm:pt>
  </dgm:ptLst>
  <dgm:cxnLst>
    <dgm:cxn modelId="{313A8C02-4115-4A49-8902-72E072EE1563}" srcId="{7131C8FE-FD80-4613-8BB2-77371EF82444}" destId="{63488A60-EBCB-481C-A11D-21DAD475F889}" srcOrd="3" destOrd="0" parTransId="{ED4C51AC-4D7A-4814-8420-D2FD61093F61}" sibTransId="{2CA6F73C-353C-4585-AAF8-4CA401CE4CF9}"/>
    <dgm:cxn modelId="{76B34B0D-9750-4E94-A141-8DF477D903EE}" srcId="{7131C8FE-FD80-4613-8BB2-77371EF82444}" destId="{64620ECF-8038-468C-8FE6-107BCCEC979F}" srcOrd="5" destOrd="0" parTransId="{A1C71F80-8307-44D1-B44B-7A395D789190}" sibTransId="{DB53EC01-91D5-4711-8DEA-341C4CCA9532}"/>
    <dgm:cxn modelId="{9868E40D-D9BF-4FAD-8DF0-B712E373DC65}" type="presOf" srcId="{B763360B-AE51-4715-AFB5-00E15AED57E9}" destId="{E6F69F9E-2C98-4C79-9262-47CD4263E7DE}" srcOrd="0" destOrd="0" presId="urn:microsoft.com/office/officeart/2005/8/layout/vList2"/>
    <dgm:cxn modelId="{47BE041E-8FED-40DA-85F7-E366D3463F8F}" srcId="{7131C8FE-FD80-4613-8BB2-77371EF82444}" destId="{6DF6455B-9C3F-4C0C-BC36-12B9DFD30A42}" srcOrd="4" destOrd="0" parTransId="{5BC4B162-E083-4028-98DA-CD7C2E8C5569}" sibTransId="{8626AA55-99B4-40A2-AAE8-6AC0690CCE98}"/>
    <dgm:cxn modelId="{95CA333B-4D08-4CBE-9CD9-E3281D47BAED}" srcId="{7131C8FE-FD80-4613-8BB2-77371EF82444}" destId="{AFD90D63-8FFE-495F-AD51-0D2F02DC6DD8}" srcOrd="1" destOrd="0" parTransId="{6307A8C6-267C-4EBF-BD0B-A38D4C2736A0}" sibTransId="{6A3E7B6A-44A0-462C-A225-78C136D751CC}"/>
    <dgm:cxn modelId="{EDD0665D-368A-4F20-AC83-DB987029F779}" type="presOf" srcId="{76C513F4-8F39-4452-AB35-9D101D8B34A4}" destId="{39DDE072-9CB4-4C26-B110-222C1EA1832D}" srcOrd="0" destOrd="0" presId="urn:microsoft.com/office/officeart/2005/8/layout/vList2"/>
    <dgm:cxn modelId="{464A6B60-DBDF-40B8-9C71-514053BCA0CD}" type="presOf" srcId="{64620ECF-8038-468C-8FE6-107BCCEC979F}" destId="{B73FE652-7AB1-417D-BFE9-4BFE63A1CF92}" srcOrd="0" destOrd="0" presId="urn:microsoft.com/office/officeart/2005/8/layout/vList2"/>
    <dgm:cxn modelId="{49C7B669-FDDF-4D79-B7F5-908712E4A512}" srcId="{7131C8FE-FD80-4613-8BB2-77371EF82444}" destId="{76C513F4-8F39-4452-AB35-9D101D8B34A4}" srcOrd="0" destOrd="0" parTransId="{69754E64-BF1B-407E-B90C-0FBC5FE908D6}" sibTransId="{35B959C0-AA75-46C7-9B77-A5757D3CD461}"/>
    <dgm:cxn modelId="{F9367A50-5965-469A-BF92-C2DD7B6A019B}" type="presOf" srcId="{6DF6455B-9C3F-4C0C-BC36-12B9DFD30A42}" destId="{7F2C82DF-3547-433A-98C2-83254030DE6D}" srcOrd="0" destOrd="0" presId="urn:microsoft.com/office/officeart/2005/8/layout/vList2"/>
    <dgm:cxn modelId="{0B6C1B8C-9D04-443B-BDDA-28CC770000BC}" srcId="{7131C8FE-FD80-4613-8BB2-77371EF82444}" destId="{B763360B-AE51-4715-AFB5-00E15AED57E9}" srcOrd="6" destOrd="0" parTransId="{CDDE00FC-3119-4931-949D-9E3964B9DA16}" sibTransId="{25265805-7C2B-456F-BEF6-229CA907912D}"/>
    <dgm:cxn modelId="{C37AF8A1-5E87-45C9-8A9A-FEB5749C0B0D}" type="presOf" srcId="{7131C8FE-FD80-4613-8BB2-77371EF82444}" destId="{23FFCAC3-FE17-4D54-B87B-93A9F7A52DC4}" srcOrd="0" destOrd="0" presId="urn:microsoft.com/office/officeart/2005/8/layout/vList2"/>
    <dgm:cxn modelId="{D42C77AE-4812-4BDB-BE84-D3E5EB0A795F}" srcId="{7131C8FE-FD80-4613-8BB2-77371EF82444}" destId="{4467B4BD-BF38-4082-8CF6-3DFFC96AE5BE}" srcOrd="2" destOrd="0" parTransId="{ED4658A1-7CD4-44FE-9A4F-54ED709ACB65}" sibTransId="{3E515EE1-31D2-479E-BC3A-E0F05EDFF785}"/>
    <dgm:cxn modelId="{89EEB3B0-C3A2-40B3-BA30-71051D83EB88}" type="presOf" srcId="{63488A60-EBCB-481C-A11D-21DAD475F889}" destId="{B2E0DF0B-977F-43C3-9E71-4D78D05717F0}" srcOrd="0" destOrd="0" presId="urn:microsoft.com/office/officeart/2005/8/layout/vList2"/>
    <dgm:cxn modelId="{A26E99B2-BEEE-43C3-B767-08C903D72DA8}" type="presOf" srcId="{4467B4BD-BF38-4082-8CF6-3DFFC96AE5BE}" destId="{18AB3735-C599-4186-9F2C-55075127024B}" srcOrd="0" destOrd="0" presId="urn:microsoft.com/office/officeart/2005/8/layout/vList2"/>
    <dgm:cxn modelId="{BAD792E2-ACDB-4EF5-8CB9-04EAA836740F}" type="presOf" srcId="{AFD90D63-8FFE-495F-AD51-0D2F02DC6DD8}" destId="{11914EB9-85E1-4780-8F23-A105C2DB2703}" srcOrd="0" destOrd="0" presId="urn:microsoft.com/office/officeart/2005/8/layout/vList2"/>
    <dgm:cxn modelId="{B941005F-3EA1-4F3D-889E-E46EB5B3339E}" type="presParOf" srcId="{23FFCAC3-FE17-4D54-B87B-93A9F7A52DC4}" destId="{39DDE072-9CB4-4C26-B110-222C1EA1832D}" srcOrd="0" destOrd="0" presId="urn:microsoft.com/office/officeart/2005/8/layout/vList2"/>
    <dgm:cxn modelId="{6D1F8D07-51A7-49C8-A093-DD9A1EA46AE2}" type="presParOf" srcId="{23FFCAC3-FE17-4D54-B87B-93A9F7A52DC4}" destId="{7A762F2C-EC28-473F-8D6F-61BF456AA82B}" srcOrd="1" destOrd="0" presId="urn:microsoft.com/office/officeart/2005/8/layout/vList2"/>
    <dgm:cxn modelId="{D264EA91-0705-4A8F-AE90-60C15FB5CBCF}" type="presParOf" srcId="{23FFCAC3-FE17-4D54-B87B-93A9F7A52DC4}" destId="{11914EB9-85E1-4780-8F23-A105C2DB2703}" srcOrd="2" destOrd="0" presId="urn:microsoft.com/office/officeart/2005/8/layout/vList2"/>
    <dgm:cxn modelId="{856C60AF-E4DF-48DA-A862-A486E6227DE8}" type="presParOf" srcId="{23FFCAC3-FE17-4D54-B87B-93A9F7A52DC4}" destId="{847AEE16-7A20-4B3E-AFEC-C2FC3690AE32}" srcOrd="3" destOrd="0" presId="urn:microsoft.com/office/officeart/2005/8/layout/vList2"/>
    <dgm:cxn modelId="{5FF0CA53-C55A-40CF-A114-AADC1AC92FB8}" type="presParOf" srcId="{23FFCAC3-FE17-4D54-B87B-93A9F7A52DC4}" destId="{18AB3735-C599-4186-9F2C-55075127024B}" srcOrd="4" destOrd="0" presId="urn:microsoft.com/office/officeart/2005/8/layout/vList2"/>
    <dgm:cxn modelId="{75ACA780-ABDD-4207-AD8D-F47290B2F1D4}" type="presParOf" srcId="{23FFCAC3-FE17-4D54-B87B-93A9F7A52DC4}" destId="{AC1047BB-683E-4F11-8377-36A2A5DCBDF5}" srcOrd="5" destOrd="0" presId="urn:microsoft.com/office/officeart/2005/8/layout/vList2"/>
    <dgm:cxn modelId="{DB54E531-5788-4D0A-BBC6-8E2CEE3F8B32}" type="presParOf" srcId="{23FFCAC3-FE17-4D54-B87B-93A9F7A52DC4}" destId="{B2E0DF0B-977F-43C3-9E71-4D78D05717F0}" srcOrd="6" destOrd="0" presId="urn:microsoft.com/office/officeart/2005/8/layout/vList2"/>
    <dgm:cxn modelId="{CB01228D-1F1B-4074-8A34-CCA64BB3AC8E}" type="presParOf" srcId="{23FFCAC3-FE17-4D54-B87B-93A9F7A52DC4}" destId="{53BCD623-D320-437E-A314-2F6C403DE62C}" srcOrd="7" destOrd="0" presId="urn:microsoft.com/office/officeart/2005/8/layout/vList2"/>
    <dgm:cxn modelId="{DB92A975-15BE-4B89-A5ED-3FBF558C158D}" type="presParOf" srcId="{23FFCAC3-FE17-4D54-B87B-93A9F7A52DC4}" destId="{7F2C82DF-3547-433A-98C2-83254030DE6D}" srcOrd="8" destOrd="0" presId="urn:microsoft.com/office/officeart/2005/8/layout/vList2"/>
    <dgm:cxn modelId="{199438D1-C9BF-44B3-9E01-36580BC33527}" type="presParOf" srcId="{23FFCAC3-FE17-4D54-B87B-93A9F7A52DC4}" destId="{E261E364-3F79-422F-8E4D-5ECC2473B7B7}" srcOrd="9" destOrd="0" presId="urn:microsoft.com/office/officeart/2005/8/layout/vList2"/>
    <dgm:cxn modelId="{70C1663C-C748-4424-B3E8-C6D59B111A72}" type="presParOf" srcId="{23FFCAC3-FE17-4D54-B87B-93A9F7A52DC4}" destId="{B73FE652-7AB1-417D-BFE9-4BFE63A1CF92}" srcOrd="10" destOrd="0" presId="urn:microsoft.com/office/officeart/2005/8/layout/vList2"/>
    <dgm:cxn modelId="{28567C05-F9D3-42CB-A0CE-8974B872552A}" type="presParOf" srcId="{23FFCAC3-FE17-4D54-B87B-93A9F7A52DC4}" destId="{602A671E-1810-45BC-9131-8827C67B4579}" srcOrd="11" destOrd="0" presId="urn:microsoft.com/office/officeart/2005/8/layout/vList2"/>
    <dgm:cxn modelId="{B1B28BE0-27BF-46BB-9617-3417FB7FF100}" type="presParOf" srcId="{23FFCAC3-FE17-4D54-B87B-93A9F7A52DC4}" destId="{E6F69F9E-2C98-4C79-9262-47CD4263E7DE}"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E5358-48C8-40A0-BA45-E67DE24F2C0B}">
      <dsp:nvSpPr>
        <dsp:cNvPr id="0" name=""/>
        <dsp:cNvSpPr/>
      </dsp:nvSpPr>
      <dsp:spPr>
        <a:xfrm>
          <a:off x="0" y="4592"/>
          <a:ext cx="6301601" cy="9782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320D04-B496-4C54-ADE9-3755600845E9}">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1B60C6-AE34-471D-A40F-B81D5EAAC701}">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GB" sz="1800" kern="1200"/>
            <a:t>Workout Logging and Monitoring :</a:t>
          </a:r>
          <a:endParaRPr lang="en-US" sz="1800" kern="1200"/>
        </a:p>
      </dsp:txBody>
      <dsp:txXfrm>
        <a:off x="1129902" y="4592"/>
        <a:ext cx="5171698" cy="978270"/>
      </dsp:txXfrm>
    </dsp:sp>
    <dsp:sp modelId="{D882D562-AB39-483D-A01E-B4A4D81391E5}">
      <dsp:nvSpPr>
        <dsp:cNvPr id="0" name=""/>
        <dsp:cNvSpPr/>
      </dsp:nvSpPr>
      <dsp:spPr>
        <a:xfrm>
          <a:off x="0" y="1227431"/>
          <a:ext cx="6301601" cy="9782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FE6C44-82F1-4C25-A335-9E6C2B90122F}">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76A55A-99DC-4191-B0A0-40CD9498809B}">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GB" sz="1800" kern="1200"/>
            <a:t>This feature is used allow user to login the website of Health and Fitness Tracker.</a:t>
          </a:r>
          <a:endParaRPr lang="en-US" sz="1800" kern="1200"/>
        </a:p>
      </dsp:txBody>
      <dsp:txXfrm>
        <a:off x="1129902" y="1227431"/>
        <a:ext cx="5171698" cy="978270"/>
      </dsp:txXfrm>
    </dsp:sp>
    <dsp:sp modelId="{75975CDF-DE5B-44C1-A0EF-E486EF4FBC6C}">
      <dsp:nvSpPr>
        <dsp:cNvPr id="0" name=""/>
        <dsp:cNvSpPr/>
      </dsp:nvSpPr>
      <dsp:spPr>
        <a:xfrm>
          <a:off x="0" y="2450269"/>
          <a:ext cx="6301601" cy="9782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34B231-9A5D-4A1B-91FA-BDF983E5F1A8}">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E3FE9F-31FA-4B6B-A072-41EB538A5A11}">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GB" sz="1800" kern="1200"/>
            <a:t>Fitness Insights : </a:t>
          </a:r>
          <a:endParaRPr lang="en-US" sz="1800" kern="1200"/>
        </a:p>
      </dsp:txBody>
      <dsp:txXfrm>
        <a:off x="1129902" y="2450269"/>
        <a:ext cx="5171698" cy="978270"/>
      </dsp:txXfrm>
    </dsp:sp>
    <dsp:sp modelId="{C1CDB2D3-48C0-4C5E-873A-6200CE12A7C8}">
      <dsp:nvSpPr>
        <dsp:cNvPr id="0" name=""/>
        <dsp:cNvSpPr/>
      </dsp:nvSpPr>
      <dsp:spPr>
        <a:xfrm>
          <a:off x="0" y="3673107"/>
          <a:ext cx="6301601" cy="9782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733166-C5E2-4E85-A06B-B95083CFB44D}">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393B30-A72F-4403-B864-26228D451C0B}">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GB" sz="1800" kern="1200"/>
            <a:t>This is used to allow used user to enter height, weight to get the progress note.</a:t>
          </a:r>
          <a:endParaRPr lang="en-US" sz="1800" kern="1200"/>
        </a:p>
      </dsp:txBody>
      <dsp:txXfrm>
        <a:off x="1129902" y="3673107"/>
        <a:ext cx="5171698" cy="978270"/>
      </dsp:txXfrm>
    </dsp:sp>
    <dsp:sp modelId="{A8F71997-E92A-472A-860A-D92DD886BEF6}">
      <dsp:nvSpPr>
        <dsp:cNvPr id="0" name=""/>
        <dsp:cNvSpPr/>
      </dsp:nvSpPr>
      <dsp:spPr>
        <a:xfrm>
          <a:off x="0" y="4895945"/>
          <a:ext cx="6301601" cy="97827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F1CA1D-706F-44F9-BC10-4F0493599296}">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F38E0D-CBAC-4D17-942F-67610DACEB56}">
      <dsp:nvSpPr>
        <dsp:cNvPr id="0" name=""/>
        <dsp:cNvSpPr/>
      </dsp:nvSpPr>
      <dsp:spPr>
        <a:xfrm>
          <a:off x="1129902" y="4895945"/>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GB" sz="1800" kern="1200"/>
            <a:t>Calorie Logs:</a:t>
          </a:r>
          <a:br>
            <a:rPr lang="en-GB" sz="1800" kern="1200"/>
          </a:br>
          <a:r>
            <a:rPr lang="en-GB" sz="1800" kern="1200"/>
            <a:t>The user is used enter the meal items and Quantity</a:t>
          </a:r>
          <a:endParaRPr lang="en-US" sz="1800" kern="1200"/>
        </a:p>
      </dsp:txBody>
      <dsp:txXfrm>
        <a:off x="1129902" y="4895945"/>
        <a:ext cx="5171698" cy="978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0FC2A6-9053-4FD6-B75D-439EA16969E4}">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817F3E-3689-4387-B9BB-F00D1C7CB875}">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552D43-A678-43F4-BB80-B60C1FC57DAE}">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00100">
            <a:lnSpc>
              <a:spcPct val="100000"/>
            </a:lnSpc>
            <a:spcBef>
              <a:spcPct val="0"/>
            </a:spcBef>
            <a:spcAft>
              <a:spcPct val="35000"/>
            </a:spcAft>
            <a:buNone/>
          </a:pPr>
          <a:r>
            <a:rPr lang="en-IN" sz="1800" kern="1200"/>
            <a:t>Data-Driven Decision Making</a:t>
          </a:r>
          <a:endParaRPr lang="en-US" sz="1800" kern="1200"/>
        </a:p>
      </dsp:txBody>
      <dsp:txXfrm>
        <a:off x="1507738" y="707092"/>
        <a:ext cx="9007861" cy="1305401"/>
      </dsp:txXfrm>
    </dsp:sp>
    <dsp:sp modelId="{86A966D3-7A0E-4AAA-ABA3-378265A0850E}">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AFD778-AC6D-4717-B099-2F24BAEADE7E}">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4F914F-ABB7-4280-A3F6-34BBD514EC79}">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00100">
            <a:lnSpc>
              <a:spcPct val="100000"/>
            </a:lnSpc>
            <a:spcBef>
              <a:spcPct val="0"/>
            </a:spcBef>
            <a:spcAft>
              <a:spcPct val="35000"/>
            </a:spcAft>
            <a:buNone/>
          </a:pPr>
          <a:r>
            <a:rPr lang="en-GB" sz="1800" kern="1200"/>
            <a:t>With data collected across fitness insights, calorie logs, and workout sessions, users can make informed decisions about their fitness journey. These insights allow users to identify trends, set realistic goals, and adjust their workout and diet plans accordingly.</a:t>
          </a:r>
          <a:endParaRPr lang="en-US" sz="1800" kern="1200"/>
        </a:p>
      </dsp:txBody>
      <dsp:txXfrm>
        <a:off x="1507738" y="2338844"/>
        <a:ext cx="9007861"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3CABC-D095-4B6E-AFFA-5C31C93C1BF6}">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6FD782-0D38-4961-A53E-BA4283EF6461}">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Using aggregated data from the three tables, the tracker can offer personalized recommendations to users. </a:t>
          </a:r>
          <a:endParaRPr lang="en-US" sz="1900" kern="1200"/>
        </a:p>
      </dsp:txBody>
      <dsp:txXfrm>
        <a:off x="398656" y="1088253"/>
        <a:ext cx="2959127" cy="1837317"/>
      </dsp:txXfrm>
    </dsp:sp>
    <dsp:sp modelId="{C385EB0E-A110-4360-BC97-FFBB86BCA716}">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8C397-D5F9-467C-9966-54D7DA301696}">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For instance:If a user logs high-calorie intake without sufficient workouts, the tracker can suggest increasing physical activity.</a:t>
          </a:r>
          <a:endParaRPr lang="en-US" sz="1900" kern="1200"/>
        </a:p>
      </dsp:txBody>
      <dsp:txXfrm>
        <a:off x="4155097" y="1088253"/>
        <a:ext cx="2959127" cy="1837317"/>
      </dsp:txXfrm>
    </dsp:sp>
    <dsp:sp modelId="{117E08A0-F956-431E-97A4-82A9A2FCCEE1}">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3F6CE7-2833-4998-BE29-4DCC960465CA}">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If BMI trends indicate stagnation, the system can recommend modifications to diet and workout intensity.Enhanced Goal Tracking and Motivation</a:t>
          </a:r>
          <a:endParaRPr lang="en-US" sz="1900" kern="1200"/>
        </a:p>
      </dsp:txBody>
      <dsp:txXfrm>
        <a:off x="7911539" y="1088253"/>
        <a:ext cx="2959127" cy="18373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B751E9-7BC9-4E01-93CD-5779F7B3B028}">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D636D4-B445-453C-B3EB-5CF3837C719C}">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2CB300-8E6B-42BF-8FCD-5EDAFE624D19}">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GB" sz="2000" kern="1200"/>
            <a:t>Future Enhancements:- AI-Based Recommendations:Use Machine Learning to predict calorie intake trends and suggest workout adjustments.Recommend personalized workout routines based on past performance and progress.</a:t>
          </a:r>
          <a:endParaRPr lang="en-US" sz="2000" kern="1200"/>
        </a:p>
      </dsp:txBody>
      <dsp:txXfrm>
        <a:off x="1437631" y="531"/>
        <a:ext cx="9077968" cy="1244702"/>
      </dsp:txXfrm>
    </dsp:sp>
    <dsp:sp modelId="{7F553035-ADC2-405B-B966-8C2DF5954544}">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DC263E-045F-4667-80B4-28F948398297}">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230B50-87FE-4A07-83EB-4EA50DED641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GB" sz="2000" kern="1200"/>
            <a:t>✅ Automated Alerts and Reminders:Send notifications to remind users about missed workouts, high-calorie intake, or hydration needs.</a:t>
          </a:r>
          <a:endParaRPr lang="en-US" sz="2000" kern="1200"/>
        </a:p>
      </dsp:txBody>
      <dsp:txXfrm>
        <a:off x="1437631" y="1556410"/>
        <a:ext cx="9077968" cy="1244702"/>
      </dsp:txXfrm>
    </dsp:sp>
    <dsp:sp modelId="{9EDCA1BB-83A9-4BAA-A1CA-BAB4AACBF2FC}">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AC197B-2239-49FC-B830-93BE2359218F}">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5A98C6-F893-4332-9095-575AF434AB2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GB" sz="2000" kern="1200"/>
            <a:t>✅ Gamification and Challenges:Introduce challenges and leaderboards to promote friendly competition and increase engagement.</a:t>
          </a:r>
          <a:endParaRPr lang="en-US" sz="2000" kern="1200"/>
        </a:p>
      </dsp:txBody>
      <dsp:txXfrm>
        <a:off x="1437631" y="3112289"/>
        <a:ext cx="9077968" cy="12447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DE072-9CB4-4C26-B110-222C1EA1832D}">
      <dsp:nvSpPr>
        <dsp:cNvPr id="0" name=""/>
        <dsp:cNvSpPr/>
      </dsp:nvSpPr>
      <dsp:spPr>
        <a:xfrm>
          <a:off x="0" y="918566"/>
          <a:ext cx="6589260" cy="44226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BACK END IDE DATABASE - SQL SERVER - version18/19</a:t>
          </a:r>
          <a:endParaRPr lang="en-US" sz="1800" kern="1200"/>
        </a:p>
      </dsp:txBody>
      <dsp:txXfrm>
        <a:off x="21589" y="940155"/>
        <a:ext cx="6546082" cy="399082"/>
      </dsp:txXfrm>
    </dsp:sp>
    <dsp:sp modelId="{11914EB9-85E1-4780-8F23-A105C2DB2703}">
      <dsp:nvSpPr>
        <dsp:cNvPr id="0" name=""/>
        <dsp:cNvSpPr/>
      </dsp:nvSpPr>
      <dsp:spPr>
        <a:xfrm>
          <a:off x="0" y="1412666"/>
          <a:ext cx="6589260" cy="442260"/>
        </a:xfrm>
        <a:prstGeom prst="roundRect">
          <a:avLst/>
        </a:prstGeom>
        <a:solidFill>
          <a:schemeClr val="accent5">
            <a:hueOff val="-2025358"/>
            <a:satOff val="-138"/>
            <a:lumOff val="32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VISUAL STUDIO - 2022 - DOTNET CORE  the version used is  6.0 </a:t>
          </a:r>
          <a:endParaRPr lang="en-US" sz="1800" kern="1200"/>
        </a:p>
      </dsp:txBody>
      <dsp:txXfrm>
        <a:off x="21589" y="1434255"/>
        <a:ext cx="6546082" cy="399082"/>
      </dsp:txXfrm>
    </dsp:sp>
    <dsp:sp modelId="{18AB3735-C599-4186-9F2C-55075127024B}">
      <dsp:nvSpPr>
        <dsp:cNvPr id="0" name=""/>
        <dsp:cNvSpPr/>
      </dsp:nvSpPr>
      <dsp:spPr>
        <a:xfrm>
          <a:off x="0" y="1906766"/>
          <a:ext cx="6589260" cy="442260"/>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C# 8.0   </a:t>
          </a:r>
          <a:endParaRPr lang="en-US" sz="1800" kern="1200"/>
        </a:p>
      </dsp:txBody>
      <dsp:txXfrm>
        <a:off x="21589" y="1928355"/>
        <a:ext cx="6546082" cy="399082"/>
      </dsp:txXfrm>
    </dsp:sp>
    <dsp:sp modelId="{B2E0DF0B-977F-43C3-9E71-4D78D05717F0}">
      <dsp:nvSpPr>
        <dsp:cNvPr id="0" name=""/>
        <dsp:cNvSpPr/>
      </dsp:nvSpPr>
      <dsp:spPr>
        <a:xfrm>
          <a:off x="0" y="2400866"/>
          <a:ext cx="6589260" cy="44226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DOTNET CORE - version :6.0</a:t>
          </a:r>
          <a:endParaRPr lang="en-US" sz="1800" kern="1200"/>
        </a:p>
      </dsp:txBody>
      <dsp:txXfrm>
        <a:off x="21589" y="2422455"/>
        <a:ext cx="6546082" cy="399082"/>
      </dsp:txXfrm>
    </dsp:sp>
    <dsp:sp modelId="{7F2C82DF-3547-433A-98C2-83254030DE6D}">
      <dsp:nvSpPr>
        <dsp:cNvPr id="0" name=""/>
        <dsp:cNvSpPr/>
      </dsp:nvSpPr>
      <dsp:spPr>
        <a:xfrm>
          <a:off x="0" y="2894966"/>
          <a:ext cx="6589260" cy="442260"/>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ASP.NET CORE WEB API - RESTFRONT END </a:t>
          </a:r>
          <a:endParaRPr lang="en-US" sz="1800" kern="1200"/>
        </a:p>
      </dsp:txBody>
      <dsp:txXfrm>
        <a:off x="21589" y="2916555"/>
        <a:ext cx="6546082" cy="399082"/>
      </dsp:txXfrm>
    </dsp:sp>
    <dsp:sp modelId="{B73FE652-7AB1-417D-BFE9-4BFE63A1CF92}">
      <dsp:nvSpPr>
        <dsp:cNvPr id="0" name=""/>
        <dsp:cNvSpPr/>
      </dsp:nvSpPr>
      <dsp:spPr>
        <a:xfrm>
          <a:off x="0" y="3389066"/>
          <a:ext cx="6589260" cy="442260"/>
        </a:xfrm>
        <a:prstGeom prst="roundRect">
          <a:avLst/>
        </a:prstGeom>
        <a:solidFill>
          <a:schemeClr val="accent5">
            <a:hueOff val="-10126791"/>
            <a:satOff val="-688"/>
            <a:lumOff val="163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IDE VS CODEFORNTEND </a:t>
          </a:r>
          <a:endParaRPr lang="en-US" sz="1800" kern="1200"/>
        </a:p>
      </dsp:txBody>
      <dsp:txXfrm>
        <a:off x="21589" y="3410655"/>
        <a:ext cx="6546082" cy="399082"/>
      </dsp:txXfrm>
    </dsp:sp>
    <dsp:sp modelId="{E6F69F9E-2C98-4C79-9262-47CD4263E7DE}">
      <dsp:nvSpPr>
        <dsp:cNvPr id="0" name=""/>
        <dsp:cNvSpPr/>
      </dsp:nvSpPr>
      <dsp:spPr>
        <a:xfrm>
          <a:off x="0" y="3883166"/>
          <a:ext cx="6589260" cy="44226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REACTJS - 19</a:t>
          </a:r>
          <a:endParaRPr lang="en-US" sz="1800" kern="1200"/>
        </a:p>
      </dsp:txBody>
      <dsp:txXfrm>
        <a:off x="21589" y="3904755"/>
        <a:ext cx="6546082" cy="3990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A8FD-8F31-76F8-77D2-7883E5D0AD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F9F698-7AC3-62D2-C127-8C76561B5C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8A945B-5C55-16F6-5A6D-90AC22D09EFE}"/>
              </a:ext>
            </a:extLst>
          </p:cNvPr>
          <p:cNvSpPr>
            <a:spLocks noGrp="1"/>
          </p:cNvSpPr>
          <p:nvPr>
            <p:ph type="dt" sz="half" idx="10"/>
          </p:nvPr>
        </p:nvSpPr>
        <p:spPr/>
        <p:txBody>
          <a:bodyPr/>
          <a:lstStyle/>
          <a:p>
            <a:fld id="{9D48EF1D-7563-448B-95B0-795E6335EF2E}" type="datetimeFigureOut">
              <a:rPr lang="en-IN" smtClean="0"/>
              <a:t>19-03-2025</a:t>
            </a:fld>
            <a:endParaRPr lang="en-IN"/>
          </a:p>
        </p:txBody>
      </p:sp>
      <p:sp>
        <p:nvSpPr>
          <p:cNvPr id="5" name="Footer Placeholder 4">
            <a:extLst>
              <a:ext uri="{FF2B5EF4-FFF2-40B4-BE49-F238E27FC236}">
                <a16:creationId xmlns:a16="http://schemas.microsoft.com/office/drawing/2014/main" id="{BF71B553-CDEE-B948-07BA-AC2DB873E1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86A98-58B2-C06A-E05B-491E815C707F}"/>
              </a:ext>
            </a:extLst>
          </p:cNvPr>
          <p:cNvSpPr>
            <a:spLocks noGrp="1"/>
          </p:cNvSpPr>
          <p:nvPr>
            <p:ph type="sldNum" sz="quarter" idx="12"/>
          </p:nvPr>
        </p:nvSpPr>
        <p:spPr/>
        <p:txBody>
          <a:bodyPr/>
          <a:lstStyle/>
          <a:p>
            <a:fld id="{559B883F-AC6A-4557-A0AC-B706C19F17D3}" type="slidenum">
              <a:rPr lang="en-IN" smtClean="0"/>
              <a:t>‹#›</a:t>
            </a:fld>
            <a:endParaRPr lang="en-IN"/>
          </a:p>
        </p:txBody>
      </p:sp>
    </p:spTree>
    <p:extLst>
      <p:ext uri="{BB962C8B-B14F-4D97-AF65-F5344CB8AC3E}">
        <p14:creationId xmlns:p14="http://schemas.microsoft.com/office/powerpoint/2010/main" val="2366816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8E51-157D-8F27-891D-9485898B51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0AED0C-44A4-909B-CD43-214E3B821C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BC708D-4384-F953-CB70-16A822B73093}"/>
              </a:ext>
            </a:extLst>
          </p:cNvPr>
          <p:cNvSpPr>
            <a:spLocks noGrp="1"/>
          </p:cNvSpPr>
          <p:nvPr>
            <p:ph type="dt" sz="half" idx="10"/>
          </p:nvPr>
        </p:nvSpPr>
        <p:spPr/>
        <p:txBody>
          <a:bodyPr/>
          <a:lstStyle/>
          <a:p>
            <a:fld id="{9D48EF1D-7563-448B-95B0-795E6335EF2E}" type="datetimeFigureOut">
              <a:rPr lang="en-IN" smtClean="0"/>
              <a:t>19-03-2025</a:t>
            </a:fld>
            <a:endParaRPr lang="en-IN"/>
          </a:p>
        </p:txBody>
      </p:sp>
      <p:sp>
        <p:nvSpPr>
          <p:cNvPr id="5" name="Footer Placeholder 4">
            <a:extLst>
              <a:ext uri="{FF2B5EF4-FFF2-40B4-BE49-F238E27FC236}">
                <a16:creationId xmlns:a16="http://schemas.microsoft.com/office/drawing/2014/main" id="{B958B917-4AC0-DB72-9EE0-A6ADD7AE5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5BD445-223E-F8D1-FFAA-631E69BC1A11}"/>
              </a:ext>
            </a:extLst>
          </p:cNvPr>
          <p:cNvSpPr>
            <a:spLocks noGrp="1"/>
          </p:cNvSpPr>
          <p:nvPr>
            <p:ph type="sldNum" sz="quarter" idx="12"/>
          </p:nvPr>
        </p:nvSpPr>
        <p:spPr/>
        <p:txBody>
          <a:bodyPr/>
          <a:lstStyle/>
          <a:p>
            <a:fld id="{559B883F-AC6A-4557-A0AC-B706C19F17D3}" type="slidenum">
              <a:rPr lang="en-IN" smtClean="0"/>
              <a:t>‹#›</a:t>
            </a:fld>
            <a:endParaRPr lang="en-IN"/>
          </a:p>
        </p:txBody>
      </p:sp>
    </p:spTree>
    <p:extLst>
      <p:ext uri="{BB962C8B-B14F-4D97-AF65-F5344CB8AC3E}">
        <p14:creationId xmlns:p14="http://schemas.microsoft.com/office/powerpoint/2010/main" val="56883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2143D0-485B-2627-C99B-49DB5D1821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73C52F-C65B-7A2F-9B3C-3B020DA9AB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0522CD-02A0-170C-539C-820EE38A0E8B}"/>
              </a:ext>
            </a:extLst>
          </p:cNvPr>
          <p:cNvSpPr>
            <a:spLocks noGrp="1"/>
          </p:cNvSpPr>
          <p:nvPr>
            <p:ph type="dt" sz="half" idx="10"/>
          </p:nvPr>
        </p:nvSpPr>
        <p:spPr/>
        <p:txBody>
          <a:bodyPr/>
          <a:lstStyle/>
          <a:p>
            <a:fld id="{9D48EF1D-7563-448B-95B0-795E6335EF2E}" type="datetimeFigureOut">
              <a:rPr lang="en-IN" smtClean="0"/>
              <a:t>19-03-2025</a:t>
            </a:fld>
            <a:endParaRPr lang="en-IN"/>
          </a:p>
        </p:txBody>
      </p:sp>
      <p:sp>
        <p:nvSpPr>
          <p:cNvPr id="5" name="Footer Placeholder 4">
            <a:extLst>
              <a:ext uri="{FF2B5EF4-FFF2-40B4-BE49-F238E27FC236}">
                <a16:creationId xmlns:a16="http://schemas.microsoft.com/office/drawing/2014/main" id="{A41C10DB-303E-64AC-6966-924F843C21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F560F2-397E-17E5-FAF3-CD15FE4ECA0F}"/>
              </a:ext>
            </a:extLst>
          </p:cNvPr>
          <p:cNvSpPr>
            <a:spLocks noGrp="1"/>
          </p:cNvSpPr>
          <p:nvPr>
            <p:ph type="sldNum" sz="quarter" idx="12"/>
          </p:nvPr>
        </p:nvSpPr>
        <p:spPr/>
        <p:txBody>
          <a:bodyPr/>
          <a:lstStyle/>
          <a:p>
            <a:fld id="{559B883F-AC6A-4557-A0AC-B706C19F17D3}" type="slidenum">
              <a:rPr lang="en-IN" smtClean="0"/>
              <a:t>‹#›</a:t>
            </a:fld>
            <a:endParaRPr lang="en-IN"/>
          </a:p>
        </p:txBody>
      </p:sp>
    </p:spTree>
    <p:extLst>
      <p:ext uri="{BB962C8B-B14F-4D97-AF65-F5344CB8AC3E}">
        <p14:creationId xmlns:p14="http://schemas.microsoft.com/office/powerpoint/2010/main" val="373837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21058-4A07-A743-7843-7C5793F246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8FE8CF-2830-9197-F676-CFB2F144E7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C2369A-C0C5-0CE7-8040-88C0D4EC72DC}"/>
              </a:ext>
            </a:extLst>
          </p:cNvPr>
          <p:cNvSpPr>
            <a:spLocks noGrp="1"/>
          </p:cNvSpPr>
          <p:nvPr>
            <p:ph type="dt" sz="half" idx="10"/>
          </p:nvPr>
        </p:nvSpPr>
        <p:spPr/>
        <p:txBody>
          <a:bodyPr/>
          <a:lstStyle/>
          <a:p>
            <a:fld id="{9D48EF1D-7563-448B-95B0-795E6335EF2E}" type="datetimeFigureOut">
              <a:rPr lang="en-IN" smtClean="0"/>
              <a:t>19-03-2025</a:t>
            </a:fld>
            <a:endParaRPr lang="en-IN"/>
          </a:p>
        </p:txBody>
      </p:sp>
      <p:sp>
        <p:nvSpPr>
          <p:cNvPr id="5" name="Footer Placeholder 4">
            <a:extLst>
              <a:ext uri="{FF2B5EF4-FFF2-40B4-BE49-F238E27FC236}">
                <a16:creationId xmlns:a16="http://schemas.microsoft.com/office/drawing/2014/main" id="{2E840415-4473-F6C2-3D94-A11577E1BB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CD9E9-E5BD-1335-F56D-444429702738}"/>
              </a:ext>
            </a:extLst>
          </p:cNvPr>
          <p:cNvSpPr>
            <a:spLocks noGrp="1"/>
          </p:cNvSpPr>
          <p:nvPr>
            <p:ph type="sldNum" sz="quarter" idx="12"/>
          </p:nvPr>
        </p:nvSpPr>
        <p:spPr/>
        <p:txBody>
          <a:bodyPr/>
          <a:lstStyle/>
          <a:p>
            <a:fld id="{559B883F-AC6A-4557-A0AC-B706C19F17D3}" type="slidenum">
              <a:rPr lang="en-IN" smtClean="0"/>
              <a:t>‹#›</a:t>
            </a:fld>
            <a:endParaRPr lang="en-IN"/>
          </a:p>
        </p:txBody>
      </p:sp>
    </p:spTree>
    <p:extLst>
      <p:ext uri="{BB962C8B-B14F-4D97-AF65-F5344CB8AC3E}">
        <p14:creationId xmlns:p14="http://schemas.microsoft.com/office/powerpoint/2010/main" val="306309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F468-1164-54A3-1A60-B36F47F966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B83F5F-8AAD-AB7C-C366-5A2506EDE3E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B22202-B3BC-4787-72AB-2C3EE757CFD9}"/>
              </a:ext>
            </a:extLst>
          </p:cNvPr>
          <p:cNvSpPr>
            <a:spLocks noGrp="1"/>
          </p:cNvSpPr>
          <p:nvPr>
            <p:ph type="dt" sz="half" idx="10"/>
          </p:nvPr>
        </p:nvSpPr>
        <p:spPr/>
        <p:txBody>
          <a:bodyPr/>
          <a:lstStyle/>
          <a:p>
            <a:fld id="{9D48EF1D-7563-448B-95B0-795E6335EF2E}" type="datetimeFigureOut">
              <a:rPr lang="en-IN" smtClean="0"/>
              <a:t>19-03-2025</a:t>
            </a:fld>
            <a:endParaRPr lang="en-IN"/>
          </a:p>
        </p:txBody>
      </p:sp>
      <p:sp>
        <p:nvSpPr>
          <p:cNvPr id="5" name="Footer Placeholder 4">
            <a:extLst>
              <a:ext uri="{FF2B5EF4-FFF2-40B4-BE49-F238E27FC236}">
                <a16:creationId xmlns:a16="http://schemas.microsoft.com/office/drawing/2014/main" id="{192934BE-B64F-A5D0-66F1-BFF02AF129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BFD987-AEE9-6C3B-2F6B-DF32D956392D}"/>
              </a:ext>
            </a:extLst>
          </p:cNvPr>
          <p:cNvSpPr>
            <a:spLocks noGrp="1"/>
          </p:cNvSpPr>
          <p:nvPr>
            <p:ph type="sldNum" sz="quarter" idx="12"/>
          </p:nvPr>
        </p:nvSpPr>
        <p:spPr/>
        <p:txBody>
          <a:bodyPr/>
          <a:lstStyle/>
          <a:p>
            <a:fld id="{559B883F-AC6A-4557-A0AC-B706C19F17D3}" type="slidenum">
              <a:rPr lang="en-IN" smtClean="0"/>
              <a:t>‹#›</a:t>
            </a:fld>
            <a:endParaRPr lang="en-IN"/>
          </a:p>
        </p:txBody>
      </p:sp>
    </p:spTree>
    <p:extLst>
      <p:ext uri="{BB962C8B-B14F-4D97-AF65-F5344CB8AC3E}">
        <p14:creationId xmlns:p14="http://schemas.microsoft.com/office/powerpoint/2010/main" val="2918010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9DEE2-923C-0F52-29F1-AB63B6EE39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2FFA2E-A9F0-66D7-F0DC-5ABA901488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066D77-0C99-912B-07B1-5815359814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83633F-0563-36DF-3DFD-987AE4314A6B}"/>
              </a:ext>
            </a:extLst>
          </p:cNvPr>
          <p:cNvSpPr>
            <a:spLocks noGrp="1"/>
          </p:cNvSpPr>
          <p:nvPr>
            <p:ph type="dt" sz="half" idx="10"/>
          </p:nvPr>
        </p:nvSpPr>
        <p:spPr/>
        <p:txBody>
          <a:bodyPr/>
          <a:lstStyle/>
          <a:p>
            <a:fld id="{9D48EF1D-7563-448B-95B0-795E6335EF2E}" type="datetimeFigureOut">
              <a:rPr lang="en-IN" smtClean="0"/>
              <a:t>19-03-2025</a:t>
            </a:fld>
            <a:endParaRPr lang="en-IN"/>
          </a:p>
        </p:txBody>
      </p:sp>
      <p:sp>
        <p:nvSpPr>
          <p:cNvPr id="6" name="Footer Placeholder 5">
            <a:extLst>
              <a:ext uri="{FF2B5EF4-FFF2-40B4-BE49-F238E27FC236}">
                <a16:creationId xmlns:a16="http://schemas.microsoft.com/office/drawing/2014/main" id="{DA721E6D-EEC8-1CE0-084E-D11B02630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06D634-EBBF-0078-B25F-7041E555D3E2}"/>
              </a:ext>
            </a:extLst>
          </p:cNvPr>
          <p:cNvSpPr>
            <a:spLocks noGrp="1"/>
          </p:cNvSpPr>
          <p:nvPr>
            <p:ph type="sldNum" sz="quarter" idx="12"/>
          </p:nvPr>
        </p:nvSpPr>
        <p:spPr/>
        <p:txBody>
          <a:bodyPr/>
          <a:lstStyle/>
          <a:p>
            <a:fld id="{559B883F-AC6A-4557-A0AC-B706C19F17D3}" type="slidenum">
              <a:rPr lang="en-IN" smtClean="0"/>
              <a:t>‹#›</a:t>
            </a:fld>
            <a:endParaRPr lang="en-IN"/>
          </a:p>
        </p:txBody>
      </p:sp>
    </p:spTree>
    <p:extLst>
      <p:ext uri="{BB962C8B-B14F-4D97-AF65-F5344CB8AC3E}">
        <p14:creationId xmlns:p14="http://schemas.microsoft.com/office/powerpoint/2010/main" val="284058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73CF-864D-6F11-D4B1-E588E04C0A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E3E2E9-0529-D31C-0C0A-613AEB69D6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5A1F08-1D5E-1BD6-9974-1D3893525F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CE26BA-CCF2-216E-E21C-6F1988C637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29DAB3-5734-F84E-CFA6-0DA3477A47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5916F0-EF94-45DE-10C7-6CAB1C8E9788}"/>
              </a:ext>
            </a:extLst>
          </p:cNvPr>
          <p:cNvSpPr>
            <a:spLocks noGrp="1"/>
          </p:cNvSpPr>
          <p:nvPr>
            <p:ph type="dt" sz="half" idx="10"/>
          </p:nvPr>
        </p:nvSpPr>
        <p:spPr/>
        <p:txBody>
          <a:bodyPr/>
          <a:lstStyle/>
          <a:p>
            <a:fld id="{9D48EF1D-7563-448B-95B0-795E6335EF2E}" type="datetimeFigureOut">
              <a:rPr lang="en-IN" smtClean="0"/>
              <a:t>19-03-2025</a:t>
            </a:fld>
            <a:endParaRPr lang="en-IN"/>
          </a:p>
        </p:txBody>
      </p:sp>
      <p:sp>
        <p:nvSpPr>
          <p:cNvPr id="8" name="Footer Placeholder 7">
            <a:extLst>
              <a:ext uri="{FF2B5EF4-FFF2-40B4-BE49-F238E27FC236}">
                <a16:creationId xmlns:a16="http://schemas.microsoft.com/office/drawing/2014/main" id="{EE00CDFE-6D28-4934-79F3-A8C7E78EF5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CA78CF-DEA4-1036-05C1-4102E3961392}"/>
              </a:ext>
            </a:extLst>
          </p:cNvPr>
          <p:cNvSpPr>
            <a:spLocks noGrp="1"/>
          </p:cNvSpPr>
          <p:nvPr>
            <p:ph type="sldNum" sz="quarter" idx="12"/>
          </p:nvPr>
        </p:nvSpPr>
        <p:spPr/>
        <p:txBody>
          <a:bodyPr/>
          <a:lstStyle/>
          <a:p>
            <a:fld id="{559B883F-AC6A-4557-A0AC-B706C19F17D3}" type="slidenum">
              <a:rPr lang="en-IN" smtClean="0"/>
              <a:t>‹#›</a:t>
            </a:fld>
            <a:endParaRPr lang="en-IN"/>
          </a:p>
        </p:txBody>
      </p:sp>
    </p:spTree>
    <p:extLst>
      <p:ext uri="{BB962C8B-B14F-4D97-AF65-F5344CB8AC3E}">
        <p14:creationId xmlns:p14="http://schemas.microsoft.com/office/powerpoint/2010/main" val="1308101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AA88-623E-81E7-47B0-CC2F7B2AE9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AA4DAC-7EEA-073B-3802-2CC69FDFFE93}"/>
              </a:ext>
            </a:extLst>
          </p:cNvPr>
          <p:cNvSpPr>
            <a:spLocks noGrp="1"/>
          </p:cNvSpPr>
          <p:nvPr>
            <p:ph type="dt" sz="half" idx="10"/>
          </p:nvPr>
        </p:nvSpPr>
        <p:spPr/>
        <p:txBody>
          <a:bodyPr/>
          <a:lstStyle/>
          <a:p>
            <a:fld id="{9D48EF1D-7563-448B-95B0-795E6335EF2E}" type="datetimeFigureOut">
              <a:rPr lang="en-IN" smtClean="0"/>
              <a:t>19-03-2025</a:t>
            </a:fld>
            <a:endParaRPr lang="en-IN"/>
          </a:p>
        </p:txBody>
      </p:sp>
      <p:sp>
        <p:nvSpPr>
          <p:cNvPr id="4" name="Footer Placeholder 3">
            <a:extLst>
              <a:ext uri="{FF2B5EF4-FFF2-40B4-BE49-F238E27FC236}">
                <a16:creationId xmlns:a16="http://schemas.microsoft.com/office/drawing/2014/main" id="{55136F9A-FC58-DFEB-182B-1A9A659347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E8C13A-2330-9B06-CA9F-44837B5F1AB1}"/>
              </a:ext>
            </a:extLst>
          </p:cNvPr>
          <p:cNvSpPr>
            <a:spLocks noGrp="1"/>
          </p:cNvSpPr>
          <p:nvPr>
            <p:ph type="sldNum" sz="quarter" idx="12"/>
          </p:nvPr>
        </p:nvSpPr>
        <p:spPr/>
        <p:txBody>
          <a:bodyPr/>
          <a:lstStyle/>
          <a:p>
            <a:fld id="{559B883F-AC6A-4557-A0AC-B706C19F17D3}" type="slidenum">
              <a:rPr lang="en-IN" smtClean="0"/>
              <a:t>‹#›</a:t>
            </a:fld>
            <a:endParaRPr lang="en-IN"/>
          </a:p>
        </p:txBody>
      </p:sp>
    </p:spTree>
    <p:extLst>
      <p:ext uri="{BB962C8B-B14F-4D97-AF65-F5344CB8AC3E}">
        <p14:creationId xmlns:p14="http://schemas.microsoft.com/office/powerpoint/2010/main" val="4233893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22491B-43A2-62CE-F0FD-CDB5E8D06246}"/>
              </a:ext>
            </a:extLst>
          </p:cNvPr>
          <p:cNvSpPr>
            <a:spLocks noGrp="1"/>
          </p:cNvSpPr>
          <p:nvPr>
            <p:ph type="dt" sz="half" idx="10"/>
          </p:nvPr>
        </p:nvSpPr>
        <p:spPr/>
        <p:txBody>
          <a:bodyPr/>
          <a:lstStyle/>
          <a:p>
            <a:fld id="{9D48EF1D-7563-448B-95B0-795E6335EF2E}" type="datetimeFigureOut">
              <a:rPr lang="en-IN" smtClean="0"/>
              <a:t>19-03-2025</a:t>
            </a:fld>
            <a:endParaRPr lang="en-IN"/>
          </a:p>
        </p:txBody>
      </p:sp>
      <p:sp>
        <p:nvSpPr>
          <p:cNvPr id="3" name="Footer Placeholder 2">
            <a:extLst>
              <a:ext uri="{FF2B5EF4-FFF2-40B4-BE49-F238E27FC236}">
                <a16:creationId xmlns:a16="http://schemas.microsoft.com/office/drawing/2014/main" id="{183FF19D-5870-4DD7-301A-512CBEBC4E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A0CE33-E4DD-B3EC-3844-5E845A4CF56D}"/>
              </a:ext>
            </a:extLst>
          </p:cNvPr>
          <p:cNvSpPr>
            <a:spLocks noGrp="1"/>
          </p:cNvSpPr>
          <p:nvPr>
            <p:ph type="sldNum" sz="quarter" idx="12"/>
          </p:nvPr>
        </p:nvSpPr>
        <p:spPr/>
        <p:txBody>
          <a:bodyPr/>
          <a:lstStyle/>
          <a:p>
            <a:fld id="{559B883F-AC6A-4557-A0AC-B706C19F17D3}" type="slidenum">
              <a:rPr lang="en-IN" smtClean="0"/>
              <a:t>‹#›</a:t>
            </a:fld>
            <a:endParaRPr lang="en-IN"/>
          </a:p>
        </p:txBody>
      </p:sp>
    </p:spTree>
    <p:extLst>
      <p:ext uri="{BB962C8B-B14F-4D97-AF65-F5344CB8AC3E}">
        <p14:creationId xmlns:p14="http://schemas.microsoft.com/office/powerpoint/2010/main" val="17320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7535B-AD09-912C-8C32-3AE0AA9C72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9CE321-961D-771C-D95D-26B761A2F8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B3EAAA-2AE7-E256-E017-E7B93AFBA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9D21E-4C4E-DF61-A131-773BCB70D682}"/>
              </a:ext>
            </a:extLst>
          </p:cNvPr>
          <p:cNvSpPr>
            <a:spLocks noGrp="1"/>
          </p:cNvSpPr>
          <p:nvPr>
            <p:ph type="dt" sz="half" idx="10"/>
          </p:nvPr>
        </p:nvSpPr>
        <p:spPr/>
        <p:txBody>
          <a:bodyPr/>
          <a:lstStyle/>
          <a:p>
            <a:fld id="{9D48EF1D-7563-448B-95B0-795E6335EF2E}" type="datetimeFigureOut">
              <a:rPr lang="en-IN" smtClean="0"/>
              <a:t>19-03-2025</a:t>
            </a:fld>
            <a:endParaRPr lang="en-IN"/>
          </a:p>
        </p:txBody>
      </p:sp>
      <p:sp>
        <p:nvSpPr>
          <p:cNvPr id="6" name="Footer Placeholder 5">
            <a:extLst>
              <a:ext uri="{FF2B5EF4-FFF2-40B4-BE49-F238E27FC236}">
                <a16:creationId xmlns:a16="http://schemas.microsoft.com/office/drawing/2014/main" id="{52DDEB91-745E-9BC5-5669-FE24FC4617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D4E0C2-9587-8DCC-08B1-FA89A46ACEE7}"/>
              </a:ext>
            </a:extLst>
          </p:cNvPr>
          <p:cNvSpPr>
            <a:spLocks noGrp="1"/>
          </p:cNvSpPr>
          <p:nvPr>
            <p:ph type="sldNum" sz="quarter" idx="12"/>
          </p:nvPr>
        </p:nvSpPr>
        <p:spPr/>
        <p:txBody>
          <a:bodyPr/>
          <a:lstStyle/>
          <a:p>
            <a:fld id="{559B883F-AC6A-4557-A0AC-B706C19F17D3}" type="slidenum">
              <a:rPr lang="en-IN" smtClean="0"/>
              <a:t>‹#›</a:t>
            </a:fld>
            <a:endParaRPr lang="en-IN"/>
          </a:p>
        </p:txBody>
      </p:sp>
    </p:spTree>
    <p:extLst>
      <p:ext uri="{BB962C8B-B14F-4D97-AF65-F5344CB8AC3E}">
        <p14:creationId xmlns:p14="http://schemas.microsoft.com/office/powerpoint/2010/main" val="1052868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9FA3-38F6-F6C9-ABB9-036F3C797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7C2EC8-F320-A2E4-2602-45BC62C1B0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D94181-483E-A44C-AD03-F2B86B1117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6DE6AF-D942-060F-5C3C-8DDE5843E1D6}"/>
              </a:ext>
            </a:extLst>
          </p:cNvPr>
          <p:cNvSpPr>
            <a:spLocks noGrp="1"/>
          </p:cNvSpPr>
          <p:nvPr>
            <p:ph type="dt" sz="half" idx="10"/>
          </p:nvPr>
        </p:nvSpPr>
        <p:spPr/>
        <p:txBody>
          <a:bodyPr/>
          <a:lstStyle/>
          <a:p>
            <a:fld id="{9D48EF1D-7563-448B-95B0-795E6335EF2E}" type="datetimeFigureOut">
              <a:rPr lang="en-IN" smtClean="0"/>
              <a:t>19-03-2025</a:t>
            </a:fld>
            <a:endParaRPr lang="en-IN"/>
          </a:p>
        </p:txBody>
      </p:sp>
      <p:sp>
        <p:nvSpPr>
          <p:cNvPr id="6" name="Footer Placeholder 5">
            <a:extLst>
              <a:ext uri="{FF2B5EF4-FFF2-40B4-BE49-F238E27FC236}">
                <a16:creationId xmlns:a16="http://schemas.microsoft.com/office/drawing/2014/main" id="{0E27EB49-7FB6-73FD-A073-1D7A168DE7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5F4692-B5E2-0A19-43A1-559120344380}"/>
              </a:ext>
            </a:extLst>
          </p:cNvPr>
          <p:cNvSpPr>
            <a:spLocks noGrp="1"/>
          </p:cNvSpPr>
          <p:nvPr>
            <p:ph type="sldNum" sz="quarter" idx="12"/>
          </p:nvPr>
        </p:nvSpPr>
        <p:spPr/>
        <p:txBody>
          <a:bodyPr/>
          <a:lstStyle/>
          <a:p>
            <a:fld id="{559B883F-AC6A-4557-A0AC-B706C19F17D3}" type="slidenum">
              <a:rPr lang="en-IN" smtClean="0"/>
              <a:t>‹#›</a:t>
            </a:fld>
            <a:endParaRPr lang="en-IN"/>
          </a:p>
        </p:txBody>
      </p:sp>
    </p:spTree>
    <p:extLst>
      <p:ext uri="{BB962C8B-B14F-4D97-AF65-F5344CB8AC3E}">
        <p14:creationId xmlns:p14="http://schemas.microsoft.com/office/powerpoint/2010/main" val="2476578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A158AB-79F6-B5C3-76F7-8BEBB06272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52F665-F773-0F82-B417-4DE27F2864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015D44-A435-79F5-E0D0-E6BEBF2C2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48EF1D-7563-448B-95B0-795E6335EF2E}" type="datetimeFigureOut">
              <a:rPr lang="en-IN" smtClean="0"/>
              <a:t>19-03-2025</a:t>
            </a:fld>
            <a:endParaRPr lang="en-IN"/>
          </a:p>
        </p:txBody>
      </p:sp>
      <p:sp>
        <p:nvSpPr>
          <p:cNvPr id="5" name="Footer Placeholder 4">
            <a:extLst>
              <a:ext uri="{FF2B5EF4-FFF2-40B4-BE49-F238E27FC236}">
                <a16:creationId xmlns:a16="http://schemas.microsoft.com/office/drawing/2014/main" id="{E41D66FF-10DD-B867-0E28-40E5157B45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70F8B64-CCEF-854C-C2F6-70B0002C5C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9B883F-AC6A-4557-A0AC-B706C19F17D3}" type="slidenum">
              <a:rPr lang="en-IN" smtClean="0"/>
              <a:t>‹#›</a:t>
            </a:fld>
            <a:endParaRPr lang="en-IN"/>
          </a:p>
        </p:txBody>
      </p:sp>
    </p:spTree>
    <p:extLst>
      <p:ext uri="{BB962C8B-B14F-4D97-AF65-F5344CB8AC3E}">
        <p14:creationId xmlns:p14="http://schemas.microsoft.com/office/powerpoint/2010/main" val="2121305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8A010AA-2CAD-6EDC-5DC5-14F4670C542C}"/>
              </a:ext>
            </a:extLst>
          </p:cNvPr>
          <p:cNvSpPr>
            <a:spLocks noGrp="1"/>
          </p:cNvSpPr>
          <p:nvPr>
            <p:ph type="ctrTitle"/>
          </p:nvPr>
        </p:nvSpPr>
        <p:spPr>
          <a:xfrm>
            <a:off x="838199" y="1120676"/>
            <a:ext cx="7021513" cy="2308324"/>
          </a:xfrm>
        </p:spPr>
        <p:txBody>
          <a:bodyPr>
            <a:normAutofit/>
          </a:bodyPr>
          <a:lstStyle/>
          <a:p>
            <a:pPr algn="l"/>
            <a:r>
              <a:rPr lang="en-GB" sz="7200">
                <a:solidFill>
                  <a:schemeClr val="bg1"/>
                </a:solidFill>
              </a:rPr>
              <a:t>Health and Fitness Tracker</a:t>
            </a:r>
            <a:endParaRPr lang="en-IN" sz="7200">
              <a:solidFill>
                <a:schemeClr val="bg1"/>
              </a:solidFill>
            </a:endParaRPr>
          </a:p>
        </p:txBody>
      </p:sp>
      <p:sp>
        <p:nvSpPr>
          <p:cNvPr id="3" name="Subtitle 2">
            <a:extLst>
              <a:ext uri="{FF2B5EF4-FFF2-40B4-BE49-F238E27FC236}">
                <a16:creationId xmlns:a16="http://schemas.microsoft.com/office/drawing/2014/main" id="{CF2B12CE-1024-88F3-A1DF-A89B4C9A41A1}"/>
              </a:ext>
            </a:extLst>
          </p:cNvPr>
          <p:cNvSpPr>
            <a:spLocks noGrp="1"/>
          </p:cNvSpPr>
          <p:nvPr>
            <p:ph type="subTitle" idx="1"/>
          </p:nvPr>
        </p:nvSpPr>
        <p:spPr>
          <a:xfrm>
            <a:off x="835024" y="3809999"/>
            <a:ext cx="7025753" cy="1012778"/>
          </a:xfrm>
        </p:spPr>
        <p:txBody>
          <a:bodyPr>
            <a:normAutofit/>
          </a:bodyPr>
          <a:lstStyle/>
          <a:p>
            <a:pPr algn="l"/>
            <a:endParaRPr lang="en-IN" dirty="0">
              <a:solidFill>
                <a:schemeClr val="bg1"/>
              </a:solidFill>
            </a:endParaRPr>
          </a:p>
        </p:txBody>
      </p:sp>
    </p:spTree>
    <p:extLst>
      <p:ext uri="{BB962C8B-B14F-4D97-AF65-F5344CB8AC3E}">
        <p14:creationId xmlns:p14="http://schemas.microsoft.com/office/powerpoint/2010/main" val="2526825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618DE-3DA5-6970-C37E-19AA4A11946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Add WorkOut Page</a:t>
            </a:r>
          </a:p>
        </p:txBody>
      </p:sp>
      <p:pic>
        <p:nvPicPr>
          <p:cNvPr id="5" name="Content Placeholder 4" descr="A screenshot of a computer">
            <a:extLst>
              <a:ext uri="{FF2B5EF4-FFF2-40B4-BE49-F238E27FC236}">
                <a16:creationId xmlns:a16="http://schemas.microsoft.com/office/drawing/2014/main" id="{299EAEE1-38E4-F34B-FD66-945C1E5BE3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0803" y="1675227"/>
            <a:ext cx="9930393" cy="4394199"/>
          </a:xfrm>
          <a:prstGeom prst="rect">
            <a:avLst/>
          </a:prstGeom>
        </p:spPr>
      </p:pic>
    </p:spTree>
    <p:extLst>
      <p:ext uri="{BB962C8B-B14F-4D97-AF65-F5344CB8AC3E}">
        <p14:creationId xmlns:p14="http://schemas.microsoft.com/office/powerpoint/2010/main" val="1417644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056B2E-65FB-B1E7-C061-00B1C570A29C}"/>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Fitness Insight Page</a:t>
            </a:r>
          </a:p>
        </p:txBody>
      </p:sp>
      <p:pic>
        <p:nvPicPr>
          <p:cNvPr id="5" name="Content Placeholder 4" descr="A screenshot of a fitness tracker&#10;&#10;AI-generated content may be incorrect.">
            <a:extLst>
              <a:ext uri="{FF2B5EF4-FFF2-40B4-BE49-F238E27FC236}">
                <a16:creationId xmlns:a16="http://schemas.microsoft.com/office/drawing/2014/main" id="{D56FB88F-E4A6-3B07-C8B8-7F1B0FE8C5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4732" y="2354239"/>
            <a:ext cx="8822536" cy="3948085"/>
          </a:xfrm>
          <a:prstGeom prst="rect">
            <a:avLst/>
          </a:prstGeom>
        </p:spPr>
      </p:pic>
    </p:spTree>
    <p:extLst>
      <p:ext uri="{BB962C8B-B14F-4D97-AF65-F5344CB8AC3E}">
        <p14:creationId xmlns:p14="http://schemas.microsoft.com/office/powerpoint/2010/main" val="3318351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5D2071E-6424-5C5C-A761-DC9D3098FFCD}"/>
              </a:ext>
            </a:extLst>
          </p:cNvPr>
          <p:cNvGraphicFramePr>
            <a:graphicFrameLocks noGrp="1"/>
          </p:cNvGraphicFramePr>
          <p:nvPr>
            <p:ph idx="1"/>
            <p:extLst>
              <p:ext uri="{D42A27DB-BD31-4B8C-83A1-F6EECF244321}">
                <p14:modId xmlns:p14="http://schemas.microsoft.com/office/powerpoint/2010/main" val="275478137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9329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7FCC9-83EF-1FA4-9774-A91245639425}"/>
              </a:ext>
            </a:extLst>
          </p:cNvPr>
          <p:cNvSpPr>
            <a:spLocks noGrp="1"/>
          </p:cNvSpPr>
          <p:nvPr>
            <p:ph type="title"/>
          </p:nvPr>
        </p:nvSpPr>
        <p:spPr>
          <a:xfrm>
            <a:off x="504967" y="675564"/>
            <a:ext cx="3609833" cy="5204085"/>
          </a:xfrm>
        </p:spPr>
        <p:txBody>
          <a:bodyPr>
            <a:normAutofit/>
          </a:bodyPr>
          <a:lstStyle/>
          <a:p>
            <a:r>
              <a:rPr lang="en-GB" dirty="0"/>
              <a:t>Frontend And backend Technologies</a:t>
            </a:r>
            <a:endParaRPr lang="en-IN" dirty="0"/>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8442453-DB1D-DC50-16CB-FAB681A01667}"/>
              </a:ext>
            </a:extLst>
          </p:cNvPr>
          <p:cNvGraphicFramePr>
            <a:graphicFrameLocks noGrp="1"/>
          </p:cNvGraphicFramePr>
          <p:nvPr>
            <p:ph idx="1"/>
            <p:extLst>
              <p:ext uri="{D42A27DB-BD31-4B8C-83A1-F6EECF244321}">
                <p14:modId xmlns:p14="http://schemas.microsoft.com/office/powerpoint/2010/main" val="3435382930"/>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878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A951C31-CB41-6FCA-F319-D9534CD9C500}"/>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8000" kern="1200">
                <a:solidFill>
                  <a:srgbClr val="FFFFFF"/>
                </a:solidFill>
                <a:latin typeface="+mj-lt"/>
                <a:ea typeface="+mj-ea"/>
                <a:cs typeface="+mj-cs"/>
              </a:rPr>
              <a:t>Thank You</a:t>
            </a:r>
          </a:p>
        </p:txBody>
      </p:sp>
      <p:sp>
        <p:nvSpPr>
          <p:cNvPr id="38"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9"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4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41" name="Straight Connector 4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3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983146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989D84-14A6-DF17-C3C6-A785CF378C45}"/>
              </a:ext>
            </a:extLst>
          </p:cNvPr>
          <p:cNvSpPr>
            <a:spLocks noGrp="1"/>
          </p:cNvSpPr>
          <p:nvPr>
            <p:ph type="title"/>
          </p:nvPr>
        </p:nvSpPr>
        <p:spPr>
          <a:xfrm>
            <a:off x="1156851" y="637762"/>
            <a:ext cx="9888496" cy="900131"/>
          </a:xfrm>
        </p:spPr>
        <p:txBody>
          <a:bodyPr anchor="t">
            <a:normAutofit/>
          </a:bodyPr>
          <a:lstStyle/>
          <a:p>
            <a:r>
              <a:rPr lang="en-GB" sz="4000">
                <a:solidFill>
                  <a:schemeClr val="bg1"/>
                </a:solidFill>
              </a:rPr>
              <a:t>Introduction</a:t>
            </a:r>
            <a:endParaRPr lang="en-IN"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423389-5964-32D9-31E3-FA9568DF04DD}"/>
              </a:ext>
            </a:extLst>
          </p:cNvPr>
          <p:cNvSpPr>
            <a:spLocks noGrp="1"/>
          </p:cNvSpPr>
          <p:nvPr>
            <p:ph idx="1"/>
          </p:nvPr>
        </p:nvSpPr>
        <p:spPr>
          <a:xfrm>
            <a:off x="1155548" y="2217343"/>
            <a:ext cx="9880893" cy="3959619"/>
          </a:xfrm>
        </p:spPr>
        <p:txBody>
          <a:bodyPr>
            <a:normAutofit/>
          </a:bodyPr>
          <a:lstStyle/>
          <a:p>
            <a:pPr marL="0" indent="0">
              <a:buNone/>
            </a:pPr>
            <a:r>
              <a:rPr lang="en-GB" sz="2400"/>
              <a:t>In today’s fast-paced world, maintaining a healthy lifestyle has become increasingly challenging. With rising concerns about obesity, heart disease, and sedentary habits, individuals are seeking innovative ways to monitor and improve their health. This is where a Health and Fitness Tracker emerges as a powerful tool, enabling users to take control of their wellness journey. A Health and Fitness Tracker is a digital system that monitors and analyzes an individual’s physical activity, calorie intake, and other health parameters.</a:t>
            </a:r>
            <a:endParaRPr lang="en-IN" sz="2400"/>
          </a:p>
        </p:txBody>
      </p:sp>
    </p:spTree>
    <p:extLst>
      <p:ext uri="{BB962C8B-B14F-4D97-AF65-F5344CB8AC3E}">
        <p14:creationId xmlns:p14="http://schemas.microsoft.com/office/powerpoint/2010/main" val="3611526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3D0A66-2A90-5908-D2F2-4B897030E6FF}"/>
              </a:ext>
            </a:extLst>
          </p:cNvPr>
          <p:cNvSpPr>
            <a:spLocks noGrp="1"/>
          </p:cNvSpPr>
          <p:nvPr>
            <p:ph type="title"/>
          </p:nvPr>
        </p:nvSpPr>
        <p:spPr>
          <a:xfrm>
            <a:off x="838200" y="1195697"/>
            <a:ext cx="3200400" cy="4238118"/>
          </a:xfrm>
        </p:spPr>
        <p:txBody>
          <a:bodyPr>
            <a:normAutofit/>
          </a:bodyPr>
          <a:lstStyle/>
          <a:p>
            <a:r>
              <a:rPr lang="en-GB">
                <a:solidFill>
                  <a:schemeClr val="bg1"/>
                </a:solidFill>
              </a:rPr>
              <a:t>Key Features of Health and Fitness Trackers</a:t>
            </a:r>
            <a:endParaRPr lang="en-IN">
              <a:solidFill>
                <a:schemeClr val="bg1"/>
              </a:solidFill>
            </a:endParaRPr>
          </a:p>
        </p:txBody>
      </p:sp>
      <p:grpSp>
        <p:nvGrpSpPr>
          <p:cNvPr id="3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37" name="Content Placeholder 2">
            <a:extLst>
              <a:ext uri="{FF2B5EF4-FFF2-40B4-BE49-F238E27FC236}">
                <a16:creationId xmlns:a16="http://schemas.microsoft.com/office/drawing/2014/main" id="{AB04AC9A-8D8E-3C37-1061-F4FC1D05E123}"/>
              </a:ext>
            </a:extLst>
          </p:cNvPr>
          <p:cNvGraphicFramePr>
            <a:graphicFrameLocks noGrp="1"/>
          </p:cNvGraphicFramePr>
          <p:nvPr>
            <p:ph idx="1"/>
            <p:extLst>
              <p:ext uri="{D42A27DB-BD31-4B8C-83A1-F6EECF244321}">
                <p14:modId xmlns:p14="http://schemas.microsoft.com/office/powerpoint/2010/main" val="2636872925"/>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1387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FB85-557A-151E-89C8-726DD9D200EA}"/>
              </a:ext>
            </a:extLst>
          </p:cNvPr>
          <p:cNvSpPr>
            <a:spLocks noGrp="1"/>
          </p:cNvSpPr>
          <p:nvPr>
            <p:ph type="title"/>
          </p:nvPr>
        </p:nvSpPr>
        <p:spPr/>
        <p:txBody>
          <a:bodyPr/>
          <a:lstStyle/>
          <a:p>
            <a:r>
              <a:rPr lang="en-GB" dirty="0"/>
              <a:t>Key Benefits of Your Health and Fitness Tracker</a:t>
            </a:r>
            <a:endParaRPr lang="en-IN" dirty="0"/>
          </a:p>
        </p:txBody>
      </p:sp>
      <p:graphicFrame>
        <p:nvGraphicFramePr>
          <p:cNvPr id="5" name="Content Placeholder 2">
            <a:extLst>
              <a:ext uri="{FF2B5EF4-FFF2-40B4-BE49-F238E27FC236}">
                <a16:creationId xmlns:a16="http://schemas.microsoft.com/office/drawing/2014/main" id="{31120E0D-8D9A-DE45-499A-01A6A5D581D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8249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2C74D9-3E2F-BE3E-ABDC-55728D868B64}"/>
              </a:ext>
            </a:extLst>
          </p:cNvPr>
          <p:cNvSpPr>
            <a:spLocks noGrp="1"/>
          </p:cNvSpPr>
          <p:nvPr>
            <p:ph type="title"/>
          </p:nvPr>
        </p:nvSpPr>
        <p:spPr>
          <a:xfrm>
            <a:off x="1383564" y="348865"/>
            <a:ext cx="9718111" cy="1576446"/>
          </a:xfrm>
        </p:spPr>
        <p:txBody>
          <a:bodyPr anchor="ctr">
            <a:normAutofit/>
          </a:bodyPr>
          <a:lstStyle/>
          <a:p>
            <a:r>
              <a:rPr lang="en-IN" sz="4000">
                <a:solidFill>
                  <a:srgbClr val="FFFFFF"/>
                </a:solidFill>
              </a:rPr>
              <a:t>Personalized Fitness Recommendations</a:t>
            </a:r>
          </a:p>
        </p:txBody>
      </p:sp>
      <p:graphicFrame>
        <p:nvGraphicFramePr>
          <p:cNvPr id="5" name="Content Placeholder 2">
            <a:extLst>
              <a:ext uri="{FF2B5EF4-FFF2-40B4-BE49-F238E27FC236}">
                <a16:creationId xmlns:a16="http://schemas.microsoft.com/office/drawing/2014/main" id="{FA381223-E74C-D2BA-5A6E-70E16B025A3D}"/>
              </a:ext>
            </a:extLst>
          </p:cNvPr>
          <p:cNvGraphicFramePr>
            <a:graphicFrameLocks noGrp="1"/>
          </p:cNvGraphicFramePr>
          <p:nvPr>
            <p:ph idx="1"/>
            <p:extLst>
              <p:ext uri="{D42A27DB-BD31-4B8C-83A1-F6EECF244321}">
                <p14:modId xmlns:p14="http://schemas.microsoft.com/office/powerpoint/2010/main" val="40457992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45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30E674-752F-3320-B449-E20CA05EDC05}"/>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Login Sign Up</a:t>
            </a:r>
          </a:p>
        </p:txBody>
      </p:sp>
      <p:pic>
        <p:nvPicPr>
          <p:cNvPr id="5" name="Content Placeholder 4" descr="A screenshot of a login form">
            <a:extLst>
              <a:ext uri="{FF2B5EF4-FFF2-40B4-BE49-F238E27FC236}">
                <a16:creationId xmlns:a16="http://schemas.microsoft.com/office/drawing/2014/main" id="{5F90DD08-6D83-7833-B50B-D112A0AB37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486" y="1966293"/>
            <a:ext cx="9839027" cy="4452160"/>
          </a:xfrm>
          <a:prstGeom prst="rect">
            <a:avLst/>
          </a:prstGeom>
        </p:spPr>
      </p:pic>
    </p:spTree>
    <p:extLst>
      <p:ext uri="{BB962C8B-B14F-4D97-AF65-F5344CB8AC3E}">
        <p14:creationId xmlns:p14="http://schemas.microsoft.com/office/powerpoint/2010/main" val="691016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AF7D27-A691-21DD-3AEC-E445172AB98F}"/>
              </a:ext>
            </a:extLst>
          </p:cNvPr>
          <p:cNvSpPr>
            <a:spLocks noGrp="1"/>
          </p:cNvSpPr>
          <p:nvPr>
            <p:ph idx="1"/>
          </p:nvPr>
        </p:nvSpPr>
        <p:spPr>
          <a:xfrm>
            <a:off x="1155548" y="2217343"/>
            <a:ext cx="9880893" cy="3959619"/>
          </a:xfrm>
        </p:spPr>
        <p:txBody>
          <a:bodyPr>
            <a:normAutofit/>
          </a:bodyPr>
          <a:lstStyle/>
          <a:p>
            <a:pPr marL="0" indent="0">
              <a:buNone/>
            </a:pPr>
            <a:r>
              <a:rPr lang="en-GB" sz="2400"/>
              <a:t>Short-term Goals: Track daily calorie intake and expenditure.</a:t>
            </a:r>
          </a:p>
          <a:p>
            <a:pPr marL="0" indent="0">
              <a:buNone/>
            </a:pPr>
            <a:r>
              <a:rPr lang="en-GB" sz="2400"/>
              <a:t>Long-term Goals: Monitor progress in BMI, weight, and overall fitness.Visual progress reports and goal completion milestones encourage users to stay consistent and motivated.Improved Calorie Management and Weight Control</a:t>
            </a:r>
          </a:p>
          <a:p>
            <a:pPr marL="0" indent="0">
              <a:buNone/>
            </a:pPr>
            <a:r>
              <a:rPr lang="en-GB" sz="2400"/>
              <a:t>Accurate calorie tracking ensures that users can maintain a calorie deficit or surplus, depending on their goals.Comparing calorie intake with calories burned gives users insights into maintaining an optimal balance between diet and exercise.Holistic Health Analysis with Progress Trends</a:t>
            </a:r>
            <a:endParaRPr lang="en-IN" sz="2400"/>
          </a:p>
        </p:txBody>
      </p:sp>
    </p:spTree>
    <p:extLst>
      <p:ext uri="{BB962C8B-B14F-4D97-AF65-F5344CB8AC3E}">
        <p14:creationId xmlns:p14="http://schemas.microsoft.com/office/powerpoint/2010/main" val="279589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D16D3B-B226-2A7F-6385-AB05452A27D5}"/>
              </a:ext>
            </a:extLst>
          </p:cNvPr>
          <p:cNvSpPr>
            <a:spLocks noGrp="1"/>
          </p:cNvSpPr>
          <p:nvPr>
            <p:ph idx="1"/>
          </p:nvPr>
        </p:nvSpPr>
        <p:spPr>
          <a:xfrm>
            <a:off x="1155559" y="3100283"/>
            <a:ext cx="9889788" cy="3076679"/>
          </a:xfrm>
        </p:spPr>
        <p:txBody>
          <a:bodyPr>
            <a:normAutofit/>
          </a:bodyPr>
          <a:lstStyle/>
          <a:p>
            <a:pPr marL="0" indent="0">
              <a:buNone/>
            </a:pPr>
            <a:r>
              <a:rPr lang="en-GB" sz="2400"/>
              <a:t>Longitudinal data from FitnessInsights enables users to observe trends and identify areas for improvement.Visualizing progress through graphs and charts helps users stay engaged and focused on their fitness journey.</a:t>
            </a:r>
            <a:endParaRPr lang="en-IN" sz="2400"/>
          </a:p>
        </p:txBody>
      </p:sp>
    </p:spTree>
    <p:extLst>
      <p:ext uri="{BB962C8B-B14F-4D97-AF65-F5344CB8AC3E}">
        <p14:creationId xmlns:p14="http://schemas.microsoft.com/office/powerpoint/2010/main" val="1154350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474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54D9A-B978-C45F-0519-BF2291C02E4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Homepage</a:t>
            </a:r>
          </a:p>
        </p:txBody>
      </p:sp>
      <p:pic>
        <p:nvPicPr>
          <p:cNvPr id="7" name="Picture 6" descr="A screenshot of a fitness tracker&#10;&#10;AI-generated content may be incorrect.">
            <a:extLst>
              <a:ext uri="{FF2B5EF4-FFF2-40B4-BE49-F238E27FC236}">
                <a16:creationId xmlns:a16="http://schemas.microsoft.com/office/drawing/2014/main" id="{EB96EBC2-606F-4B92-B2C9-33C5D7069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809961"/>
            <a:ext cx="7822286" cy="3520028"/>
          </a:xfrm>
          <a:prstGeom prst="rect">
            <a:avLst/>
          </a:prstGeom>
        </p:spPr>
      </p:pic>
    </p:spTree>
    <p:extLst>
      <p:ext uri="{BB962C8B-B14F-4D97-AF65-F5344CB8AC3E}">
        <p14:creationId xmlns:p14="http://schemas.microsoft.com/office/powerpoint/2010/main" val="3235273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TotalTime>
  <Words>527</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Calibri</vt:lpstr>
      <vt:lpstr>Office Theme</vt:lpstr>
      <vt:lpstr>Health and Fitness Tracker</vt:lpstr>
      <vt:lpstr>Introduction</vt:lpstr>
      <vt:lpstr>Key Features of Health and Fitness Trackers</vt:lpstr>
      <vt:lpstr>Key Benefits of Your Health and Fitness Tracker</vt:lpstr>
      <vt:lpstr>Personalized Fitness Recommendations</vt:lpstr>
      <vt:lpstr>Login Sign Up</vt:lpstr>
      <vt:lpstr>PowerPoint Presentation</vt:lpstr>
      <vt:lpstr>PowerPoint Presentation</vt:lpstr>
      <vt:lpstr>Homepage</vt:lpstr>
      <vt:lpstr>Add WorkOut Page</vt:lpstr>
      <vt:lpstr>Fitness Insight Page</vt:lpstr>
      <vt:lpstr>PowerPoint Presentation</vt:lpstr>
      <vt:lpstr>Frontend And backend Technologies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Mohd Rashid Ansari</dc:creator>
  <cp:lastModifiedBy>Mohd Rashid Ansari</cp:lastModifiedBy>
  <cp:revision>2</cp:revision>
  <dcterms:created xsi:type="dcterms:W3CDTF">2025-03-19T04:55:14Z</dcterms:created>
  <dcterms:modified xsi:type="dcterms:W3CDTF">2025-03-19T05:25:00Z</dcterms:modified>
</cp:coreProperties>
</file>