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7" r:id="rId3"/>
    <p:sldId id="275" r:id="rId4"/>
    <p:sldId id="276" r:id="rId5"/>
    <p:sldId id="277" r:id="rId6"/>
    <p:sldId id="278" r:id="rId7"/>
    <p:sldId id="288" r:id="rId8"/>
    <p:sldId id="289" r:id="rId9"/>
    <p:sldId id="299" r:id="rId10"/>
    <p:sldId id="280" r:id="rId11"/>
    <p:sldId id="282" r:id="rId12"/>
    <p:sldId id="300" r:id="rId13"/>
    <p:sldId id="301" r:id="rId14"/>
    <p:sldId id="283" r:id="rId15"/>
    <p:sldId id="28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4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0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9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2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2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2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36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80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64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6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14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3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95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3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39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46588-2583-4184-A926-43A3C1E24F6A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09287F-F6E5-4C05-A684-CA32AC885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led-interfacing-with-8051-microcontroller/" TargetMode="External"/><Relationship Id="rId2" Type="http://schemas.openxmlformats.org/officeDocument/2006/relationships/hyperlink" Target="https://www.elprocus.com/8051-microcontroller-8-16-bit-timers-and-count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2"/>
          <p:cNvSpPr txBox="1"/>
          <p:nvPr/>
        </p:nvSpPr>
        <p:spPr>
          <a:xfrm>
            <a:off x="3085469" y="447139"/>
            <a:ext cx="7183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GUDLAVALLERU ENGINEERING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 with Permanent Affiliation to JNTUK, Kakinada)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Seshadri Rao Knowledge Village, Gudlavalleru – 521 356</a:t>
            </a:r>
          </a:p>
        </p:txBody>
      </p:sp>
      <p:sp>
        <p:nvSpPr>
          <p:cNvPr id="1048641" name="TextBox 1"/>
          <p:cNvSpPr txBox="1"/>
          <p:nvPr/>
        </p:nvSpPr>
        <p:spPr>
          <a:xfrm>
            <a:off x="3427252" y="1462801"/>
            <a:ext cx="57469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730" y="335399"/>
            <a:ext cx="1213739" cy="1213739"/>
          </a:xfrm>
          <a:prstGeom prst="rect">
            <a:avLst/>
          </a:prstGeom>
        </p:spPr>
      </p:pic>
      <p:sp>
        <p:nvSpPr>
          <p:cNvPr id="1048643" name="TextBox 7"/>
          <p:cNvSpPr txBox="1"/>
          <p:nvPr/>
        </p:nvSpPr>
        <p:spPr>
          <a:xfrm>
            <a:off x="3085469" y="3668546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M.A.A.Ansari    (17481A04C9)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M.Bhagya Raj    (17481A04D1)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B.Pavan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Kalyan 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18485A0431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4" name="TextBox 8"/>
          <p:cNvSpPr txBox="1"/>
          <p:nvPr/>
        </p:nvSpPr>
        <p:spPr>
          <a:xfrm>
            <a:off x="7528902" y="5090779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Ch.Balaswamy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(Professor)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0888" y="2291080"/>
            <a:ext cx="6879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Binary Counter interfacing with LEDs by using  8051 Microcontroller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89" y="1126520"/>
            <a:ext cx="6571343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1963952"/>
            <a:ext cx="6347714" cy="4602031"/>
          </a:xfrm>
        </p:spPr>
        <p:txBody>
          <a:bodyPr/>
          <a:lstStyle/>
          <a:p>
            <a:r>
              <a:rPr lang="en-US" dirty="0"/>
              <a:t>LEDs are widely used in many applications like in seven segments.</a:t>
            </a:r>
          </a:p>
          <a:p>
            <a:r>
              <a:rPr lang="en-US" dirty="0"/>
              <a:t>They are used in dot matrix displays.</a:t>
            </a:r>
          </a:p>
          <a:p>
            <a:r>
              <a:rPr lang="en-US" dirty="0"/>
              <a:t>They can be used for street lights.</a:t>
            </a:r>
          </a:p>
          <a:p>
            <a:r>
              <a:rPr lang="en-US" dirty="0"/>
              <a:t>They are used as indicators.</a:t>
            </a:r>
          </a:p>
          <a:p>
            <a:r>
              <a:rPr lang="en-US" dirty="0"/>
              <a:t>They can be used in traffic lights.</a:t>
            </a:r>
          </a:p>
          <a:p>
            <a:r>
              <a:rPr lang="en-US" dirty="0"/>
              <a:t>They are used in emergency lights</a:t>
            </a:r>
          </a:p>
          <a:p>
            <a:r>
              <a:rPr lang="en-US" dirty="0"/>
              <a:t>They can used to make electronic designs.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6" y="733500"/>
            <a:ext cx="6571343" cy="104923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A9BC42-9D1A-43FD-9D35-E3881A6A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0" y="2024109"/>
            <a:ext cx="8549196" cy="334688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FC21A49-093D-4AE8-8D07-5C3C5781003E}"/>
              </a:ext>
            </a:extLst>
          </p:cNvPr>
          <p:cNvSpPr/>
          <p:nvPr/>
        </p:nvSpPr>
        <p:spPr>
          <a:xfrm>
            <a:off x="9714523" y="2414954"/>
            <a:ext cx="711200" cy="382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1A76E-D2C3-4CED-9B11-1522DBEA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7" t="5550"/>
          <a:stretch/>
        </p:blipFill>
        <p:spPr>
          <a:xfrm>
            <a:off x="898124" y="549913"/>
            <a:ext cx="10395751" cy="57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2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29" y="1134850"/>
            <a:ext cx="6571343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440" y="2184084"/>
            <a:ext cx="6637868" cy="43818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implementation we have concluded that the delay or count required for some circuit operations can be implemented successfully by using this 8-bit binary counter which can count from 0 to 255.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0647" y="2155384"/>
            <a:ext cx="6347714" cy="435649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https://www.elprocus.com/8051-microcontroller-8-16-bit-timers-and-counters/</a:t>
            </a:r>
            <a:endParaRPr lang="en-IN" dirty="0"/>
          </a:p>
          <a:p>
            <a:r>
              <a:rPr lang="en-IN" dirty="0">
                <a:hlinkClick r:id="rId3"/>
              </a:rPr>
              <a:t>https://www.elprocus.com/led-interfacing-with-8051-microcontroller/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Box 2"/>
          <p:cNvSpPr txBox="1"/>
          <p:nvPr/>
        </p:nvSpPr>
        <p:spPr>
          <a:xfrm>
            <a:off x="4025125" y="140764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1048661" name="TextBox 3"/>
          <p:cNvSpPr txBox="1"/>
          <p:nvPr/>
        </p:nvSpPr>
        <p:spPr>
          <a:xfrm>
            <a:off x="4909958" y="3670911"/>
            <a:ext cx="2795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088" y="1764978"/>
            <a:ext cx="6347714" cy="4661297"/>
          </a:xfrm>
        </p:spPr>
        <p:txBody>
          <a:bodyPr>
            <a:norm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1"/>
            <a:ext cx="6347713" cy="7535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832636"/>
            <a:ext cx="6891868" cy="44157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generating time delay for counter operations, we make use of delay which can be counted using a binary counter.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8-bit binary counter basically counts from 0 to 255 which is from 00H  state to 0FF state.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precisely used where there is a need of generation of time delay which can be accessed by delay function.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933" y="1270001"/>
            <a:ext cx="6779514" cy="4720563"/>
          </a:xfrm>
        </p:spPr>
        <p:txBody>
          <a:bodyPr/>
          <a:lstStyle/>
          <a:p>
            <a:r>
              <a:rPr lang="en-US" dirty="0"/>
              <a:t>Circuit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869C3-2043-452D-9DE3-4561CBDCF4E9}"/>
              </a:ext>
            </a:extLst>
          </p:cNvPr>
          <p:cNvSpPr/>
          <p:nvPr/>
        </p:nvSpPr>
        <p:spPr>
          <a:xfrm>
            <a:off x="5975308" y="2325951"/>
            <a:ext cx="1239278" cy="27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DC0A5-774E-4420-8066-10E5E4C9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4" y="2035654"/>
            <a:ext cx="10378968" cy="377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88" y="875542"/>
            <a:ext cx="6571343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630" y="2057318"/>
            <a:ext cx="6347714" cy="43480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AT89C51 (8051 Microcontroller)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LEDs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Resistors – 1KΩ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oscillator – 11.0592MHz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Capacitors – 33pF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Resistors – 10KΩ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Capacitor – 10μF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Push Button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Programmer 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Power Supply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96" y="2480932"/>
            <a:ext cx="303847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26" y="217714"/>
            <a:ext cx="3922958" cy="53688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E4BB2-FCA3-4A49-ADC5-1A90C83A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45" y="2016125"/>
            <a:ext cx="6145435" cy="34496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8 bit binary counter starts to count from 00H state to FFH state which is from (00000000 to 11111111)</a:t>
            </a:r>
          </a:p>
          <a:p>
            <a:r>
              <a:rPr lang="en-US" dirty="0"/>
              <a:t>We are using pin one of port 1 to connect the LED</a:t>
            </a:r>
          </a:p>
          <a:p>
            <a:r>
              <a:rPr lang="en-US" dirty="0"/>
              <a:t>We have connected a crystal oscillator of 11.0592MHz frequency to generate clock pulses, and clock pulse is used to provide the mean for timing calculation, which is mandatory to synchronize all the events.</a:t>
            </a:r>
          </a:p>
          <a:p>
            <a:r>
              <a:rPr lang="en-US" dirty="0"/>
              <a:t>Pin 9 (RST) is the reset PIN, used to reset the microcontroller and program again starts from the beginning.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23289-54ED-40B1-871C-4C7A77B0C381}"/>
              </a:ext>
            </a:extLst>
          </p:cNvPr>
          <p:cNvSpPr/>
          <p:nvPr/>
        </p:nvSpPr>
        <p:spPr>
          <a:xfrm>
            <a:off x="2243091" y="727969"/>
            <a:ext cx="7688062" cy="5379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connect the LED in reverse, means negative leg with microcontroller PIN, because microcontroller don’t provide enough power to glow an 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LED run on the negative logic like when, pin P1_0 is 1 then LED will be tuned OFF and when pin output is 0 then LED will be turned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PIN output is 0, it behaves like ground and LED glows.</a:t>
            </a:r>
            <a:endParaRPr lang="en-IN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35" y="1870887"/>
            <a:ext cx="6347713" cy="838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435" y="2709087"/>
            <a:ext cx="6347714" cy="4707466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timing counter for different circuits where there is a need of creating delay. This system will be suitable for all environmental conditions.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DISADVANTAGES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8 bit binary counter can count a maximum of 255 numbers which is nearly 4 minutes, It can’t be used for environments where the time delay is greater than 4 minutes</a:t>
            </a:r>
          </a:p>
          <a:p>
            <a:pPr marL="0" indent="0" algn="just">
              <a:buNone/>
            </a:pPr>
            <a:endParaRPr lang="en-IN" sz="36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6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548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Gill Sans MT</vt:lpstr>
      <vt:lpstr>Times New Roman</vt:lpstr>
      <vt:lpstr>Wingdings</vt:lpstr>
      <vt:lpstr>Gallery</vt:lpstr>
      <vt:lpstr>Organic</vt:lpstr>
      <vt:lpstr>PowerPoint Presentation</vt:lpstr>
      <vt:lpstr>Contents</vt:lpstr>
      <vt:lpstr>INTRODUCTION</vt:lpstr>
      <vt:lpstr>Circuit Diagram</vt:lpstr>
      <vt:lpstr>Components Required</vt:lpstr>
      <vt:lpstr>Circuit Design:</vt:lpstr>
      <vt:lpstr>Working:</vt:lpstr>
      <vt:lpstr>PowerPoint Presentation</vt:lpstr>
      <vt:lpstr>Advantages </vt:lpstr>
      <vt:lpstr>Applications</vt:lpstr>
      <vt:lpstr>Results: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Ansari Mohammad</dc:creator>
  <cp:lastModifiedBy>Ansari Mohammad</cp:lastModifiedBy>
  <cp:revision>7</cp:revision>
  <dcterms:created xsi:type="dcterms:W3CDTF">2020-03-10T16:28:31Z</dcterms:created>
  <dcterms:modified xsi:type="dcterms:W3CDTF">2020-03-20T10:41:30Z</dcterms:modified>
</cp:coreProperties>
</file>