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0885EF-84F7-4436-AD6B-6A9973720B25}" v="71" dt="2022-09-26T12:31:46.2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sari, Mohammed Altaf" userId="62e7589b-f0bc-442a-a867-60d76ac92669" providerId="ADAL" clId="{BB0885EF-84F7-4436-AD6B-6A9973720B25}"/>
    <pc:docChg chg="undo redo custSel addSld delSld modSld">
      <pc:chgData name="Ansari, Mohammed Altaf" userId="62e7589b-f0bc-442a-a867-60d76ac92669" providerId="ADAL" clId="{BB0885EF-84F7-4436-AD6B-6A9973720B25}" dt="2022-09-26T12:32:00.306" v="1366" actId="2696"/>
      <pc:docMkLst>
        <pc:docMk/>
      </pc:docMkLst>
      <pc:sldChg chg="delSp modSp new mod">
        <pc:chgData name="Ansari, Mohammed Altaf" userId="62e7589b-f0bc-442a-a867-60d76ac92669" providerId="ADAL" clId="{BB0885EF-84F7-4436-AD6B-6A9973720B25}" dt="2022-09-22T08:58:44.723" v="15" actId="1076"/>
        <pc:sldMkLst>
          <pc:docMk/>
          <pc:sldMk cId="3190076976" sldId="256"/>
        </pc:sldMkLst>
        <pc:spChg chg="mod">
          <ac:chgData name="Ansari, Mohammed Altaf" userId="62e7589b-f0bc-442a-a867-60d76ac92669" providerId="ADAL" clId="{BB0885EF-84F7-4436-AD6B-6A9973720B25}" dt="2022-09-22T08:58:44.723" v="15" actId="1076"/>
          <ac:spMkLst>
            <pc:docMk/>
            <pc:sldMk cId="3190076976" sldId="256"/>
            <ac:spMk id="2" creationId="{E0486D9A-1A69-48E7-A930-41BB525AAADF}"/>
          </ac:spMkLst>
        </pc:spChg>
        <pc:spChg chg="del mod">
          <ac:chgData name="Ansari, Mohammed Altaf" userId="62e7589b-f0bc-442a-a867-60d76ac92669" providerId="ADAL" clId="{BB0885EF-84F7-4436-AD6B-6A9973720B25}" dt="2022-09-22T08:58:28.821" v="12" actId="478"/>
          <ac:spMkLst>
            <pc:docMk/>
            <pc:sldMk cId="3190076976" sldId="256"/>
            <ac:spMk id="3" creationId="{52248C79-6F2C-4199-BE2C-71A5C1BF9001}"/>
          </ac:spMkLst>
        </pc:spChg>
      </pc:sldChg>
      <pc:sldChg chg="addSp delSp modSp new mod">
        <pc:chgData name="Ansari, Mohammed Altaf" userId="62e7589b-f0bc-442a-a867-60d76ac92669" providerId="ADAL" clId="{BB0885EF-84F7-4436-AD6B-6A9973720B25}" dt="2022-09-22T09:33:41.330" v="648" actId="20577"/>
        <pc:sldMkLst>
          <pc:docMk/>
          <pc:sldMk cId="1901247912" sldId="257"/>
        </pc:sldMkLst>
        <pc:spChg chg="mod">
          <ac:chgData name="Ansari, Mohammed Altaf" userId="62e7589b-f0bc-442a-a867-60d76ac92669" providerId="ADAL" clId="{BB0885EF-84F7-4436-AD6B-6A9973720B25}" dt="2022-09-22T09:00:30.114" v="48" actId="20577"/>
          <ac:spMkLst>
            <pc:docMk/>
            <pc:sldMk cId="1901247912" sldId="257"/>
            <ac:spMk id="2" creationId="{7C56F781-FC1B-4156-968F-29C02B9B759E}"/>
          </ac:spMkLst>
        </pc:spChg>
        <pc:spChg chg="del">
          <ac:chgData name="Ansari, Mohammed Altaf" userId="62e7589b-f0bc-442a-a867-60d76ac92669" providerId="ADAL" clId="{BB0885EF-84F7-4436-AD6B-6A9973720B25}" dt="2022-09-22T09:00:42.933" v="49" actId="478"/>
          <ac:spMkLst>
            <pc:docMk/>
            <pc:sldMk cId="1901247912" sldId="257"/>
            <ac:spMk id="3" creationId="{2C5080D5-7346-4240-9AED-16108D772AC4}"/>
          </ac:spMkLst>
        </pc:spChg>
        <pc:spChg chg="add mod">
          <ac:chgData name="Ansari, Mohammed Altaf" userId="62e7589b-f0bc-442a-a867-60d76ac92669" providerId="ADAL" clId="{BB0885EF-84F7-4436-AD6B-6A9973720B25}" dt="2022-09-22T09:09:31.505" v="365" actId="1076"/>
          <ac:spMkLst>
            <pc:docMk/>
            <pc:sldMk cId="1901247912" sldId="257"/>
            <ac:spMk id="4" creationId="{84A7C236-70AC-49FA-BB93-7EF9E7F5D866}"/>
          </ac:spMkLst>
        </pc:spChg>
        <pc:spChg chg="add mod">
          <ac:chgData name="Ansari, Mohammed Altaf" userId="62e7589b-f0bc-442a-a867-60d76ac92669" providerId="ADAL" clId="{BB0885EF-84F7-4436-AD6B-6A9973720B25}" dt="2022-09-22T09:33:16.580" v="630" actId="20577"/>
          <ac:spMkLst>
            <pc:docMk/>
            <pc:sldMk cId="1901247912" sldId="257"/>
            <ac:spMk id="5" creationId="{D84DB1F6-534C-451D-8DE6-3F89FB6B5BFF}"/>
          </ac:spMkLst>
        </pc:spChg>
        <pc:spChg chg="add mod">
          <ac:chgData name="Ansari, Mohammed Altaf" userId="62e7589b-f0bc-442a-a867-60d76ac92669" providerId="ADAL" clId="{BB0885EF-84F7-4436-AD6B-6A9973720B25}" dt="2022-09-22T09:09:35.968" v="366" actId="1076"/>
          <ac:spMkLst>
            <pc:docMk/>
            <pc:sldMk cId="1901247912" sldId="257"/>
            <ac:spMk id="6" creationId="{3A0FAEFC-399C-496D-924C-CBD9D0EBD5D0}"/>
          </ac:spMkLst>
        </pc:spChg>
        <pc:spChg chg="add mod">
          <ac:chgData name="Ansari, Mohammed Altaf" userId="62e7589b-f0bc-442a-a867-60d76ac92669" providerId="ADAL" clId="{BB0885EF-84F7-4436-AD6B-6A9973720B25}" dt="2022-09-22T09:33:41.330" v="648" actId="20577"/>
          <ac:spMkLst>
            <pc:docMk/>
            <pc:sldMk cId="1901247912" sldId="257"/>
            <ac:spMk id="7" creationId="{56FF02B1-E387-4F60-B0D1-F9F794F2FCFA}"/>
          </ac:spMkLst>
        </pc:spChg>
        <pc:spChg chg="add mod">
          <ac:chgData name="Ansari, Mohammed Altaf" userId="62e7589b-f0bc-442a-a867-60d76ac92669" providerId="ADAL" clId="{BB0885EF-84F7-4436-AD6B-6A9973720B25}" dt="2022-09-22T09:10:09.214" v="370" actId="1076"/>
          <ac:spMkLst>
            <pc:docMk/>
            <pc:sldMk cId="1901247912" sldId="257"/>
            <ac:spMk id="8" creationId="{E906F920-3015-4903-AD67-CAC4C57098D7}"/>
          </ac:spMkLst>
        </pc:spChg>
        <pc:spChg chg="add mod">
          <ac:chgData name="Ansari, Mohammed Altaf" userId="62e7589b-f0bc-442a-a867-60d76ac92669" providerId="ADAL" clId="{BB0885EF-84F7-4436-AD6B-6A9973720B25}" dt="2022-09-22T09:10:02.987" v="369" actId="1076"/>
          <ac:spMkLst>
            <pc:docMk/>
            <pc:sldMk cId="1901247912" sldId="257"/>
            <ac:spMk id="9" creationId="{F74C2FAD-F3BE-460C-A49A-29D6E509392A}"/>
          </ac:spMkLst>
        </pc:spChg>
        <pc:spChg chg="add mod">
          <ac:chgData name="Ansari, Mohammed Altaf" userId="62e7589b-f0bc-442a-a867-60d76ac92669" providerId="ADAL" clId="{BB0885EF-84F7-4436-AD6B-6A9973720B25}" dt="2022-09-22T09:09:25.543" v="364" actId="571"/>
          <ac:spMkLst>
            <pc:docMk/>
            <pc:sldMk cId="1901247912" sldId="257"/>
            <ac:spMk id="10" creationId="{FC089537-4E35-4E6F-8E33-A9100BCF5A1F}"/>
          </ac:spMkLst>
        </pc:spChg>
        <pc:spChg chg="add mod">
          <ac:chgData name="Ansari, Mohammed Altaf" userId="62e7589b-f0bc-442a-a867-60d76ac92669" providerId="ADAL" clId="{BB0885EF-84F7-4436-AD6B-6A9973720B25}" dt="2022-09-22T09:09:25.543" v="364" actId="571"/>
          <ac:spMkLst>
            <pc:docMk/>
            <pc:sldMk cId="1901247912" sldId="257"/>
            <ac:spMk id="11" creationId="{F07D8B31-1590-4D82-A356-5BFB647ADD7A}"/>
          </ac:spMkLst>
        </pc:spChg>
        <pc:spChg chg="add mod">
          <ac:chgData name="Ansari, Mohammed Altaf" userId="62e7589b-f0bc-442a-a867-60d76ac92669" providerId="ADAL" clId="{BB0885EF-84F7-4436-AD6B-6A9973720B25}" dt="2022-09-22T09:09:25.543" v="364" actId="571"/>
          <ac:spMkLst>
            <pc:docMk/>
            <pc:sldMk cId="1901247912" sldId="257"/>
            <ac:spMk id="12" creationId="{42B8112C-1D47-4ED7-8F30-308935238B4A}"/>
          </ac:spMkLst>
        </pc:spChg>
        <pc:spChg chg="add mod">
          <ac:chgData name="Ansari, Mohammed Altaf" userId="62e7589b-f0bc-442a-a867-60d76ac92669" providerId="ADAL" clId="{BB0885EF-84F7-4436-AD6B-6A9973720B25}" dt="2022-09-22T09:09:25.543" v="364" actId="571"/>
          <ac:spMkLst>
            <pc:docMk/>
            <pc:sldMk cId="1901247912" sldId="257"/>
            <ac:spMk id="13" creationId="{6507FE73-FCC9-4F11-841E-15F445268295}"/>
          </ac:spMkLst>
        </pc:spChg>
        <pc:spChg chg="add mod">
          <ac:chgData name="Ansari, Mohammed Altaf" userId="62e7589b-f0bc-442a-a867-60d76ac92669" providerId="ADAL" clId="{BB0885EF-84F7-4436-AD6B-6A9973720B25}" dt="2022-09-22T09:09:25.543" v="364" actId="571"/>
          <ac:spMkLst>
            <pc:docMk/>
            <pc:sldMk cId="1901247912" sldId="257"/>
            <ac:spMk id="14" creationId="{D3FB5FD3-6F81-4319-AFA7-0738FC9551C8}"/>
          </ac:spMkLst>
        </pc:spChg>
        <pc:spChg chg="add mod">
          <ac:chgData name="Ansari, Mohammed Altaf" userId="62e7589b-f0bc-442a-a867-60d76ac92669" providerId="ADAL" clId="{BB0885EF-84F7-4436-AD6B-6A9973720B25}" dt="2022-09-22T09:09:25.543" v="364" actId="571"/>
          <ac:spMkLst>
            <pc:docMk/>
            <pc:sldMk cId="1901247912" sldId="257"/>
            <ac:spMk id="15" creationId="{D3096D9D-BA0B-4EF8-B375-7731B877394F}"/>
          </ac:spMkLst>
        </pc:spChg>
        <pc:spChg chg="add mod">
          <ac:chgData name="Ansari, Mohammed Altaf" userId="62e7589b-f0bc-442a-a867-60d76ac92669" providerId="ADAL" clId="{BB0885EF-84F7-4436-AD6B-6A9973720B25}" dt="2022-09-22T09:13:43.681" v="471" actId="1076"/>
          <ac:spMkLst>
            <pc:docMk/>
            <pc:sldMk cId="1901247912" sldId="257"/>
            <ac:spMk id="16" creationId="{6D910853-1672-434E-8431-CF477EE30DEE}"/>
          </ac:spMkLst>
        </pc:spChg>
        <pc:spChg chg="add mod">
          <ac:chgData name="Ansari, Mohammed Altaf" userId="62e7589b-f0bc-442a-a867-60d76ac92669" providerId="ADAL" clId="{BB0885EF-84F7-4436-AD6B-6A9973720B25}" dt="2022-09-22T09:13:48.676" v="473" actId="1076"/>
          <ac:spMkLst>
            <pc:docMk/>
            <pc:sldMk cId="1901247912" sldId="257"/>
            <ac:spMk id="17" creationId="{85015ADC-5001-4EE4-BA99-69E5D9DC6B65}"/>
          </ac:spMkLst>
        </pc:spChg>
        <pc:spChg chg="add mod">
          <ac:chgData name="Ansari, Mohammed Altaf" userId="62e7589b-f0bc-442a-a867-60d76ac92669" providerId="ADAL" clId="{BB0885EF-84F7-4436-AD6B-6A9973720B25}" dt="2022-09-22T09:14:01.794" v="475" actId="1076"/>
          <ac:spMkLst>
            <pc:docMk/>
            <pc:sldMk cId="1901247912" sldId="257"/>
            <ac:spMk id="18" creationId="{DFCED5F5-C3AA-471F-806E-55FB1FFB18D6}"/>
          </ac:spMkLst>
        </pc:spChg>
        <pc:spChg chg="add mod">
          <ac:chgData name="Ansari, Mohammed Altaf" userId="62e7589b-f0bc-442a-a867-60d76ac92669" providerId="ADAL" clId="{BB0885EF-84F7-4436-AD6B-6A9973720B25}" dt="2022-09-22T09:23:53.819" v="495" actId="113"/>
          <ac:spMkLst>
            <pc:docMk/>
            <pc:sldMk cId="1901247912" sldId="257"/>
            <ac:spMk id="19" creationId="{FED29DDE-38C7-4AB9-BC2F-5A6EF76B9A62}"/>
          </ac:spMkLst>
        </pc:spChg>
        <pc:spChg chg="add mod">
          <ac:chgData name="Ansari, Mohammed Altaf" userId="62e7589b-f0bc-442a-a867-60d76ac92669" providerId="ADAL" clId="{BB0885EF-84F7-4436-AD6B-6A9973720B25}" dt="2022-09-22T09:14:08.764" v="480" actId="20577"/>
          <ac:spMkLst>
            <pc:docMk/>
            <pc:sldMk cId="1901247912" sldId="257"/>
            <ac:spMk id="20" creationId="{A23A4EBE-0E08-4940-8BC8-8BF1C7592EB9}"/>
          </ac:spMkLst>
        </pc:spChg>
        <pc:spChg chg="add mod">
          <ac:chgData name="Ansari, Mohammed Altaf" userId="62e7589b-f0bc-442a-a867-60d76ac92669" providerId="ADAL" clId="{BB0885EF-84F7-4436-AD6B-6A9973720B25}" dt="2022-09-22T09:14:53.803" v="482" actId="13822"/>
          <ac:spMkLst>
            <pc:docMk/>
            <pc:sldMk cId="1901247912" sldId="257"/>
            <ac:spMk id="21" creationId="{1CBFF6B5-854E-41B1-A31F-190323826DFA}"/>
          </ac:spMkLst>
        </pc:spChg>
        <pc:spChg chg="add mod">
          <ac:chgData name="Ansari, Mohammed Altaf" userId="62e7589b-f0bc-442a-a867-60d76ac92669" providerId="ADAL" clId="{BB0885EF-84F7-4436-AD6B-6A9973720B25}" dt="2022-09-22T09:15:01.593" v="484" actId="1076"/>
          <ac:spMkLst>
            <pc:docMk/>
            <pc:sldMk cId="1901247912" sldId="257"/>
            <ac:spMk id="22" creationId="{3A0B88EA-0C0A-4AA8-ABD3-2DD1989153B4}"/>
          </ac:spMkLst>
        </pc:spChg>
        <pc:spChg chg="add mod">
          <ac:chgData name="Ansari, Mohammed Altaf" userId="62e7589b-f0bc-442a-a867-60d76ac92669" providerId="ADAL" clId="{BB0885EF-84F7-4436-AD6B-6A9973720B25}" dt="2022-09-22T09:15:14.371" v="488" actId="1076"/>
          <ac:spMkLst>
            <pc:docMk/>
            <pc:sldMk cId="1901247912" sldId="257"/>
            <ac:spMk id="23" creationId="{0EE0D4B4-384F-4E06-83B3-60B9CB5C79C1}"/>
          </ac:spMkLst>
        </pc:spChg>
        <pc:spChg chg="add mod">
          <ac:chgData name="Ansari, Mohammed Altaf" userId="62e7589b-f0bc-442a-a867-60d76ac92669" providerId="ADAL" clId="{BB0885EF-84F7-4436-AD6B-6A9973720B25}" dt="2022-09-22T09:15:34.378" v="490" actId="1076"/>
          <ac:spMkLst>
            <pc:docMk/>
            <pc:sldMk cId="1901247912" sldId="257"/>
            <ac:spMk id="24" creationId="{5FAE9CE8-FE67-44B9-B42E-63646325FA23}"/>
          </ac:spMkLst>
        </pc:spChg>
        <pc:spChg chg="add mod">
          <ac:chgData name="Ansari, Mohammed Altaf" userId="62e7589b-f0bc-442a-a867-60d76ac92669" providerId="ADAL" clId="{BB0885EF-84F7-4436-AD6B-6A9973720B25}" dt="2022-09-22T09:15:44.344" v="492" actId="1076"/>
          <ac:spMkLst>
            <pc:docMk/>
            <pc:sldMk cId="1901247912" sldId="257"/>
            <ac:spMk id="25" creationId="{81FCD42A-3317-4CE8-8927-6518E03CD2CF}"/>
          </ac:spMkLst>
        </pc:spChg>
        <pc:spChg chg="add mod">
          <ac:chgData name="Ansari, Mohammed Altaf" userId="62e7589b-f0bc-442a-a867-60d76ac92669" providerId="ADAL" clId="{BB0885EF-84F7-4436-AD6B-6A9973720B25}" dt="2022-09-22T09:15:53.632" v="494" actId="1076"/>
          <ac:spMkLst>
            <pc:docMk/>
            <pc:sldMk cId="1901247912" sldId="257"/>
            <ac:spMk id="26" creationId="{5EA6650F-DC00-4959-85B9-18242C669662}"/>
          </ac:spMkLst>
        </pc:spChg>
        <pc:spChg chg="add mod">
          <ac:chgData name="Ansari, Mohammed Altaf" userId="62e7589b-f0bc-442a-a867-60d76ac92669" providerId="ADAL" clId="{BB0885EF-84F7-4436-AD6B-6A9973720B25}" dt="2022-09-22T09:24:58.878" v="505" actId="13822"/>
          <ac:spMkLst>
            <pc:docMk/>
            <pc:sldMk cId="1901247912" sldId="257"/>
            <ac:spMk id="27" creationId="{CBF7462E-7693-4329-B9AE-FD785B919360}"/>
          </ac:spMkLst>
        </pc:spChg>
        <pc:spChg chg="add mod">
          <ac:chgData name="Ansari, Mohammed Altaf" userId="62e7589b-f0bc-442a-a867-60d76ac92669" providerId="ADAL" clId="{BB0885EF-84F7-4436-AD6B-6A9973720B25}" dt="2022-09-22T09:25:31.504" v="509" actId="13822"/>
          <ac:spMkLst>
            <pc:docMk/>
            <pc:sldMk cId="1901247912" sldId="257"/>
            <ac:spMk id="28" creationId="{443A156D-9716-4B3A-A85D-0FB8B9B77940}"/>
          </ac:spMkLst>
        </pc:spChg>
        <pc:spChg chg="add mod">
          <ac:chgData name="Ansari, Mohammed Altaf" userId="62e7589b-f0bc-442a-a867-60d76ac92669" providerId="ADAL" clId="{BB0885EF-84F7-4436-AD6B-6A9973720B25}" dt="2022-09-22T09:25:44.112" v="512" actId="14100"/>
          <ac:spMkLst>
            <pc:docMk/>
            <pc:sldMk cId="1901247912" sldId="257"/>
            <ac:spMk id="29" creationId="{9BC7A872-0B18-48AA-8460-D5E4088489D7}"/>
          </ac:spMkLst>
        </pc:spChg>
        <pc:spChg chg="add mod">
          <ac:chgData name="Ansari, Mohammed Altaf" userId="62e7589b-f0bc-442a-a867-60d76ac92669" providerId="ADAL" clId="{BB0885EF-84F7-4436-AD6B-6A9973720B25}" dt="2022-09-22T09:25:57.738" v="515" actId="14100"/>
          <ac:spMkLst>
            <pc:docMk/>
            <pc:sldMk cId="1901247912" sldId="257"/>
            <ac:spMk id="30" creationId="{EF06169A-1458-40B9-B94A-8511E6CAC177}"/>
          </ac:spMkLst>
        </pc:spChg>
        <pc:spChg chg="add mod">
          <ac:chgData name="Ansari, Mohammed Altaf" userId="62e7589b-f0bc-442a-a867-60d76ac92669" providerId="ADAL" clId="{BB0885EF-84F7-4436-AD6B-6A9973720B25}" dt="2022-09-22T09:26:29.916" v="520" actId="14100"/>
          <ac:spMkLst>
            <pc:docMk/>
            <pc:sldMk cId="1901247912" sldId="257"/>
            <ac:spMk id="31" creationId="{3AC36DB5-2513-4440-A67D-D6A0489D026C}"/>
          </ac:spMkLst>
        </pc:spChg>
        <pc:spChg chg="add mod">
          <ac:chgData name="Ansari, Mohammed Altaf" userId="62e7589b-f0bc-442a-a867-60d76ac92669" providerId="ADAL" clId="{BB0885EF-84F7-4436-AD6B-6A9973720B25}" dt="2022-09-22T09:27:14.990" v="535" actId="1076"/>
          <ac:spMkLst>
            <pc:docMk/>
            <pc:sldMk cId="1901247912" sldId="257"/>
            <ac:spMk id="32" creationId="{3C4AEC9F-0DFB-4D5D-B96C-DE8936F6861D}"/>
          </ac:spMkLst>
        </pc:spChg>
        <pc:spChg chg="add mod">
          <ac:chgData name="Ansari, Mohammed Altaf" userId="62e7589b-f0bc-442a-a867-60d76ac92669" providerId="ADAL" clId="{BB0885EF-84F7-4436-AD6B-6A9973720B25}" dt="2022-09-22T09:27:23.643" v="539" actId="20577"/>
          <ac:spMkLst>
            <pc:docMk/>
            <pc:sldMk cId="1901247912" sldId="257"/>
            <ac:spMk id="33" creationId="{3672DD73-3BD7-4689-9ACF-3968E4DCD0B2}"/>
          </ac:spMkLst>
        </pc:spChg>
      </pc:sldChg>
      <pc:sldChg chg="modSp new mod">
        <pc:chgData name="Ansari, Mohammed Altaf" userId="62e7589b-f0bc-442a-a867-60d76ac92669" providerId="ADAL" clId="{BB0885EF-84F7-4436-AD6B-6A9973720B25}" dt="2022-09-22T09:36:49.643" v="966" actId="5793"/>
        <pc:sldMkLst>
          <pc:docMk/>
          <pc:sldMk cId="1782880531" sldId="258"/>
        </pc:sldMkLst>
        <pc:spChg chg="mod">
          <ac:chgData name="Ansari, Mohammed Altaf" userId="62e7589b-f0bc-442a-a867-60d76ac92669" providerId="ADAL" clId="{BB0885EF-84F7-4436-AD6B-6A9973720B25}" dt="2022-09-22T09:31:09.121" v="614"/>
          <ac:spMkLst>
            <pc:docMk/>
            <pc:sldMk cId="1782880531" sldId="258"/>
            <ac:spMk id="2" creationId="{E2EF2CC0-AA76-4DE2-A4F8-C14043AE1A56}"/>
          </ac:spMkLst>
        </pc:spChg>
        <pc:spChg chg="mod">
          <ac:chgData name="Ansari, Mohammed Altaf" userId="62e7589b-f0bc-442a-a867-60d76ac92669" providerId="ADAL" clId="{BB0885EF-84F7-4436-AD6B-6A9973720B25}" dt="2022-09-22T09:36:49.643" v="966" actId="5793"/>
          <ac:spMkLst>
            <pc:docMk/>
            <pc:sldMk cId="1782880531" sldId="258"/>
            <ac:spMk id="3" creationId="{A588C45D-6F3F-4AF2-8080-3B432048A247}"/>
          </ac:spMkLst>
        </pc:spChg>
      </pc:sldChg>
      <pc:sldChg chg="addSp delSp modSp new mod">
        <pc:chgData name="Ansari, Mohammed Altaf" userId="62e7589b-f0bc-442a-a867-60d76ac92669" providerId="ADAL" clId="{BB0885EF-84F7-4436-AD6B-6A9973720B25}" dt="2022-09-22T09:38:30.172" v="1099" actId="20577"/>
        <pc:sldMkLst>
          <pc:docMk/>
          <pc:sldMk cId="3255752654" sldId="259"/>
        </pc:sldMkLst>
        <pc:spChg chg="mod">
          <ac:chgData name="Ansari, Mohammed Altaf" userId="62e7589b-f0bc-442a-a867-60d76ac92669" providerId="ADAL" clId="{BB0885EF-84F7-4436-AD6B-6A9973720B25}" dt="2022-09-22T09:30:55.772" v="613" actId="20577"/>
          <ac:spMkLst>
            <pc:docMk/>
            <pc:sldMk cId="3255752654" sldId="259"/>
            <ac:spMk id="2" creationId="{6882E508-1B10-4A6D-A34B-98F19CDDA69B}"/>
          </ac:spMkLst>
        </pc:spChg>
        <pc:spChg chg="del">
          <ac:chgData name="Ansari, Mohammed Altaf" userId="62e7589b-f0bc-442a-a867-60d76ac92669" providerId="ADAL" clId="{BB0885EF-84F7-4436-AD6B-6A9973720B25}" dt="2022-09-22T09:34:07.222" v="649" actId="478"/>
          <ac:spMkLst>
            <pc:docMk/>
            <pc:sldMk cId="3255752654" sldId="259"/>
            <ac:spMk id="3" creationId="{53085911-1FBD-4B25-9B30-31F2DAC4AB20}"/>
          </ac:spMkLst>
        </pc:spChg>
        <pc:spChg chg="add mod">
          <ac:chgData name="Ansari, Mohammed Altaf" userId="62e7589b-f0bc-442a-a867-60d76ac92669" providerId="ADAL" clId="{BB0885EF-84F7-4436-AD6B-6A9973720B25}" dt="2022-09-22T09:38:30.172" v="1099" actId="20577"/>
          <ac:spMkLst>
            <pc:docMk/>
            <pc:sldMk cId="3255752654" sldId="259"/>
            <ac:spMk id="4" creationId="{9BED661A-140E-48CD-8A1D-22C2B113B245}"/>
          </ac:spMkLst>
        </pc:spChg>
      </pc:sldChg>
      <pc:sldChg chg="addSp delSp modSp new mod setBg addAnim delAnim modAnim">
        <pc:chgData name="Ansari, Mohammed Altaf" userId="62e7589b-f0bc-442a-a867-60d76ac92669" providerId="ADAL" clId="{BB0885EF-84F7-4436-AD6B-6A9973720B25}" dt="2022-09-26T12:25:31.218" v="1332"/>
        <pc:sldMkLst>
          <pc:docMk/>
          <pc:sldMk cId="2439085899" sldId="260"/>
        </pc:sldMkLst>
        <pc:spChg chg="mod">
          <ac:chgData name="Ansari, Mohammed Altaf" userId="62e7589b-f0bc-442a-a867-60d76ac92669" providerId="ADAL" clId="{BB0885EF-84F7-4436-AD6B-6A9973720B25}" dt="2022-09-26T12:18:22.598" v="1298" actId="26606"/>
          <ac:spMkLst>
            <pc:docMk/>
            <pc:sldMk cId="2439085899" sldId="260"/>
            <ac:spMk id="2" creationId="{D3CB9280-7C52-4A90-B811-40C75A9CBD12}"/>
          </ac:spMkLst>
        </pc:spChg>
        <pc:spChg chg="del">
          <ac:chgData name="Ansari, Mohammed Altaf" userId="62e7589b-f0bc-442a-a867-60d76ac92669" providerId="ADAL" clId="{BB0885EF-84F7-4436-AD6B-6A9973720B25}" dt="2022-09-22T09:39:03.873" v="1116" actId="478"/>
          <ac:spMkLst>
            <pc:docMk/>
            <pc:sldMk cId="2439085899" sldId="260"/>
            <ac:spMk id="3" creationId="{58567541-9394-481E-91FD-6C07CA6692EB}"/>
          </ac:spMkLst>
        </pc:spChg>
        <pc:spChg chg="add del">
          <ac:chgData name="Ansari, Mohammed Altaf" userId="62e7589b-f0bc-442a-a867-60d76ac92669" providerId="ADAL" clId="{BB0885EF-84F7-4436-AD6B-6A9973720B25}" dt="2022-09-26T06:47:32.421" v="1159" actId="26606"/>
          <ac:spMkLst>
            <pc:docMk/>
            <pc:sldMk cId="2439085899" sldId="260"/>
            <ac:spMk id="22" creationId="{4A497DBC-2692-42B4-A606-31024033F7C0}"/>
          </ac:spMkLst>
        </pc:spChg>
        <pc:spChg chg="add del">
          <ac:chgData name="Ansari, Mohammed Altaf" userId="62e7589b-f0bc-442a-a867-60d76ac92669" providerId="ADAL" clId="{BB0885EF-84F7-4436-AD6B-6A9973720B25}" dt="2022-09-26T06:47:32.421" v="1159" actId="26606"/>
          <ac:spMkLst>
            <pc:docMk/>
            <pc:sldMk cId="2439085899" sldId="260"/>
            <ac:spMk id="28" creationId="{633F040E-FA1C-4EDC-B925-7EFCB9582839}"/>
          </ac:spMkLst>
        </pc:spChg>
        <pc:spChg chg="add del">
          <ac:chgData name="Ansari, Mohammed Altaf" userId="62e7589b-f0bc-442a-a867-60d76ac92669" providerId="ADAL" clId="{BB0885EF-84F7-4436-AD6B-6A9973720B25}" dt="2022-09-26T06:47:32.421" v="1159" actId="26606"/>
          <ac:spMkLst>
            <pc:docMk/>
            <pc:sldMk cId="2439085899" sldId="260"/>
            <ac:spMk id="30" creationId="{3FDC3884-AF10-42EC-A828-643B6154F9F5}"/>
          </ac:spMkLst>
        </pc:spChg>
        <pc:spChg chg="add del">
          <ac:chgData name="Ansari, Mohammed Altaf" userId="62e7589b-f0bc-442a-a867-60d76ac92669" providerId="ADAL" clId="{BB0885EF-84F7-4436-AD6B-6A9973720B25}" dt="2022-09-26T06:47:33.855" v="1161" actId="26606"/>
          <ac:spMkLst>
            <pc:docMk/>
            <pc:sldMk cId="2439085899" sldId="260"/>
            <ac:spMk id="32" creationId="{61835C02-009F-45B9-81BA-49BD79D44CBF}"/>
          </ac:spMkLst>
        </pc:spChg>
        <pc:spChg chg="add del">
          <ac:chgData name="Ansari, Mohammed Altaf" userId="62e7589b-f0bc-442a-a867-60d76ac92669" providerId="ADAL" clId="{BB0885EF-84F7-4436-AD6B-6A9973720B25}" dt="2022-09-26T06:47:33.855" v="1161" actId="26606"/>
          <ac:spMkLst>
            <pc:docMk/>
            <pc:sldMk cId="2439085899" sldId="260"/>
            <ac:spMk id="35" creationId="{4A497DBC-2692-42B4-A606-31024033F7C0}"/>
          </ac:spMkLst>
        </pc:spChg>
        <pc:spChg chg="add del">
          <ac:chgData name="Ansari, Mohammed Altaf" userId="62e7589b-f0bc-442a-a867-60d76ac92669" providerId="ADAL" clId="{BB0885EF-84F7-4436-AD6B-6A9973720B25}" dt="2022-09-26T06:47:33.855" v="1161" actId="26606"/>
          <ac:spMkLst>
            <pc:docMk/>
            <pc:sldMk cId="2439085899" sldId="260"/>
            <ac:spMk id="38" creationId="{633F040E-FA1C-4EDC-B925-7EFCB9582839}"/>
          </ac:spMkLst>
        </pc:spChg>
        <pc:spChg chg="add del">
          <ac:chgData name="Ansari, Mohammed Altaf" userId="62e7589b-f0bc-442a-a867-60d76ac92669" providerId="ADAL" clId="{BB0885EF-84F7-4436-AD6B-6A9973720B25}" dt="2022-09-26T06:47:33.855" v="1161" actId="26606"/>
          <ac:spMkLst>
            <pc:docMk/>
            <pc:sldMk cId="2439085899" sldId="260"/>
            <ac:spMk id="39" creationId="{185730E4-A3A6-43E2-8E84-A4D61748BC82}"/>
          </ac:spMkLst>
        </pc:spChg>
        <pc:spChg chg="add del">
          <ac:chgData name="Ansari, Mohammed Altaf" userId="62e7589b-f0bc-442a-a867-60d76ac92669" providerId="ADAL" clId="{BB0885EF-84F7-4436-AD6B-6A9973720B25}" dt="2022-09-26T06:47:43.105" v="1163" actId="26606"/>
          <ac:spMkLst>
            <pc:docMk/>
            <pc:sldMk cId="2439085899" sldId="260"/>
            <ac:spMk id="43" creationId="{4A497DBC-2692-42B4-A606-31024033F7C0}"/>
          </ac:spMkLst>
        </pc:spChg>
        <pc:spChg chg="add del">
          <ac:chgData name="Ansari, Mohammed Altaf" userId="62e7589b-f0bc-442a-a867-60d76ac92669" providerId="ADAL" clId="{BB0885EF-84F7-4436-AD6B-6A9973720B25}" dt="2022-09-26T06:47:43.105" v="1163" actId="26606"/>
          <ac:spMkLst>
            <pc:docMk/>
            <pc:sldMk cId="2439085899" sldId="260"/>
            <ac:spMk id="46" creationId="{633F040E-FA1C-4EDC-B925-7EFCB9582839}"/>
          </ac:spMkLst>
        </pc:spChg>
        <pc:spChg chg="add del">
          <ac:chgData name="Ansari, Mohammed Altaf" userId="62e7589b-f0bc-442a-a867-60d76ac92669" providerId="ADAL" clId="{BB0885EF-84F7-4436-AD6B-6A9973720B25}" dt="2022-09-26T06:47:43.105" v="1163" actId="26606"/>
          <ac:spMkLst>
            <pc:docMk/>
            <pc:sldMk cId="2439085899" sldId="260"/>
            <ac:spMk id="47" creationId="{3FDC3884-AF10-42EC-A828-643B6154F9F5}"/>
          </ac:spMkLst>
        </pc:spChg>
        <pc:spChg chg="add del">
          <ac:chgData name="Ansari, Mohammed Altaf" userId="62e7589b-f0bc-442a-a867-60d76ac92669" providerId="ADAL" clId="{BB0885EF-84F7-4436-AD6B-6A9973720B25}" dt="2022-09-26T06:47:44.609" v="1165" actId="26606"/>
          <ac:spMkLst>
            <pc:docMk/>
            <pc:sldMk cId="2439085899" sldId="260"/>
            <ac:spMk id="51" creationId="{4A497DBC-2692-42B4-A606-31024033F7C0}"/>
          </ac:spMkLst>
        </pc:spChg>
        <pc:spChg chg="add del">
          <ac:chgData name="Ansari, Mohammed Altaf" userId="62e7589b-f0bc-442a-a867-60d76ac92669" providerId="ADAL" clId="{BB0885EF-84F7-4436-AD6B-6A9973720B25}" dt="2022-09-26T06:47:44.609" v="1165" actId="26606"/>
          <ac:spMkLst>
            <pc:docMk/>
            <pc:sldMk cId="2439085899" sldId="260"/>
            <ac:spMk id="54" creationId="{633F040E-FA1C-4EDC-B925-7EFCB9582839}"/>
          </ac:spMkLst>
        </pc:spChg>
        <pc:spChg chg="add del">
          <ac:chgData name="Ansari, Mohammed Altaf" userId="62e7589b-f0bc-442a-a867-60d76ac92669" providerId="ADAL" clId="{BB0885EF-84F7-4436-AD6B-6A9973720B25}" dt="2022-09-26T06:47:44.609" v="1165" actId="26606"/>
          <ac:spMkLst>
            <pc:docMk/>
            <pc:sldMk cId="2439085899" sldId="260"/>
            <ac:spMk id="55" creationId="{E663E084-A15C-4522-B69D-075B9DE63D1C}"/>
          </ac:spMkLst>
        </pc:spChg>
        <pc:spChg chg="add del">
          <ac:chgData name="Ansari, Mohammed Altaf" userId="62e7589b-f0bc-442a-a867-60d76ac92669" providerId="ADAL" clId="{BB0885EF-84F7-4436-AD6B-6A9973720B25}" dt="2022-09-26T06:47:44.609" v="1165" actId="26606"/>
          <ac:spMkLst>
            <pc:docMk/>
            <pc:sldMk cId="2439085899" sldId="260"/>
            <ac:spMk id="56" creationId="{B3893F7C-0EE2-4FE5-B138-3559C2789D01}"/>
          </ac:spMkLst>
        </pc:spChg>
        <pc:spChg chg="add del">
          <ac:chgData name="Ansari, Mohammed Altaf" userId="62e7589b-f0bc-442a-a867-60d76ac92669" providerId="ADAL" clId="{BB0885EF-84F7-4436-AD6B-6A9973720B25}" dt="2022-09-26T06:47:44.609" v="1165" actId="26606"/>
          <ac:spMkLst>
            <pc:docMk/>
            <pc:sldMk cId="2439085899" sldId="260"/>
            <ac:spMk id="57" creationId="{83FA45AC-C3AE-42B6-93D5-A5EAF5CB8BB7}"/>
          </ac:spMkLst>
        </pc:spChg>
        <pc:spChg chg="add del">
          <ac:chgData name="Ansari, Mohammed Altaf" userId="62e7589b-f0bc-442a-a867-60d76ac92669" providerId="ADAL" clId="{BB0885EF-84F7-4436-AD6B-6A9973720B25}" dt="2022-09-26T06:47:44.609" v="1165" actId="26606"/>
          <ac:spMkLst>
            <pc:docMk/>
            <pc:sldMk cId="2439085899" sldId="260"/>
            <ac:spMk id="58" creationId="{779122DE-7DB6-4BA9-B297-68989FB5149A}"/>
          </ac:spMkLst>
        </pc:spChg>
        <pc:spChg chg="add del">
          <ac:chgData name="Ansari, Mohammed Altaf" userId="62e7589b-f0bc-442a-a867-60d76ac92669" providerId="ADAL" clId="{BB0885EF-84F7-4436-AD6B-6A9973720B25}" dt="2022-09-26T12:18:22.598" v="1298" actId="26606"/>
          <ac:spMkLst>
            <pc:docMk/>
            <pc:sldMk cId="2439085899" sldId="260"/>
            <ac:spMk id="59" creationId="{4A497DBC-2692-42B4-A606-31024033F7C0}"/>
          </ac:spMkLst>
        </pc:spChg>
        <pc:spChg chg="add del">
          <ac:chgData name="Ansari, Mohammed Altaf" userId="62e7589b-f0bc-442a-a867-60d76ac92669" providerId="ADAL" clId="{BB0885EF-84F7-4436-AD6B-6A9973720B25}" dt="2022-09-26T06:47:46.344" v="1168" actId="26606"/>
          <ac:spMkLst>
            <pc:docMk/>
            <pc:sldMk cId="2439085899" sldId="260"/>
            <ac:spMk id="62" creationId="{D6573690-978D-48A4-8645-0E01F8211B71}"/>
          </ac:spMkLst>
        </pc:spChg>
        <pc:spChg chg="add del">
          <ac:chgData name="Ansari, Mohammed Altaf" userId="62e7589b-f0bc-442a-a867-60d76ac92669" providerId="ADAL" clId="{BB0885EF-84F7-4436-AD6B-6A9973720B25}" dt="2022-09-26T06:47:46.344" v="1168" actId="26606"/>
          <ac:spMkLst>
            <pc:docMk/>
            <pc:sldMk cId="2439085899" sldId="260"/>
            <ac:spMk id="65" creationId="{858084FA-40DB-44FC-94DA-93AA71CD6924}"/>
          </ac:spMkLst>
        </pc:spChg>
        <pc:spChg chg="add del">
          <ac:chgData name="Ansari, Mohammed Altaf" userId="62e7589b-f0bc-442a-a867-60d76ac92669" providerId="ADAL" clId="{BB0885EF-84F7-4436-AD6B-6A9973720B25}" dt="2022-09-26T06:47:51.007" v="1174" actId="26606"/>
          <ac:spMkLst>
            <pc:docMk/>
            <pc:sldMk cId="2439085899" sldId="260"/>
            <ac:spMk id="69" creationId="{4A497DBC-2692-42B4-A606-31024033F7C0}"/>
          </ac:spMkLst>
        </pc:spChg>
        <pc:spChg chg="add del">
          <ac:chgData name="Ansari, Mohammed Altaf" userId="62e7589b-f0bc-442a-a867-60d76ac92669" providerId="ADAL" clId="{BB0885EF-84F7-4436-AD6B-6A9973720B25}" dt="2022-09-26T06:47:51.007" v="1174" actId="26606"/>
          <ac:spMkLst>
            <pc:docMk/>
            <pc:sldMk cId="2439085899" sldId="260"/>
            <ac:spMk id="72" creationId="{633F040E-FA1C-4EDC-B925-7EFCB9582839}"/>
          </ac:spMkLst>
        </pc:spChg>
        <pc:spChg chg="add del">
          <ac:chgData name="Ansari, Mohammed Altaf" userId="62e7589b-f0bc-442a-a867-60d76ac92669" providerId="ADAL" clId="{BB0885EF-84F7-4436-AD6B-6A9973720B25}" dt="2022-09-26T12:18:22.598" v="1298" actId="26606"/>
          <ac:spMkLst>
            <pc:docMk/>
            <pc:sldMk cId="2439085899" sldId="260"/>
            <ac:spMk id="73" creationId="{633F040E-FA1C-4EDC-B925-7EFCB9582839}"/>
          </ac:spMkLst>
        </pc:spChg>
        <pc:spChg chg="add del">
          <ac:chgData name="Ansari, Mohammed Altaf" userId="62e7589b-f0bc-442a-a867-60d76ac92669" providerId="ADAL" clId="{BB0885EF-84F7-4436-AD6B-6A9973720B25}" dt="2022-09-26T12:18:22.598" v="1298" actId="26606"/>
          <ac:spMkLst>
            <pc:docMk/>
            <pc:sldMk cId="2439085899" sldId="260"/>
            <ac:spMk id="74" creationId="{3FDC3884-AF10-42EC-A828-643B6154F9F5}"/>
          </ac:spMkLst>
        </pc:spChg>
        <pc:spChg chg="add mod">
          <ac:chgData name="Ansari, Mohammed Altaf" userId="62e7589b-f0bc-442a-a867-60d76ac92669" providerId="ADAL" clId="{BB0885EF-84F7-4436-AD6B-6A9973720B25}" dt="2022-09-26T12:23:48.088" v="1327" actId="164"/>
          <ac:spMkLst>
            <pc:docMk/>
            <pc:sldMk cId="2439085899" sldId="260"/>
            <ac:spMk id="75" creationId="{870E3587-E15B-4738-9502-B8312730A80F}"/>
          </ac:spMkLst>
        </pc:spChg>
        <pc:spChg chg="add mod">
          <ac:chgData name="Ansari, Mohammed Altaf" userId="62e7589b-f0bc-442a-a867-60d76ac92669" providerId="ADAL" clId="{BB0885EF-84F7-4436-AD6B-6A9973720B25}" dt="2022-09-26T12:23:48.088" v="1327" actId="164"/>
          <ac:spMkLst>
            <pc:docMk/>
            <pc:sldMk cId="2439085899" sldId="260"/>
            <ac:spMk id="77" creationId="{BEF245A1-24EB-4252-9855-E9E1ACF29852}"/>
          </ac:spMkLst>
        </pc:spChg>
        <pc:spChg chg="add mod">
          <ac:chgData name="Ansari, Mohammed Altaf" userId="62e7589b-f0bc-442a-a867-60d76ac92669" providerId="ADAL" clId="{BB0885EF-84F7-4436-AD6B-6A9973720B25}" dt="2022-09-26T12:23:48.088" v="1327" actId="164"/>
          <ac:spMkLst>
            <pc:docMk/>
            <pc:sldMk cId="2439085899" sldId="260"/>
            <ac:spMk id="78" creationId="{4D77AED0-B453-4C1E-99D7-295AFDA68337}"/>
          </ac:spMkLst>
        </pc:spChg>
        <pc:grpChg chg="add mod">
          <ac:chgData name="Ansari, Mohammed Altaf" userId="62e7589b-f0bc-442a-a867-60d76ac92669" providerId="ADAL" clId="{BB0885EF-84F7-4436-AD6B-6A9973720B25}" dt="2022-09-26T12:23:48.088" v="1327" actId="164"/>
          <ac:grpSpMkLst>
            <pc:docMk/>
            <pc:sldMk cId="2439085899" sldId="260"/>
            <ac:grpSpMk id="84" creationId="{0E2C53F5-8C86-48B8-AC78-29E1A355E835}"/>
          </ac:grpSpMkLst>
        </pc:grpChg>
        <pc:picChg chg="add del mod">
          <ac:chgData name="Ansari, Mohammed Altaf" userId="62e7589b-f0bc-442a-a867-60d76ac92669" providerId="ADAL" clId="{BB0885EF-84F7-4436-AD6B-6A9973720B25}" dt="2022-09-26T06:21:43.206" v="1138" actId="478"/>
          <ac:picMkLst>
            <pc:docMk/>
            <pc:sldMk cId="2439085899" sldId="260"/>
            <ac:picMk id="4" creationId="{B46BBAE2-6F92-4A21-B490-625D5DD32C98}"/>
          </ac:picMkLst>
        </pc:picChg>
        <pc:picChg chg="add mod ord">
          <ac:chgData name="Ansari, Mohammed Altaf" userId="62e7589b-f0bc-442a-a867-60d76ac92669" providerId="ADAL" clId="{BB0885EF-84F7-4436-AD6B-6A9973720B25}" dt="2022-09-26T12:18:45.146" v="1303" actId="14100"/>
          <ac:picMkLst>
            <pc:docMk/>
            <pc:sldMk cId="2439085899" sldId="260"/>
            <ac:picMk id="5" creationId="{685D6E68-9F54-4578-B99D-0906CEFB628D}"/>
          </ac:picMkLst>
        </pc:picChg>
        <pc:picChg chg="add del mod ord">
          <ac:chgData name="Ansari, Mohammed Altaf" userId="62e7589b-f0bc-442a-a867-60d76ac92669" providerId="ADAL" clId="{BB0885EF-84F7-4436-AD6B-6A9973720B25}" dt="2022-09-26T11:28:06.625" v="1214" actId="478"/>
          <ac:picMkLst>
            <pc:docMk/>
            <pc:sldMk cId="2439085899" sldId="260"/>
            <ac:picMk id="7" creationId="{1C9597F6-18A9-4C7D-9F02-E7CBA1358C3A}"/>
          </ac:picMkLst>
        </pc:picChg>
        <pc:picChg chg="add del mod">
          <ac:chgData name="Ansari, Mohammed Altaf" userId="62e7589b-f0bc-442a-a867-60d76ac92669" providerId="ADAL" clId="{BB0885EF-84F7-4436-AD6B-6A9973720B25}" dt="2022-09-26T06:46:44.098" v="1149" actId="478"/>
          <ac:picMkLst>
            <pc:docMk/>
            <pc:sldMk cId="2439085899" sldId="260"/>
            <ac:picMk id="9" creationId="{D94D495E-939D-44EA-ADAD-A8593AC542CB}"/>
          </ac:picMkLst>
        </pc:picChg>
        <pc:picChg chg="add mod ord">
          <ac:chgData name="Ansari, Mohammed Altaf" userId="62e7589b-f0bc-442a-a867-60d76ac92669" providerId="ADAL" clId="{BB0885EF-84F7-4436-AD6B-6A9973720B25}" dt="2022-09-26T12:21:58.709" v="1321" actId="14100"/>
          <ac:picMkLst>
            <pc:docMk/>
            <pc:sldMk cId="2439085899" sldId="260"/>
            <ac:picMk id="11" creationId="{43DF60FD-F8BD-43FC-AD15-CF8F833AAFAD}"/>
          </ac:picMkLst>
        </pc:picChg>
        <pc:picChg chg="add mod ord modCrop">
          <ac:chgData name="Ansari, Mohammed Altaf" userId="62e7589b-f0bc-442a-a867-60d76ac92669" providerId="ADAL" clId="{BB0885EF-84F7-4436-AD6B-6A9973720B25}" dt="2022-09-26T12:18:53.325" v="1304" actId="1076"/>
          <ac:picMkLst>
            <pc:docMk/>
            <pc:sldMk cId="2439085899" sldId="260"/>
            <ac:picMk id="13" creationId="{810FC297-7713-4725-B0D4-EBD918EA56D1}"/>
          </ac:picMkLst>
        </pc:picChg>
        <pc:picChg chg="add del mod">
          <ac:chgData name="Ansari, Mohammed Altaf" userId="62e7589b-f0bc-442a-a867-60d76ac92669" providerId="ADAL" clId="{BB0885EF-84F7-4436-AD6B-6A9973720B25}" dt="2022-09-26T12:17:34.032" v="1282" actId="478"/>
          <ac:picMkLst>
            <pc:docMk/>
            <pc:sldMk cId="2439085899" sldId="260"/>
            <ac:picMk id="15" creationId="{45F4B42F-3691-4A22-AA11-8596F6B9DBAB}"/>
          </ac:picMkLst>
        </pc:picChg>
        <pc:picChg chg="add del mod">
          <ac:chgData name="Ansari, Mohammed Altaf" userId="62e7589b-f0bc-442a-a867-60d76ac92669" providerId="ADAL" clId="{BB0885EF-84F7-4436-AD6B-6A9973720B25}" dt="2022-09-26T12:17:34.881" v="1283" actId="478"/>
          <ac:picMkLst>
            <pc:docMk/>
            <pc:sldMk cId="2439085899" sldId="260"/>
            <ac:picMk id="17" creationId="{34799B25-F4CB-4BD4-8E30-24F7282EA9E1}"/>
          </ac:picMkLst>
        </pc:picChg>
        <pc:picChg chg="add del">
          <ac:chgData name="Ansari, Mohammed Altaf" userId="62e7589b-f0bc-442a-a867-60d76ac92669" providerId="ADAL" clId="{BB0885EF-84F7-4436-AD6B-6A9973720B25}" dt="2022-09-26T06:47:32.421" v="1159" actId="26606"/>
          <ac:picMkLst>
            <pc:docMk/>
            <pc:sldMk cId="2439085899" sldId="260"/>
            <ac:picMk id="18" creationId="{BD310164-D3A3-415E-9D94-5D21D9FB2F6C}"/>
          </ac:picMkLst>
        </pc:picChg>
        <pc:picChg chg="add del">
          <ac:chgData name="Ansari, Mohammed Altaf" userId="62e7589b-f0bc-442a-a867-60d76ac92669" providerId="ADAL" clId="{BB0885EF-84F7-4436-AD6B-6A9973720B25}" dt="2022-09-26T06:47:32.421" v="1159" actId="26606"/>
          <ac:picMkLst>
            <pc:docMk/>
            <pc:sldMk cId="2439085899" sldId="260"/>
            <ac:picMk id="20" creationId="{BE586E08-18BF-4AB1-AB48-4005D567343E}"/>
          </ac:picMkLst>
        </pc:picChg>
        <pc:picChg chg="add del mod">
          <ac:chgData name="Ansari, Mohammed Altaf" userId="62e7589b-f0bc-442a-a867-60d76ac92669" providerId="ADAL" clId="{BB0885EF-84F7-4436-AD6B-6A9973720B25}" dt="2022-09-26T12:17:35.762" v="1284" actId="478"/>
          <ac:picMkLst>
            <pc:docMk/>
            <pc:sldMk cId="2439085899" sldId="260"/>
            <ac:picMk id="21" creationId="{386243A4-8F10-4115-A824-6E12404B1298}"/>
          </ac:picMkLst>
        </pc:picChg>
        <pc:picChg chg="add del">
          <ac:chgData name="Ansari, Mohammed Altaf" userId="62e7589b-f0bc-442a-a867-60d76ac92669" providerId="ADAL" clId="{BB0885EF-84F7-4436-AD6B-6A9973720B25}" dt="2022-09-26T06:47:32.421" v="1159" actId="26606"/>
          <ac:picMkLst>
            <pc:docMk/>
            <pc:sldMk cId="2439085899" sldId="260"/>
            <ac:picMk id="24" creationId="{3517A192-66A9-4297-9284-65580829ABF1}"/>
          </ac:picMkLst>
        </pc:picChg>
        <pc:picChg chg="add del mod">
          <ac:chgData name="Ansari, Mohammed Altaf" userId="62e7589b-f0bc-442a-a867-60d76ac92669" providerId="ADAL" clId="{BB0885EF-84F7-4436-AD6B-6A9973720B25}" dt="2022-09-26T12:17:36.602" v="1285" actId="478"/>
          <ac:picMkLst>
            <pc:docMk/>
            <pc:sldMk cId="2439085899" sldId="260"/>
            <ac:picMk id="25" creationId="{6682DC25-6F0F-4ABE-BADD-83F8FD62C285}"/>
          </ac:picMkLst>
        </pc:picChg>
        <pc:picChg chg="add del">
          <ac:chgData name="Ansari, Mohammed Altaf" userId="62e7589b-f0bc-442a-a867-60d76ac92669" providerId="ADAL" clId="{BB0885EF-84F7-4436-AD6B-6A9973720B25}" dt="2022-09-26T06:47:32.421" v="1159" actId="26606"/>
          <ac:picMkLst>
            <pc:docMk/>
            <pc:sldMk cId="2439085899" sldId="260"/>
            <ac:picMk id="26" creationId="{130825ED-0133-430D-BBBB-50B6F5228448}"/>
          </ac:picMkLst>
        </pc:picChg>
        <pc:picChg chg="add mod">
          <ac:chgData name="Ansari, Mohammed Altaf" userId="62e7589b-f0bc-442a-a867-60d76ac92669" providerId="ADAL" clId="{BB0885EF-84F7-4436-AD6B-6A9973720B25}" dt="2022-09-26T12:23:48.088" v="1327" actId="164"/>
          <ac:picMkLst>
            <pc:docMk/>
            <pc:sldMk cId="2439085899" sldId="260"/>
            <ac:picMk id="29" creationId="{6A5C7619-4013-449B-A0EA-AC7DF36FEB76}"/>
          </ac:picMkLst>
        </pc:picChg>
        <pc:picChg chg="add del">
          <ac:chgData name="Ansari, Mohammed Altaf" userId="62e7589b-f0bc-442a-a867-60d76ac92669" providerId="ADAL" clId="{BB0885EF-84F7-4436-AD6B-6A9973720B25}" dt="2022-09-26T12:18:22.598" v="1298" actId="26606"/>
          <ac:picMkLst>
            <pc:docMk/>
            <pc:sldMk cId="2439085899" sldId="260"/>
            <ac:picMk id="31" creationId="{BD310164-D3A3-415E-9D94-5D21D9FB2F6C}"/>
          </ac:picMkLst>
        </pc:picChg>
        <pc:picChg chg="add del">
          <ac:chgData name="Ansari, Mohammed Altaf" userId="62e7589b-f0bc-442a-a867-60d76ac92669" providerId="ADAL" clId="{BB0885EF-84F7-4436-AD6B-6A9973720B25}" dt="2022-09-26T06:47:33.855" v="1161" actId="26606"/>
          <ac:picMkLst>
            <pc:docMk/>
            <pc:sldMk cId="2439085899" sldId="260"/>
            <ac:picMk id="33" creationId="{BD310164-D3A3-415E-9D94-5D21D9FB2F6C}"/>
          </ac:picMkLst>
        </pc:picChg>
        <pc:picChg chg="add del">
          <ac:chgData name="Ansari, Mohammed Altaf" userId="62e7589b-f0bc-442a-a867-60d76ac92669" providerId="ADAL" clId="{BB0885EF-84F7-4436-AD6B-6A9973720B25}" dt="2022-09-26T06:47:33.855" v="1161" actId="26606"/>
          <ac:picMkLst>
            <pc:docMk/>
            <pc:sldMk cId="2439085899" sldId="260"/>
            <ac:picMk id="34" creationId="{BE586E08-18BF-4AB1-AB48-4005D567343E}"/>
          </ac:picMkLst>
        </pc:picChg>
        <pc:picChg chg="add del">
          <ac:chgData name="Ansari, Mohammed Altaf" userId="62e7589b-f0bc-442a-a867-60d76ac92669" providerId="ADAL" clId="{BB0885EF-84F7-4436-AD6B-6A9973720B25}" dt="2022-09-26T06:47:33.855" v="1161" actId="26606"/>
          <ac:picMkLst>
            <pc:docMk/>
            <pc:sldMk cId="2439085899" sldId="260"/>
            <ac:picMk id="36" creationId="{3517A192-66A9-4297-9284-65580829ABF1}"/>
          </ac:picMkLst>
        </pc:picChg>
        <pc:picChg chg="add del">
          <ac:chgData name="Ansari, Mohammed Altaf" userId="62e7589b-f0bc-442a-a867-60d76ac92669" providerId="ADAL" clId="{BB0885EF-84F7-4436-AD6B-6A9973720B25}" dt="2022-09-26T06:47:33.855" v="1161" actId="26606"/>
          <ac:picMkLst>
            <pc:docMk/>
            <pc:sldMk cId="2439085899" sldId="260"/>
            <ac:picMk id="37" creationId="{130825ED-0133-430D-BBBB-50B6F5228448}"/>
          </ac:picMkLst>
        </pc:picChg>
        <pc:picChg chg="add del">
          <ac:chgData name="Ansari, Mohammed Altaf" userId="62e7589b-f0bc-442a-a867-60d76ac92669" providerId="ADAL" clId="{BB0885EF-84F7-4436-AD6B-6A9973720B25}" dt="2022-09-26T12:18:22.598" v="1298" actId="26606"/>
          <ac:picMkLst>
            <pc:docMk/>
            <pc:sldMk cId="2439085899" sldId="260"/>
            <ac:picMk id="40" creationId="{3517A192-66A9-4297-9284-65580829ABF1}"/>
          </ac:picMkLst>
        </pc:picChg>
        <pc:picChg chg="add del">
          <ac:chgData name="Ansari, Mohammed Altaf" userId="62e7589b-f0bc-442a-a867-60d76ac92669" providerId="ADAL" clId="{BB0885EF-84F7-4436-AD6B-6A9973720B25}" dt="2022-09-26T06:47:43.105" v="1163" actId="26606"/>
          <ac:picMkLst>
            <pc:docMk/>
            <pc:sldMk cId="2439085899" sldId="260"/>
            <ac:picMk id="41" creationId="{BD310164-D3A3-415E-9D94-5D21D9FB2F6C}"/>
          </ac:picMkLst>
        </pc:picChg>
        <pc:picChg chg="add del">
          <ac:chgData name="Ansari, Mohammed Altaf" userId="62e7589b-f0bc-442a-a867-60d76ac92669" providerId="ADAL" clId="{BB0885EF-84F7-4436-AD6B-6A9973720B25}" dt="2022-09-26T06:47:43.105" v="1163" actId="26606"/>
          <ac:picMkLst>
            <pc:docMk/>
            <pc:sldMk cId="2439085899" sldId="260"/>
            <ac:picMk id="42" creationId="{BE586E08-18BF-4AB1-AB48-4005D567343E}"/>
          </ac:picMkLst>
        </pc:picChg>
        <pc:picChg chg="add del">
          <ac:chgData name="Ansari, Mohammed Altaf" userId="62e7589b-f0bc-442a-a867-60d76ac92669" providerId="ADAL" clId="{BB0885EF-84F7-4436-AD6B-6A9973720B25}" dt="2022-09-26T06:47:43.105" v="1163" actId="26606"/>
          <ac:picMkLst>
            <pc:docMk/>
            <pc:sldMk cId="2439085899" sldId="260"/>
            <ac:picMk id="44" creationId="{3517A192-66A9-4297-9284-65580829ABF1}"/>
          </ac:picMkLst>
        </pc:picChg>
        <pc:picChg chg="add del">
          <ac:chgData name="Ansari, Mohammed Altaf" userId="62e7589b-f0bc-442a-a867-60d76ac92669" providerId="ADAL" clId="{BB0885EF-84F7-4436-AD6B-6A9973720B25}" dt="2022-09-26T06:47:43.105" v="1163" actId="26606"/>
          <ac:picMkLst>
            <pc:docMk/>
            <pc:sldMk cId="2439085899" sldId="260"/>
            <ac:picMk id="45" creationId="{130825ED-0133-430D-BBBB-50B6F5228448}"/>
          </ac:picMkLst>
        </pc:picChg>
        <pc:picChg chg="add del">
          <ac:chgData name="Ansari, Mohammed Altaf" userId="62e7589b-f0bc-442a-a867-60d76ac92669" providerId="ADAL" clId="{BB0885EF-84F7-4436-AD6B-6A9973720B25}" dt="2022-09-26T12:18:22.598" v="1298" actId="26606"/>
          <ac:picMkLst>
            <pc:docMk/>
            <pc:sldMk cId="2439085899" sldId="260"/>
            <ac:picMk id="48" creationId="{BE586E08-18BF-4AB1-AB48-4005D567343E}"/>
          </ac:picMkLst>
        </pc:picChg>
        <pc:picChg chg="add del">
          <ac:chgData name="Ansari, Mohammed Altaf" userId="62e7589b-f0bc-442a-a867-60d76ac92669" providerId="ADAL" clId="{BB0885EF-84F7-4436-AD6B-6A9973720B25}" dt="2022-09-26T06:47:44.609" v="1165" actId="26606"/>
          <ac:picMkLst>
            <pc:docMk/>
            <pc:sldMk cId="2439085899" sldId="260"/>
            <ac:picMk id="49" creationId="{BD310164-D3A3-415E-9D94-5D21D9FB2F6C}"/>
          </ac:picMkLst>
        </pc:picChg>
        <pc:picChg chg="add del">
          <ac:chgData name="Ansari, Mohammed Altaf" userId="62e7589b-f0bc-442a-a867-60d76ac92669" providerId="ADAL" clId="{BB0885EF-84F7-4436-AD6B-6A9973720B25}" dt="2022-09-26T06:47:44.609" v="1165" actId="26606"/>
          <ac:picMkLst>
            <pc:docMk/>
            <pc:sldMk cId="2439085899" sldId="260"/>
            <ac:picMk id="50" creationId="{BE586E08-18BF-4AB1-AB48-4005D567343E}"/>
          </ac:picMkLst>
        </pc:picChg>
        <pc:picChg chg="add del">
          <ac:chgData name="Ansari, Mohammed Altaf" userId="62e7589b-f0bc-442a-a867-60d76ac92669" providerId="ADAL" clId="{BB0885EF-84F7-4436-AD6B-6A9973720B25}" dt="2022-09-26T06:47:44.609" v="1165" actId="26606"/>
          <ac:picMkLst>
            <pc:docMk/>
            <pc:sldMk cId="2439085899" sldId="260"/>
            <ac:picMk id="52" creationId="{3517A192-66A9-4297-9284-65580829ABF1}"/>
          </ac:picMkLst>
        </pc:picChg>
        <pc:picChg chg="add del">
          <ac:chgData name="Ansari, Mohammed Altaf" userId="62e7589b-f0bc-442a-a867-60d76ac92669" providerId="ADAL" clId="{BB0885EF-84F7-4436-AD6B-6A9973720B25}" dt="2022-09-26T06:47:44.609" v="1165" actId="26606"/>
          <ac:picMkLst>
            <pc:docMk/>
            <pc:sldMk cId="2439085899" sldId="260"/>
            <ac:picMk id="53" creationId="{130825ED-0133-430D-BBBB-50B6F5228448}"/>
          </ac:picMkLst>
        </pc:picChg>
        <pc:picChg chg="add del">
          <ac:chgData name="Ansari, Mohammed Altaf" userId="62e7589b-f0bc-442a-a867-60d76ac92669" providerId="ADAL" clId="{BB0885EF-84F7-4436-AD6B-6A9973720B25}" dt="2022-09-26T06:47:46.344" v="1168" actId="26606"/>
          <ac:picMkLst>
            <pc:docMk/>
            <pc:sldMk cId="2439085899" sldId="260"/>
            <ac:picMk id="60" creationId="{1530DCFF-08F5-434A-A0D5-F3E89407A615}"/>
          </ac:picMkLst>
        </pc:picChg>
        <pc:picChg chg="add del">
          <ac:chgData name="Ansari, Mohammed Altaf" userId="62e7589b-f0bc-442a-a867-60d76ac92669" providerId="ADAL" clId="{BB0885EF-84F7-4436-AD6B-6A9973720B25}" dt="2022-09-26T06:47:46.344" v="1168" actId="26606"/>
          <ac:picMkLst>
            <pc:docMk/>
            <pc:sldMk cId="2439085899" sldId="260"/>
            <ac:picMk id="61" creationId="{24011A3A-9884-40BF-94F6-0625A0ADD326}"/>
          </ac:picMkLst>
        </pc:picChg>
        <pc:picChg chg="add del">
          <ac:chgData name="Ansari, Mohammed Altaf" userId="62e7589b-f0bc-442a-a867-60d76ac92669" providerId="ADAL" clId="{BB0885EF-84F7-4436-AD6B-6A9973720B25}" dt="2022-09-26T06:47:46.344" v="1168" actId="26606"/>
          <ac:picMkLst>
            <pc:docMk/>
            <pc:sldMk cId="2439085899" sldId="260"/>
            <ac:picMk id="63" creationId="{D4B84446-184D-45CE-9532-48179EAE58C9}"/>
          </ac:picMkLst>
        </pc:picChg>
        <pc:picChg chg="add del">
          <ac:chgData name="Ansari, Mohammed Altaf" userId="62e7589b-f0bc-442a-a867-60d76ac92669" providerId="ADAL" clId="{BB0885EF-84F7-4436-AD6B-6A9973720B25}" dt="2022-09-26T06:47:46.344" v="1168" actId="26606"/>
          <ac:picMkLst>
            <pc:docMk/>
            <pc:sldMk cId="2439085899" sldId="260"/>
            <ac:picMk id="64" creationId="{C9229660-8639-44E7-B486-7436516E6B62}"/>
          </ac:picMkLst>
        </pc:picChg>
        <pc:picChg chg="add del">
          <ac:chgData name="Ansari, Mohammed Altaf" userId="62e7589b-f0bc-442a-a867-60d76ac92669" providerId="ADAL" clId="{BB0885EF-84F7-4436-AD6B-6A9973720B25}" dt="2022-09-26T12:18:22.598" v="1298" actId="26606"/>
          <ac:picMkLst>
            <pc:docMk/>
            <pc:sldMk cId="2439085899" sldId="260"/>
            <ac:picMk id="66" creationId="{130825ED-0133-430D-BBBB-50B6F5228448}"/>
          </ac:picMkLst>
        </pc:picChg>
        <pc:picChg chg="add del">
          <ac:chgData name="Ansari, Mohammed Altaf" userId="62e7589b-f0bc-442a-a867-60d76ac92669" providerId="ADAL" clId="{BB0885EF-84F7-4436-AD6B-6A9973720B25}" dt="2022-09-26T06:47:51.007" v="1174" actId="26606"/>
          <ac:picMkLst>
            <pc:docMk/>
            <pc:sldMk cId="2439085899" sldId="260"/>
            <ac:picMk id="67" creationId="{BD310164-D3A3-415E-9D94-5D21D9FB2F6C}"/>
          </ac:picMkLst>
        </pc:picChg>
        <pc:picChg chg="add del">
          <ac:chgData name="Ansari, Mohammed Altaf" userId="62e7589b-f0bc-442a-a867-60d76ac92669" providerId="ADAL" clId="{BB0885EF-84F7-4436-AD6B-6A9973720B25}" dt="2022-09-26T06:47:51.007" v="1174" actId="26606"/>
          <ac:picMkLst>
            <pc:docMk/>
            <pc:sldMk cId="2439085899" sldId="260"/>
            <ac:picMk id="68" creationId="{BE586E08-18BF-4AB1-AB48-4005D567343E}"/>
          </ac:picMkLst>
        </pc:picChg>
        <pc:picChg chg="add del">
          <ac:chgData name="Ansari, Mohammed Altaf" userId="62e7589b-f0bc-442a-a867-60d76ac92669" providerId="ADAL" clId="{BB0885EF-84F7-4436-AD6B-6A9973720B25}" dt="2022-09-26T06:47:51.007" v="1174" actId="26606"/>
          <ac:picMkLst>
            <pc:docMk/>
            <pc:sldMk cId="2439085899" sldId="260"/>
            <ac:picMk id="70" creationId="{3517A192-66A9-4297-9284-65580829ABF1}"/>
          </ac:picMkLst>
        </pc:picChg>
        <pc:picChg chg="add del">
          <ac:chgData name="Ansari, Mohammed Altaf" userId="62e7589b-f0bc-442a-a867-60d76ac92669" providerId="ADAL" clId="{BB0885EF-84F7-4436-AD6B-6A9973720B25}" dt="2022-09-26T06:47:51.007" v="1174" actId="26606"/>
          <ac:picMkLst>
            <pc:docMk/>
            <pc:sldMk cId="2439085899" sldId="260"/>
            <ac:picMk id="71" creationId="{130825ED-0133-430D-BBBB-50B6F5228448}"/>
          </ac:picMkLst>
        </pc:picChg>
        <pc:picChg chg="add del mod">
          <ac:chgData name="Ansari, Mohammed Altaf" userId="62e7589b-f0bc-442a-a867-60d76ac92669" providerId="ADAL" clId="{BB0885EF-84F7-4436-AD6B-6A9973720B25}" dt="2022-09-26T12:19:59.120" v="1311"/>
          <ac:picMkLst>
            <pc:docMk/>
            <pc:sldMk cId="2439085899" sldId="260"/>
            <ac:picMk id="76" creationId="{2A0880A9-0F41-483E-A81D-2174DF88AF83}"/>
          </ac:picMkLst>
        </pc:picChg>
        <pc:cxnChg chg="add del">
          <ac:chgData name="Ansari, Mohammed Altaf" userId="62e7589b-f0bc-442a-a867-60d76ac92669" providerId="ADAL" clId="{BB0885EF-84F7-4436-AD6B-6A9973720B25}" dt="2022-09-26T12:25:12.195" v="1328" actId="478"/>
          <ac:cxnSpMkLst>
            <pc:docMk/>
            <pc:sldMk cId="2439085899" sldId="260"/>
            <ac:cxnSpMk id="80" creationId="{E9E0DDDB-1EB0-47E1-BDF5-9D0D8E316306}"/>
          </ac:cxnSpMkLst>
        </pc:cxnChg>
        <pc:cxnChg chg="add del mod">
          <ac:chgData name="Ansari, Mohammed Altaf" userId="62e7589b-f0bc-442a-a867-60d76ac92669" providerId="ADAL" clId="{BB0885EF-84F7-4436-AD6B-6A9973720B25}" dt="2022-09-26T12:25:14.343" v="1329" actId="478"/>
          <ac:cxnSpMkLst>
            <pc:docMk/>
            <pc:sldMk cId="2439085899" sldId="260"/>
            <ac:cxnSpMk id="81" creationId="{C5DD1DC6-033D-4C64-9D57-774CD36B729E}"/>
          </ac:cxnSpMkLst>
        </pc:cxnChg>
      </pc:sldChg>
      <pc:sldChg chg="new del">
        <pc:chgData name="Ansari, Mohammed Altaf" userId="62e7589b-f0bc-442a-a867-60d76ac92669" providerId="ADAL" clId="{BB0885EF-84F7-4436-AD6B-6A9973720B25}" dt="2022-09-26T12:32:00.306" v="1366" actId="2696"/>
        <pc:sldMkLst>
          <pc:docMk/>
          <pc:sldMk cId="3416083047" sldId="261"/>
        </pc:sldMkLst>
      </pc:sldChg>
      <pc:sldChg chg="addSp delSp modSp add mod delAnim modAnim">
        <pc:chgData name="Ansari, Mohammed Altaf" userId="62e7589b-f0bc-442a-a867-60d76ac92669" providerId="ADAL" clId="{BB0885EF-84F7-4436-AD6B-6A9973720B25}" dt="2022-09-26T12:31:46.225" v="1365"/>
        <pc:sldMkLst>
          <pc:docMk/>
          <pc:sldMk cId="1159052347" sldId="262"/>
        </pc:sldMkLst>
        <pc:spChg chg="add mod">
          <ac:chgData name="Ansari, Mohammed Altaf" userId="62e7589b-f0bc-442a-a867-60d76ac92669" providerId="ADAL" clId="{BB0885EF-84F7-4436-AD6B-6A9973720B25}" dt="2022-09-26T12:29:29.268" v="1348" actId="164"/>
          <ac:spMkLst>
            <pc:docMk/>
            <pc:sldMk cId="1159052347" sldId="262"/>
            <ac:spMk id="8" creationId="{F4E54CB7-9E30-4D52-9AFF-DCE89BFFDB8F}"/>
          </ac:spMkLst>
        </pc:spChg>
        <pc:spChg chg="add mod">
          <ac:chgData name="Ansari, Mohammed Altaf" userId="62e7589b-f0bc-442a-a867-60d76ac92669" providerId="ADAL" clId="{BB0885EF-84F7-4436-AD6B-6A9973720B25}" dt="2022-09-26T12:30:59.539" v="1359" actId="164"/>
          <ac:spMkLst>
            <pc:docMk/>
            <pc:sldMk cId="1159052347" sldId="262"/>
            <ac:spMk id="10" creationId="{557544E6-08BA-4D47-86D2-6B1FFC4FBEED}"/>
          </ac:spMkLst>
        </pc:spChg>
        <pc:spChg chg="add mod">
          <ac:chgData name="Ansari, Mohammed Altaf" userId="62e7589b-f0bc-442a-a867-60d76ac92669" providerId="ADAL" clId="{BB0885EF-84F7-4436-AD6B-6A9973720B25}" dt="2022-09-26T12:29:29.268" v="1348" actId="164"/>
          <ac:spMkLst>
            <pc:docMk/>
            <pc:sldMk cId="1159052347" sldId="262"/>
            <ac:spMk id="16" creationId="{3B395EA6-2D12-496D-B352-5A8BF7E3DA1E}"/>
          </ac:spMkLst>
        </pc:spChg>
        <pc:spChg chg="add mod">
          <ac:chgData name="Ansari, Mohammed Altaf" userId="62e7589b-f0bc-442a-a867-60d76ac92669" providerId="ADAL" clId="{BB0885EF-84F7-4436-AD6B-6A9973720B25}" dt="2022-09-26T12:30:59.539" v="1359" actId="164"/>
          <ac:spMkLst>
            <pc:docMk/>
            <pc:sldMk cId="1159052347" sldId="262"/>
            <ac:spMk id="19" creationId="{3CEF5E66-EC16-4BB2-8EAF-27CD190569E3}"/>
          </ac:spMkLst>
        </pc:spChg>
        <pc:grpChg chg="add mod">
          <ac:chgData name="Ansari, Mohammed Altaf" userId="62e7589b-f0bc-442a-a867-60d76ac92669" providerId="ADAL" clId="{BB0885EF-84F7-4436-AD6B-6A9973720B25}" dt="2022-09-26T12:29:29.268" v="1348" actId="164"/>
          <ac:grpSpMkLst>
            <pc:docMk/>
            <pc:sldMk cId="1159052347" sldId="262"/>
            <ac:grpSpMk id="9" creationId="{0B3DD95C-8DE2-4D5B-96BB-89653B07C040}"/>
          </ac:grpSpMkLst>
        </pc:grpChg>
        <pc:grpChg chg="add mod">
          <ac:chgData name="Ansari, Mohammed Altaf" userId="62e7589b-f0bc-442a-a867-60d76ac92669" providerId="ADAL" clId="{BB0885EF-84F7-4436-AD6B-6A9973720B25}" dt="2022-09-26T12:31:28.015" v="1361" actId="1076"/>
          <ac:grpSpMkLst>
            <pc:docMk/>
            <pc:sldMk cId="1159052347" sldId="262"/>
            <ac:grpSpMk id="12" creationId="{9087E13E-D824-4EF2-A2FD-BD1176F8D3CA}"/>
          </ac:grpSpMkLst>
        </pc:grpChg>
        <pc:picChg chg="add mod">
          <ac:chgData name="Ansari, Mohammed Altaf" userId="62e7589b-f0bc-442a-a867-60d76ac92669" providerId="ADAL" clId="{BB0885EF-84F7-4436-AD6B-6A9973720B25}" dt="2022-09-26T12:29:29.268" v="1348" actId="164"/>
          <ac:picMkLst>
            <pc:docMk/>
            <pc:sldMk cId="1159052347" sldId="262"/>
            <ac:picMk id="4" creationId="{D489DF6A-1AFB-4C38-B066-541710BECDA8}"/>
          </ac:picMkLst>
        </pc:picChg>
        <pc:picChg chg="del">
          <ac:chgData name="Ansari, Mohammed Altaf" userId="62e7589b-f0bc-442a-a867-60d76ac92669" providerId="ADAL" clId="{BB0885EF-84F7-4436-AD6B-6A9973720B25}" dt="2022-09-26T12:09:40.546" v="1250" actId="478"/>
          <ac:picMkLst>
            <pc:docMk/>
            <pc:sldMk cId="1159052347" sldId="262"/>
            <ac:picMk id="5" creationId="{685D6E68-9F54-4578-B99D-0906CEFB628D}"/>
          </ac:picMkLst>
        </pc:picChg>
        <pc:picChg chg="add mod">
          <ac:chgData name="Ansari, Mohammed Altaf" userId="62e7589b-f0bc-442a-a867-60d76ac92669" providerId="ADAL" clId="{BB0885EF-84F7-4436-AD6B-6A9973720B25}" dt="2022-09-26T12:30:59.539" v="1359" actId="164"/>
          <ac:picMkLst>
            <pc:docMk/>
            <pc:sldMk cId="1159052347" sldId="262"/>
            <ac:picMk id="7" creationId="{C7E66CF7-2B49-4488-A727-A5CA2C3F71B6}"/>
          </ac:picMkLst>
        </pc:picChg>
        <pc:picChg chg="del">
          <ac:chgData name="Ansari, Mohammed Altaf" userId="62e7589b-f0bc-442a-a867-60d76ac92669" providerId="ADAL" clId="{BB0885EF-84F7-4436-AD6B-6A9973720B25}" dt="2022-09-26T12:09:44.188" v="1252" actId="478"/>
          <ac:picMkLst>
            <pc:docMk/>
            <pc:sldMk cId="1159052347" sldId="262"/>
            <ac:picMk id="11" creationId="{43DF60FD-F8BD-43FC-AD15-CF8F833AAFAD}"/>
          </ac:picMkLst>
        </pc:picChg>
        <pc:picChg chg="del">
          <ac:chgData name="Ansari, Mohammed Altaf" userId="62e7589b-f0bc-442a-a867-60d76ac92669" providerId="ADAL" clId="{BB0885EF-84F7-4436-AD6B-6A9973720B25}" dt="2022-09-26T12:09:42.258" v="1251" actId="478"/>
          <ac:picMkLst>
            <pc:docMk/>
            <pc:sldMk cId="1159052347" sldId="262"/>
            <ac:picMk id="13" creationId="{810FC297-7713-4725-B0D4-EBD918EA56D1}"/>
          </ac:picMkLst>
        </pc:picChg>
        <pc:picChg chg="mod">
          <ac:chgData name="Ansari, Mohammed Altaf" userId="62e7589b-f0bc-442a-a867-60d76ac92669" providerId="ADAL" clId="{BB0885EF-84F7-4436-AD6B-6A9973720B25}" dt="2022-09-26T12:10:19.055" v="1260" actId="1076"/>
          <ac:picMkLst>
            <pc:docMk/>
            <pc:sldMk cId="1159052347" sldId="262"/>
            <ac:picMk id="15" creationId="{45F4B42F-3691-4A22-AA11-8596F6B9DBAB}"/>
          </ac:picMkLst>
        </pc:picChg>
        <pc:picChg chg="mod">
          <ac:chgData name="Ansari, Mohammed Altaf" userId="62e7589b-f0bc-442a-a867-60d76ac92669" providerId="ADAL" clId="{BB0885EF-84F7-4436-AD6B-6A9973720B25}" dt="2022-09-26T12:10:35.202" v="1267" actId="14100"/>
          <ac:picMkLst>
            <pc:docMk/>
            <pc:sldMk cId="1159052347" sldId="262"/>
            <ac:picMk id="17" creationId="{34799B25-F4CB-4BD4-8E30-24F7282EA9E1}"/>
          </ac:picMkLst>
        </pc:picChg>
        <pc:picChg chg="mod">
          <ac:chgData name="Ansari, Mohammed Altaf" userId="62e7589b-f0bc-442a-a867-60d76ac92669" providerId="ADAL" clId="{BB0885EF-84F7-4436-AD6B-6A9973720B25}" dt="2022-09-26T12:10:28.768" v="1265" actId="1076"/>
          <ac:picMkLst>
            <pc:docMk/>
            <pc:sldMk cId="1159052347" sldId="262"/>
            <ac:picMk id="21" creationId="{386243A4-8F10-4115-A824-6E12404B1298}"/>
          </ac:picMkLst>
        </pc:picChg>
        <pc:picChg chg="del mod">
          <ac:chgData name="Ansari, Mohammed Altaf" userId="62e7589b-f0bc-442a-a867-60d76ac92669" providerId="ADAL" clId="{BB0885EF-84F7-4436-AD6B-6A9973720B25}" dt="2022-09-26T12:16:15.413" v="1272" actId="478"/>
          <ac:picMkLst>
            <pc:docMk/>
            <pc:sldMk cId="1159052347" sldId="262"/>
            <ac:picMk id="25" creationId="{6682DC25-6F0F-4ABE-BADD-83F8FD62C285}"/>
          </ac:picMkLst>
        </pc:picChg>
        <pc:picChg chg="del">
          <ac:chgData name="Ansari, Mohammed Altaf" userId="62e7589b-f0bc-442a-a867-60d76ac92669" providerId="ADAL" clId="{BB0885EF-84F7-4436-AD6B-6A9973720B25}" dt="2022-09-26T12:09:38.491" v="1249" actId="478"/>
          <ac:picMkLst>
            <pc:docMk/>
            <pc:sldMk cId="1159052347" sldId="262"/>
            <ac:picMk id="29" creationId="{6A5C7619-4013-449B-A0EA-AC7DF36FEB7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6CF54-F432-4F2F-B051-3B96861F3B4D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5E60-AE9A-4FFC-9389-D2C0BE2882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593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6CF54-F432-4F2F-B051-3B96861F3B4D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5E60-AE9A-4FFC-9389-D2C0BE2882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441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6CF54-F432-4F2F-B051-3B96861F3B4D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5E60-AE9A-4FFC-9389-D2C0BE2882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418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6CF54-F432-4F2F-B051-3B96861F3B4D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5E60-AE9A-4FFC-9389-D2C0BE288259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4247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6CF54-F432-4F2F-B051-3B96861F3B4D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5E60-AE9A-4FFC-9389-D2C0BE2882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7147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6CF54-F432-4F2F-B051-3B96861F3B4D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5E60-AE9A-4FFC-9389-D2C0BE2882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2341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6CF54-F432-4F2F-B051-3B96861F3B4D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5E60-AE9A-4FFC-9389-D2C0BE2882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521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6CF54-F432-4F2F-B051-3B96861F3B4D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5E60-AE9A-4FFC-9389-D2C0BE2882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3140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6CF54-F432-4F2F-B051-3B96861F3B4D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5E60-AE9A-4FFC-9389-D2C0BE2882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413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6CF54-F432-4F2F-B051-3B96861F3B4D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5E60-AE9A-4FFC-9389-D2C0BE2882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980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6CF54-F432-4F2F-B051-3B96861F3B4D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5E60-AE9A-4FFC-9389-D2C0BE2882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110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6CF54-F432-4F2F-B051-3B96861F3B4D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5E60-AE9A-4FFC-9389-D2C0BE2882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31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6CF54-F432-4F2F-B051-3B96861F3B4D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5E60-AE9A-4FFC-9389-D2C0BE2882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677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6CF54-F432-4F2F-B051-3B96861F3B4D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5E60-AE9A-4FFC-9389-D2C0BE2882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459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6CF54-F432-4F2F-B051-3B96861F3B4D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5E60-AE9A-4FFC-9389-D2C0BE2882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906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6CF54-F432-4F2F-B051-3B96861F3B4D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5E60-AE9A-4FFC-9389-D2C0BE2882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848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6CF54-F432-4F2F-B051-3B96861F3B4D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5E60-AE9A-4FFC-9389-D2C0BE2882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242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736CF54-F432-4F2F-B051-3B96861F3B4D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85E60-AE9A-4FFC-9389-D2C0BE2882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9194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86D9A-1A69-48E7-A930-41BB525AAA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913545"/>
            <a:ext cx="8825658" cy="3329581"/>
          </a:xfrm>
        </p:spPr>
        <p:txBody>
          <a:bodyPr/>
          <a:lstStyle/>
          <a:p>
            <a:pPr algn="ctr"/>
            <a:r>
              <a:rPr lang="en-IN" sz="4400" b="1" kern="1400" spc="-5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RESUME SCREENING SYSTEM USING NATURAL LANGUAGE PROCESSING AND SIMILARITY</a:t>
            </a:r>
            <a:endParaRPr lang="en-IN" sz="19900" b="1" dirty="0"/>
          </a:p>
        </p:txBody>
      </p:sp>
    </p:spTree>
    <p:extLst>
      <p:ext uri="{BB962C8B-B14F-4D97-AF65-F5344CB8AC3E}">
        <p14:creationId xmlns:p14="http://schemas.microsoft.com/office/powerpoint/2010/main" val="3190076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6F781-FC1B-4156-968F-29C02B9B7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 FLOW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84A7C236-70AC-49FA-BB93-7EF9E7F5D866}"/>
              </a:ext>
            </a:extLst>
          </p:cNvPr>
          <p:cNvSpPr/>
          <p:nvPr/>
        </p:nvSpPr>
        <p:spPr>
          <a:xfrm>
            <a:off x="217470" y="1835882"/>
            <a:ext cx="2075380" cy="71405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Resume to be screened 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D84DB1F6-534C-451D-8DE6-3F89FB6B5BFF}"/>
              </a:ext>
            </a:extLst>
          </p:cNvPr>
          <p:cNvSpPr/>
          <p:nvPr/>
        </p:nvSpPr>
        <p:spPr>
          <a:xfrm>
            <a:off x="2721491" y="1265646"/>
            <a:ext cx="1820238" cy="30976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Pre-Processing</a:t>
            </a:r>
          </a:p>
          <a:p>
            <a:pPr algn="ctr"/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dirty="0"/>
              <a:t>Removal of characters except alphabets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dirty="0"/>
              <a:t>Lower 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dirty="0"/>
              <a:t>Tokenization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dirty="0" err="1"/>
              <a:t>Stopwords</a:t>
            </a:r>
            <a:r>
              <a:rPr lang="en-IN" sz="1100" dirty="0"/>
              <a:t> removal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dirty="0"/>
              <a:t>Stemming</a:t>
            </a:r>
          </a:p>
          <a:p>
            <a:endParaRPr lang="en-I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dirty="0"/>
              <a:t>Corpus 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3A0FAEFC-399C-496D-924C-CBD9D0EBD5D0}"/>
              </a:ext>
            </a:extLst>
          </p:cNvPr>
          <p:cNvSpPr/>
          <p:nvPr/>
        </p:nvSpPr>
        <p:spPr>
          <a:xfrm>
            <a:off x="217470" y="3074541"/>
            <a:ext cx="2075380" cy="70891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Job description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56FF02B1-E387-4F60-B0D1-F9F794F2FCFA}"/>
              </a:ext>
            </a:extLst>
          </p:cNvPr>
          <p:cNvSpPr/>
          <p:nvPr/>
        </p:nvSpPr>
        <p:spPr>
          <a:xfrm>
            <a:off x="7510602" y="1450605"/>
            <a:ext cx="2075380" cy="291272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Feature Extraction</a:t>
            </a:r>
          </a:p>
          <a:p>
            <a:pPr algn="ctr"/>
            <a:endParaRPr lang="en-IN" b="1" dirty="0"/>
          </a:p>
          <a:p>
            <a:pPr algn="ctr"/>
            <a:r>
              <a:rPr lang="en-IN" b="1" dirty="0"/>
              <a:t>TF-IDF Vectorizer</a:t>
            </a:r>
          </a:p>
          <a:p>
            <a:pPr algn="ctr"/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Resume 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JD Vector 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E906F920-3015-4903-AD67-CAC4C57098D7}"/>
              </a:ext>
            </a:extLst>
          </p:cNvPr>
          <p:cNvSpPr/>
          <p:nvPr/>
        </p:nvSpPr>
        <p:spPr>
          <a:xfrm>
            <a:off x="4970370" y="1821090"/>
            <a:ext cx="2075380" cy="71405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Resume Corpus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F74C2FAD-F3BE-460C-A49A-29D6E509392A}"/>
              </a:ext>
            </a:extLst>
          </p:cNvPr>
          <p:cNvSpPr/>
          <p:nvPr/>
        </p:nvSpPr>
        <p:spPr>
          <a:xfrm>
            <a:off x="4970370" y="3052096"/>
            <a:ext cx="2075380" cy="70891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JD Corpus 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6D910853-1672-434E-8431-CF477EE30DEE}"/>
              </a:ext>
            </a:extLst>
          </p:cNvPr>
          <p:cNvSpPr/>
          <p:nvPr/>
        </p:nvSpPr>
        <p:spPr>
          <a:xfrm>
            <a:off x="9791272" y="4693337"/>
            <a:ext cx="2075380" cy="71405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Cosine Similarity 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85015ADC-5001-4EE4-BA99-69E5D9DC6B65}"/>
              </a:ext>
            </a:extLst>
          </p:cNvPr>
          <p:cNvSpPr/>
          <p:nvPr/>
        </p:nvSpPr>
        <p:spPr>
          <a:xfrm>
            <a:off x="6933344" y="4693337"/>
            <a:ext cx="2075380" cy="71405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Match Score  </a:t>
            </a: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DFCED5F5-C3AA-471F-806E-55FB1FFB18D6}"/>
              </a:ext>
            </a:extLst>
          </p:cNvPr>
          <p:cNvSpPr/>
          <p:nvPr/>
        </p:nvSpPr>
        <p:spPr>
          <a:xfrm>
            <a:off x="1255160" y="4647724"/>
            <a:ext cx="2075380" cy="71405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Suitable CV  </a:t>
            </a:r>
          </a:p>
        </p:txBody>
      </p:sp>
      <p:sp>
        <p:nvSpPr>
          <p:cNvPr id="19" name="Flowchart: Decision 18">
            <a:extLst>
              <a:ext uri="{FF2B5EF4-FFF2-40B4-BE49-F238E27FC236}">
                <a16:creationId xmlns:a16="http://schemas.microsoft.com/office/drawing/2014/main" id="{FED29DDE-38C7-4AB9-BC2F-5A6EF76B9A62}"/>
              </a:ext>
            </a:extLst>
          </p:cNvPr>
          <p:cNvSpPr/>
          <p:nvPr/>
        </p:nvSpPr>
        <p:spPr>
          <a:xfrm>
            <a:off x="4203843" y="4508376"/>
            <a:ext cx="1989762" cy="108397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Threshold</a:t>
            </a: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A23A4EBE-0E08-4940-8BC8-8BF1C7592EB9}"/>
              </a:ext>
            </a:extLst>
          </p:cNvPr>
          <p:cNvSpPr/>
          <p:nvPr/>
        </p:nvSpPr>
        <p:spPr>
          <a:xfrm>
            <a:off x="4203843" y="5979531"/>
            <a:ext cx="2075380" cy="71405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Unsuitable CV  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CBFF6B5-854E-41B1-A31F-190323826DFA}"/>
              </a:ext>
            </a:extLst>
          </p:cNvPr>
          <p:cNvSpPr/>
          <p:nvPr/>
        </p:nvSpPr>
        <p:spPr>
          <a:xfrm>
            <a:off x="2292850" y="2178118"/>
            <a:ext cx="428641" cy="1997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3A0B88EA-0C0A-4AA8-ABD3-2DD1989153B4}"/>
              </a:ext>
            </a:extLst>
          </p:cNvPr>
          <p:cNvSpPr/>
          <p:nvPr/>
        </p:nvSpPr>
        <p:spPr>
          <a:xfrm>
            <a:off x="2310955" y="3336721"/>
            <a:ext cx="428641" cy="1997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0EE0D4B4-384F-4E06-83B3-60B9CB5C79C1}"/>
              </a:ext>
            </a:extLst>
          </p:cNvPr>
          <p:cNvSpPr/>
          <p:nvPr/>
        </p:nvSpPr>
        <p:spPr>
          <a:xfrm>
            <a:off x="4579208" y="3334964"/>
            <a:ext cx="428641" cy="1997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5FAE9CE8-FE67-44B9-B42E-63646325FA23}"/>
              </a:ext>
            </a:extLst>
          </p:cNvPr>
          <p:cNvSpPr/>
          <p:nvPr/>
        </p:nvSpPr>
        <p:spPr>
          <a:xfrm>
            <a:off x="4545956" y="2140356"/>
            <a:ext cx="428641" cy="1997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81FCD42A-3317-4CE8-8927-6518E03CD2CF}"/>
              </a:ext>
            </a:extLst>
          </p:cNvPr>
          <p:cNvSpPr/>
          <p:nvPr/>
        </p:nvSpPr>
        <p:spPr>
          <a:xfrm>
            <a:off x="7081961" y="2093044"/>
            <a:ext cx="428641" cy="1997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5EA6650F-DC00-4959-85B9-18242C669662}"/>
              </a:ext>
            </a:extLst>
          </p:cNvPr>
          <p:cNvSpPr/>
          <p:nvPr/>
        </p:nvSpPr>
        <p:spPr>
          <a:xfrm>
            <a:off x="7093864" y="3329133"/>
            <a:ext cx="428641" cy="1997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Arrow: Bent 26">
            <a:extLst>
              <a:ext uri="{FF2B5EF4-FFF2-40B4-BE49-F238E27FC236}">
                <a16:creationId xmlns:a16="http://schemas.microsoft.com/office/drawing/2014/main" id="{CBF7462E-7693-4329-B9AE-FD785B919360}"/>
              </a:ext>
            </a:extLst>
          </p:cNvPr>
          <p:cNvSpPr/>
          <p:nvPr/>
        </p:nvSpPr>
        <p:spPr>
          <a:xfrm rot="5400000">
            <a:off x="9356168" y="2881497"/>
            <a:ext cx="2041656" cy="1582027"/>
          </a:xfrm>
          <a:prstGeom prst="ben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443A156D-9716-4B3A-A85D-0FB8B9B77940}"/>
              </a:ext>
            </a:extLst>
          </p:cNvPr>
          <p:cNvSpPr/>
          <p:nvPr/>
        </p:nvSpPr>
        <p:spPr>
          <a:xfrm rot="10800000">
            <a:off x="9008724" y="4962418"/>
            <a:ext cx="782548" cy="27740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9BC7A872-0B18-48AA-8460-D5E4088489D7}"/>
              </a:ext>
            </a:extLst>
          </p:cNvPr>
          <p:cNvSpPr/>
          <p:nvPr/>
        </p:nvSpPr>
        <p:spPr>
          <a:xfrm rot="10800000">
            <a:off x="6193605" y="4916059"/>
            <a:ext cx="739739" cy="323761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EF06169A-1458-40B9-B94A-8511E6CAC177}"/>
              </a:ext>
            </a:extLst>
          </p:cNvPr>
          <p:cNvSpPr/>
          <p:nvPr/>
        </p:nvSpPr>
        <p:spPr>
          <a:xfrm rot="10800000">
            <a:off x="3351943" y="4888483"/>
            <a:ext cx="851898" cy="35133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3AC36DB5-2513-4440-A67D-D6A0489D026C}"/>
              </a:ext>
            </a:extLst>
          </p:cNvPr>
          <p:cNvSpPr/>
          <p:nvPr/>
        </p:nvSpPr>
        <p:spPr>
          <a:xfrm rot="5400000">
            <a:off x="5021605" y="5617479"/>
            <a:ext cx="420100" cy="30400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C4AEC9F-0DFB-4D5D-B96C-DE8936F6861D}"/>
              </a:ext>
            </a:extLst>
          </p:cNvPr>
          <p:cNvSpPr txBox="1"/>
          <p:nvPr/>
        </p:nvSpPr>
        <p:spPr>
          <a:xfrm>
            <a:off x="3352493" y="4580835"/>
            <a:ext cx="11234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Score&gt;75%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72DD73-3BD7-4689-9ACF-3968E4DCD0B2}"/>
              </a:ext>
            </a:extLst>
          </p:cNvPr>
          <p:cNvSpPr txBox="1"/>
          <p:nvPr/>
        </p:nvSpPr>
        <p:spPr>
          <a:xfrm>
            <a:off x="5439975" y="5559432"/>
            <a:ext cx="11234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Score&lt;75%</a:t>
            </a:r>
          </a:p>
        </p:txBody>
      </p:sp>
    </p:spTree>
    <p:extLst>
      <p:ext uri="{BB962C8B-B14F-4D97-AF65-F5344CB8AC3E}">
        <p14:creationId xmlns:p14="http://schemas.microsoft.com/office/powerpoint/2010/main" val="1901247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F2CC0-AA76-4DE2-A4F8-C14043AE1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8C45D-6F3F-4AF2-8080-3B432048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101" y="2227579"/>
            <a:ext cx="10817921" cy="3166353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job posting on Internet receives a massive number of applications within a short window of time.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Manually filtering of resumes is time consuming and incurs huge costs.</a:t>
            </a:r>
          </a:p>
          <a:p>
            <a:pPr algn="just">
              <a:lnSpc>
                <a:spcPct val="107000"/>
              </a:lnSpc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Manual screening to match keywords in CV with JD to get suitable candidates.</a:t>
            </a:r>
          </a:p>
          <a:p>
            <a:pPr algn="just">
              <a:lnSpc>
                <a:spcPct val="107000"/>
              </a:lnSpc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fixed template of resume. Different layouts and templates.</a:t>
            </a:r>
          </a:p>
          <a:p>
            <a:pPr algn="just">
              <a:lnSpc>
                <a:spcPct val="107000"/>
              </a:lnSpc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 file formats like .pdf,.docx,.doc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Delay in sending the 1</a:t>
            </a:r>
            <a:r>
              <a:rPr lang="en-IN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batch of CVs to client was creating negative impression.</a:t>
            </a: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2880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2E508-1B10-4A6D-A34B-98F19CDD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ED661A-140E-48CD-8A1D-22C2B113B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039" y="1754968"/>
            <a:ext cx="10817921" cy="3669787"/>
          </a:xfrm>
        </p:spPr>
        <p:txBody>
          <a:bodyPr>
            <a:normAutofit fontScale="47500" lnSpcReduction="20000"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4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Manually filtering of resumes eliminated 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4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 matches</a:t>
            </a:r>
            <a:r>
              <a:rPr lang="en-IN" sz="4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keywords in CV with JD to get suitable candidates as per match score</a:t>
            </a:r>
          </a:p>
          <a:p>
            <a:pPr algn="just">
              <a:lnSpc>
                <a:spcPct val="150000"/>
              </a:lnSpc>
            </a:pPr>
            <a:r>
              <a:rPr lang="en-IN" sz="4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Works with different layouts and templates of resumes</a:t>
            </a:r>
            <a:endParaRPr lang="en-IN" sz="4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4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Works with different file formats like .pdf,.docx,.doc except JPG.</a:t>
            </a:r>
          </a:p>
          <a:p>
            <a:pPr algn="just">
              <a:lnSpc>
                <a:spcPct val="150000"/>
              </a:lnSpc>
            </a:pPr>
            <a:r>
              <a:rPr lang="en-IN" sz="4500" dirty="0">
                <a:latin typeface="Calibri" panose="020F0502020204030204" pitchFamily="34" charset="0"/>
                <a:cs typeface="Times New Roman" panose="02020603050405020304" pitchFamily="18" charset="0"/>
              </a:rPr>
              <a:t>Reduced the lead time in sending the first batch of CVs to the client by 3 days</a:t>
            </a:r>
          </a:p>
          <a:p>
            <a:pPr algn="just">
              <a:lnSpc>
                <a:spcPct val="150000"/>
              </a:lnSpc>
            </a:pPr>
            <a:r>
              <a:rPr lang="en-IN" sz="4500" dirty="0">
                <a:latin typeface="Calibri" panose="020F0502020204030204" pitchFamily="34" charset="0"/>
                <a:cs typeface="Times New Roman" panose="02020603050405020304" pitchFamily="18" charset="0"/>
              </a:rPr>
              <a:t>Achieved manpower reduction of 3 manpower from screening department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5752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B9280-7C52-4A90-B811-40C75A9CB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68" y="99536"/>
            <a:ext cx="9404723" cy="1400530"/>
          </a:xfrm>
        </p:spPr>
        <p:txBody>
          <a:bodyPr/>
          <a:lstStyle/>
          <a:p>
            <a:r>
              <a:rPr lang="en-IN"/>
              <a:t>Code snippets</a:t>
            </a:r>
            <a:br>
              <a:rPr lang="en-IN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5D6E68-9F54-4578-B99D-0906CEFB6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441" y="1143151"/>
            <a:ext cx="6639441" cy="27684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3DF60FD-F8BD-43FC-AD15-CF8F833AA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5866" y="4131733"/>
            <a:ext cx="4665213" cy="22247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0FC297-7713-4725-B0D4-EBD918EA56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2131"/>
          <a:stretch/>
        </p:blipFill>
        <p:spPr>
          <a:xfrm>
            <a:off x="425097" y="4713856"/>
            <a:ext cx="4665213" cy="1305945"/>
          </a:xfrm>
          <a:prstGeom prst="rect">
            <a:avLst/>
          </a:prstGeom>
        </p:spPr>
      </p:pic>
      <p:grpSp>
        <p:nvGrpSpPr>
          <p:cNvPr id="84" name="Group 83">
            <a:extLst>
              <a:ext uri="{FF2B5EF4-FFF2-40B4-BE49-F238E27FC236}">
                <a16:creationId xmlns:a16="http://schemas.microsoft.com/office/drawing/2014/main" id="{0E2C53F5-8C86-48B8-AC78-29E1A355E835}"/>
              </a:ext>
            </a:extLst>
          </p:cNvPr>
          <p:cNvGrpSpPr/>
          <p:nvPr/>
        </p:nvGrpSpPr>
        <p:grpSpPr>
          <a:xfrm>
            <a:off x="178117" y="838199"/>
            <a:ext cx="5159175" cy="3437468"/>
            <a:chOff x="178117" y="838199"/>
            <a:chExt cx="5159175" cy="3437468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A5C7619-4013-449B-A0EA-AC7DF36FEB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8117" y="838199"/>
              <a:ext cx="5159175" cy="3437468"/>
            </a:xfrm>
            <a:prstGeom prst="rect">
              <a:avLst/>
            </a:prstGeom>
          </p:spPr>
        </p:pic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70E3587-E15B-4738-9502-B8312730A80F}"/>
                </a:ext>
              </a:extLst>
            </p:cNvPr>
            <p:cNvSpPr/>
            <p:nvPr/>
          </p:nvSpPr>
          <p:spPr>
            <a:xfrm>
              <a:off x="287867" y="1210733"/>
              <a:ext cx="1591733" cy="1608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BEF245A1-24EB-4252-9855-E9E1ACF29852}"/>
                </a:ext>
              </a:extLst>
            </p:cNvPr>
            <p:cNvSpPr/>
            <p:nvPr/>
          </p:nvSpPr>
          <p:spPr>
            <a:xfrm>
              <a:off x="355601" y="2302933"/>
              <a:ext cx="1661230" cy="1862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D77AED0-B453-4C1E-99D7-295AFDA68337}"/>
                </a:ext>
              </a:extLst>
            </p:cNvPr>
            <p:cNvSpPr/>
            <p:nvPr/>
          </p:nvSpPr>
          <p:spPr>
            <a:xfrm>
              <a:off x="491067" y="4060500"/>
              <a:ext cx="2819399" cy="1862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439085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B9280-7C52-4A90-B811-40C75A9CB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68" y="99536"/>
            <a:ext cx="9404723" cy="1400530"/>
          </a:xfrm>
        </p:spPr>
        <p:txBody>
          <a:bodyPr/>
          <a:lstStyle/>
          <a:p>
            <a:r>
              <a:rPr lang="en-IN" dirty="0"/>
              <a:t>Code snippets</a:t>
            </a:r>
            <a:br>
              <a:rPr lang="en-IN" dirty="0"/>
            </a:br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5F4B42F-3691-4A22-AA11-8596F6B9D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68" y="1353703"/>
            <a:ext cx="4227866" cy="19567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4799B25-F4CB-4BD4-8E30-24F7282EA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198" y="1996964"/>
            <a:ext cx="3825335" cy="62770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86243A4-8F10-4115-A824-6E12404B12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1563" y="1545584"/>
            <a:ext cx="3087170" cy="1899077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0B3DD95C-8DE2-4D5B-96BB-89653B07C040}"/>
              </a:ext>
            </a:extLst>
          </p:cNvPr>
          <p:cNvGrpSpPr/>
          <p:nvPr/>
        </p:nvGrpSpPr>
        <p:grpSpPr>
          <a:xfrm>
            <a:off x="140967" y="3974083"/>
            <a:ext cx="7953375" cy="1181100"/>
            <a:chOff x="140967" y="3974083"/>
            <a:chExt cx="7953375" cy="11811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489DF6A-1AFB-4C38-B066-541710BECD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0967" y="3974083"/>
              <a:ext cx="7953375" cy="11811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4E54CB7-9E30-4D52-9AFF-DCE89BFFDB8F}"/>
                </a:ext>
              </a:extLst>
            </p:cNvPr>
            <p:cNvSpPr/>
            <p:nvPr/>
          </p:nvSpPr>
          <p:spPr>
            <a:xfrm>
              <a:off x="1114425" y="4048125"/>
              <a:ext cx="3962400" cy="229536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B395EA6-2D12-496D-B352-5A8BF7E3DA1E}"/>
                </a:ext>
              </a:extLst>
            </p:cNvPr>
            <p:cNvSpPr/>
            <p:nvPr/>
          </p:nvSpPr>
          <p:spPr>
            <a:xfrm>
              <a:off x="5553074" y="4552950"/>
              <a:ext cx="2524125" cy="220376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087E13E-D824-4EF2-A2FD-BD1176F8D3CA}"/>
              </a:ext>
            </a:extLst>
          </p:cNvPr>
          <p:cNvGrpSpPr/>
          <p:nvPr/>
        </p:nvGrpSpPr>
        <p:grpSpPr>
          <a:xfrm>
            <a:off x="140967" y="5403352"/>
            <a:ext cx="7953375" cy="1133475"/>
            <a:chOff x="140968" y="5402262"/>
            <a:chExt cx="7953375" cy="113347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7E66CF7-2B49-4488-A727-A5CA2C3F71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0968" y="5402262"/>
              <a:ext cx="7953375" cy="1133475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57544E6-08BA-4D47-86D2-6B1FFC4FBEED}"/>
                </a:ext>
              </a:extLst>
            </p:cNvPr>
            <p:cNvSpPr/>
            <p:nvPr/>
          </p:nvSpPr>
          <p:spPr>
            <a:xfrm>
              <a:off x="1114426" y="5429250"/>
              <a:ext cx="4648200" cy="3048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CEF5E66-EC16-4BB2-8EAF-27CD190569E3}"/>
                </a:ext>
              </a:extLst>
            </p:cNvPr>
            <p:cNvSpPr/>
            <p:nvPr/>
          </p:nvSpPr>
          <p:spPr>
            <a:xfrm>
              <a:off x="5838825" y="5981129"/>
              <a:ext cx="2133601" cy="219646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15905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439</TotalTime>
  <Words>217</Words>
  <Application>Microsoft Office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Century Gothic</vt:lpstr>
      <vt:lpstr>Wingdings 3</vt:lpstr>
      <vt:lpstr>Ion</vt:lpstr>
      <vt:lpstr>RESUME SCREENING SYSTEM USING NATURAL LANGUAGE PROCESSING AND SIMILARITY</vt:lpstr>
      <vt:lpstr>APPLICATION FLOW</vt:lpstr>
      <vt:lpstr>PROBLEM STATEMENT</vt:lpstr>
      <vt:lpstr>SOLUTION</vt:lpstr>
      <vt:lpstr>Code snippets </vt:lpstr>
      <vt:lpstr>Code snippets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RESUME SCREENING SYSTEM USING NATURAL LANGUAGE PROCESSING AND SIMILARITY</dc:title>
  <dc:creator>Ansari, Mohammed Altaf</dc:creator>
  <cp:lastModifiedBy>Ansari, Mohammed Altaf</cp:lastModifiedBy>
  <cp:revision>1</cp:revision>
  <dcterms:created xsi:type="dcterms:W3CDTF">2022-09-22T08:56:49Z</dcterms:created>
  <dcterms:modified xsi:type="dcterms:W3CDTF">2022-09-26T12:32:02Z</dcterms:modified>
</cp:coreProperties>
</file>