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6C9F-6243-49D4-A560-ED16CBE4F5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9A79-32FD-4603-B409-4B46998763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Unit-1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Vector Equation</a:t>
            </a:r>
            <a:endParaRPr 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</a:t>
            </a:r>
            <a:endParaRPr lang="en-US" dirty="0"/>
          </a:p>
        </p:txBody>
      </p:sp>
      <p:pic>
        <p:nvPicPr>
          <p:cNvPr id="9218" name="Picture 2" descr="C:\Users\L.R.H\Desktop\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86800" cy="2819400"/>
          </a:xfrm>
          <a:prstGeom prst="rect">
            <a:avLst/>
          </a:prstGeom>
          <a:noFill/>
        </p:spPr>
      </p:pic>
      <p:pic>
        <p:nvPicPr>
          <p:cNvPr id="9220" name="Picture 4" descr="C:\Users\L.R.H\Desktop\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00400"/>
            <a:ext cx="8610600" cy="3428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  <p:pic>
        <p:nvPicPr>
          <p:cNvPr id="10243" name="Picture 3" descr="C:\Users\L.R.H\Desktop\1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819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11.</a:t>
            </a:r>
            <a:endParaRPr lang="en-US" dirty="0"/>
          </a:p>
        </p:txBody>
      </p:sp>
      <p:pic>
        <p:nvPicPr>
          <p:cNvPr id="11266" name="Picture 2" descr="C:\Users\L.R.H\Desktop\1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86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12.</a:t>
            </a:r>
            <a:endParaRPr lang="en-US" dirty="0"/>
          </a:p>
        </p:txBody>
      </p:sp>
      <p:pic>
        <p:nvPicPr>
          <p:cNvPr id="12290" name="Picture 2" descr="C:\Users\L.R.H\Desktop\1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86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13.</a:t>
            </a:r>
            <a:endParaRPr lang="en-US" dirty="0"/>
          </a:p>
        </p:txBody>
      </p:sp>
      <p:pic>
        <p:nvPicPr>
          <p:cNvPr id="13314" name="Picture 2" descr="C:\Users\L.R.H\Desktop\1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7629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14.</a:t>
            </a:r>
            <a:endParaRPr lang="en-US" dirty="0"/>
          </a:p>
        </p:txBody>
      </p:sp>
      <p:pic>
        <p:nvPicPr>
          <p:cNvPr id="14338" name="Picture 2" descr="C:\Users\L.R.H\Desktop\1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915400" cy="586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15.</a:t>
            </a:r>
            <a:endParaRPr lang="en-US" dirty="0"/>
          </a:p>
        </p:txBody>
      </p:sp>
      <p:pic>
        <p:nvPicPr>
          <p:cNvPr id="15362" name="Picture 2" descr="C:\Users\L.R.H\Desktop\1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610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16.</a:t>
            </a:r>
            <a:endParaRPr lang="en-US" dirty="0"/>
          </a:p>
        </p:txBody>
      </p:sp>
      <p:pic>
        <p:nvPicPr>
          <p:cNvPr id="16386" name="Picture 2" descr="C:\Users\L.R.H\Desktop\1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17.</a:t>
            </a:r>
            <a:endParaRPr lang="en-US" dirty="0"/>
          </a:p>
        </p:txBody>
      </p:sp>
      <p:pic>
        <p:nvPicPr>
          <p:cNvPr id="17410" name="Picture 2" descr="C:\Users\L.R.H\Desktop\1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2296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18.</a:t>
            </a:r>
            <a:endParaRPr lang="en-US" dirty="0"/>
          </a:p>
        </p:txBody>
      </p:sp>
      <p:pic>
        <p:nvPicPr>
          <p:cNvPr id="18434" name="Picture 2" descr="C:\Users\L.R.H\Desktop\1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106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pic>
        <p:nvPicPr>
          <p:cNvPr id="1026" name="Picture 2" descr="C:\Users\L.R.H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534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19.</a:t>
            </a:r>
            <a:endParaRPr lang="en-US" dirty="0"/>
          </a:p>
        </p:txBody>
      </p:sp>
      <p:pic>
        <p:nvPicPr>
          <p:cNvPr id="19458" name="Picture 2" descr="C:\Users\L.R.H\Desktop\2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20.</a:t>
            </a:r>
            <a:endParaRPr lang="en-US" dirty="0"/>
          </a:p>
        </p:txBody>
      </p:sp>
      <p:pic>
        <p:nvPicPr>
          <p:cNvPr id="20482" name="Picture 2" descr="C:\Users\L.R.H\Desktop\2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3819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21.</a:t>
            </a:r>
            <a:endParaRPr lang="en-US" dirty="0"/>
          </a:p>
        </p:txBody>
      </p:sp>
      <p:pic>
        <p:nvPicPr>
          <p:cNvPr id="21506" name="Picture 2" descr="C:\Users\L.R.H\Desktop\2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22.</a:t>
            </a:r>
            <a:endParaRPr lang="en-US" dirty="0"/>
          </a:p>
        </p:txBody>
      </p:sp>
      <p:pic>
        <p:nvPicPr>
          <p:cNvPr id="22530" name="Picture 2" descr="C:\Users\L.R.H\Desktop\2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4582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23.</a:t>
            </a:r>
            <a:endParaRPr lang="en-US" dirty="0"/>
          </a:p>
        </p:txBody>
      </p:sp>
      <p:pic>
        <p:nvPicPr>
          <p:cNvPr id="23554" name="Picture 2" descr="C:\Users\L.R.H\Desktop\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86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24.</a:t>
            </a:r>
            <a:endParaRPr lang="en-US" dirty="0"/>
          </a:p>
        </p:txBody>
      </p:sp>
      <p:pic>
        <p:nvPicPr>
          <p:cNvPr id="24578" name="Picture 2" descr="C:\Users\L.R.H\Desktop\2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4681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25.</a:t>
            </a:r>
            <a:endParaRPr lang="en-US" dirty="0"/>
          </a:p>
        </p:txBody>
      </p:sp>
      <p:pic>
        <p:nvPicPr>
          <p:cNvPr id="25602" name="Picture 2" descr="C:\Users\L.R.H\Desktop\2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3058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26.</a:t>
            </a:r>
            <a:endParaRPr lang="en-US" dirty="0"/>
          </a:p>
        </p:txBody>
      </p:sp>
      <p:pic>
        <p:nvPicPr>
          <p:cNvPr id="26626" name="Picture 2" descr="C:\Users\L.R.H\Desktop\2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80771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2050" name="Picture 2" descr="C:\Users\L.R.H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6106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3074" name="Picture 2" descr="C:\Users\L.R.H\Desktop\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610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pic>
        <p:nvPicPr>
          <p:cNvPr id="4098" name="Picture 2" descr="C:\Users\L.R.H\Desktop\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534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pic>
        <p:nvPicPr>
          <p:cNvPr id="5122" name="Picture 2" descr="C:\Users\L.R.H\Desktop\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343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pic>
        <p:nvPicPr>
          <p:cNvPr id="6146" name="Picture 2" descr="C:\Users\L.R.H\Desktop\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106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  <p:pic>
        <p:nvPicPr>
          <p:cNvPr id="7170" name="Picture 2" descr="C:\Users\L.R.H\Desktop\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772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</a:t>
            </a:r>
            <a:endParaRPr lang="en-US" dirty="0"/>
          </a:p>
        </p:txBody>
      </p:sp>
      <p:pic>
        <p:nvPicPr>
          <p:cNvPr id="8194" name="Picture 2" descr="C:\Users\L.R.H\Desktop\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86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</Words>
  <Application>Microsoft Office PowerPoint</Application>
  <PresentationFormat>On-screen Show (4:3)</PresentationFormat>
  <Paragraphs>29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Unit-1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  <vt:lpstr>23.</vt:lpstr>
      <vt:lpstr>24.</vt:lpstr>
      <vt:lpstr>25.</vt:lpstr>
      <vt:lpstr>26.</vt:lpstr>
      <vt:lpstr>27.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L.R.H</dc:creator>
  <cp:lastModifiedBy>L.R.H</cp:lastModifiedBy>
  <cp:revision>6</cp:revision>
  <dcterms:created xsi:type="dcterms:W3CDTF">2020-09-03T15:39:22Z</dcterms:created>
  <dcterms:modified xsi:type="dcterms:W3CDTF">2020-09-03T16:10:21Z</dcterms:modified>
</cp:coreProperties>
</file>