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FBE9-ACC1-410A-A20F-D9B07DB7A2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BC1A-F330-475B-91F5-54AFAC05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3" y="0"/>
            <a:ext cx="9144000" cy="2387600"/>
          </a:xfrm>
        </p:spPr>
        <p:txBody>
          <a:bodyPr/>
          <a:lstStyle/>
          <a:p>
            <a:r>
              <a:rPr lang="en-US" b="1" dirty="0" smtClean="0"/>
              <a:t>Functions in 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1309" y="1879558"/>
            <a:ext cx="591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is a block of code that performs a specific task.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5440" y="2602889"/>
            <a:ext cx="2336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function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681" y="2505333"/>
            <a:ext cx="358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u="none" strike="noStrike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library functions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u="none" strike="noStrike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defined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5941" y="3176095"/>
            <a:ext cx="383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Standard library functions</a:t>
            </a: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2138" y="3728043"/>
            <a:ext cx="114393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standard library functions are built-in functions in C programming to handle tasks such as mathematical computations, I/O processing, string handling etc.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functions are defined in the header file. When you include the header file, these functions are available for use. For example: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a standard library function to send formatted output to the screen (display output on the screen). This function is defined in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header file.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other numerous library functions defined under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scanf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etc. Once you include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 your program, all these functions are available for use.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86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94" y="3613482"/>
            <a:ext cx="4921155" cy="1777384"/>
          </a:xfrm>
        </p:spPr>
        <p:txBody>
          <a:bodyPr/>
          <a:lstStyle/>
          <a:p>
            <a:r>
              <a:rPr lang="en-US" dirty="0"/>
              <a:t>A function that calls itself is known as a recursive function. And, this technique is known as recursion.</a:t>
            </a:r>
          </a:p>
          <a:p>
            <a:endParaRPr lang="en-US" dirty="0"/>
          </a:p>
        </p:txBody>
      </p:sp>
      <p:pic>
        <p:nvPicPr>
          <p:cNvPr id="4" name="Picture 3" descr="How recursion works in C programming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984" y="1793045"/>
            <a:ext cx="5309932" cy="506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9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002" y="937863"/>
            <a:ext cx="553998" cy="5230534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2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Natural Numbers Using Recursion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-868909" y="457160"/>
            <a:ext cx="68602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sum(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number, result;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&amp;number);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result = sum(number);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result);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1642" y="32711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sum(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sum(num-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culation of sum of natural number using recurs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4" y="95534"/>
            <a:ext cx="70968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251511" y="1170211"/>
            <a:ext cx="477216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and Disadvantages of Recursion</a:t>
            </a:r>
          </a:p>
          <a:p>
            <a:pPr algn="just"/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 makes program elegant and more readable. However, if performance is vital then, use </a:t>
            </a:r>
            <a:r>
              <a:rPr lang="en-US" sz="2400" u="sng" dirty="0" smtClean="0">
                <a:solidFill>
                  <a:srgbClr val="2B6DA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instead as recursion is usually much slower.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that, every recursion can be modeled into a loop.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and Lifetime of a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variable in C programming has two properties: type and storage class.</a:t>
            </a:r>
          </a:p>
          <a:p>
            <a:pPr lvl="0"/>
            <a:r>
              <a:rPr lang="en-US" dirty="0"/>
              <a:t>Type refers to the data type of a variable. And, storage class determines the scope, visibility and lifetime of a variable.</a:t>
            </a:r>
          </a:p>
          <a:p>
            <a:pPr lvl="0"/>
            <a:r>
              <a:rPr lang="en-US" dirty="0"/>
              <a:t>There are 4 types of storage class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automatic / Local Variables</a:t>
            </a:r>
          </a:p>
          <a:p>
            <a:pPr lvl="1"/>
            <a:r>
              <a:rPr lang="en-US" dirty="0"/>
              <a:t>external / Global Variables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register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955" y="232141"/>
            <a:ext cx="11614885" cy="588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variables declared inside the function are automatic or local variables.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local variables exist only inside the function in which it is declared. When the function exits, the local variables are destroyed.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// n is a local variable to main() function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... .. ...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n1; // n1 is local 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code,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destroyed when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exits. Likewise,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gets destroyed when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exits.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82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2333"/>
            <a:ext cx="121920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Variable</a:t>
            </a: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that are declared outside of all functions are known as external or global variables. They are accessible from any function inside the program.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364188"/>
            <a:ext cx="1143000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global variable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++n;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variable n is not declared in the main() function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display();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++n;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variable n is not declared in the display() function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 = %d"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 = 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Suppose, a global variable is declared in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you try to use that variable in a different file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compiler will complain. To solve this problem, keyword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extern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used in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indicate that the external variable is declared in another file.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84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682" y="760471"/>
            <a:ext cx="11430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Variable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register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keyword is used to declare register variables. Register variables were supposed to be faster than local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modern compilers are very good at code optimization and there is a rare chance that using register variables will make your program faster.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Unless you are working on embedded systems where you know how to optimize code for the given application, there is no use of register variables.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43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3888"/>
            <a:ext cx="121920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Variable</a:t>
            </a: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static variable is declared by using keyword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example;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a static variable persists until the end of the program.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221190"/>
            <a:ext cx="417621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display();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display();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,c);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 +=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0  5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1265" y="2308198"/>
            <a:ext cx="7119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first function call, the value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equal to 0. Then, it's value is increased by 5.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second function call, variable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not initialized to 0 again. It's because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a static variable. So, 5 is displayed on the screen.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13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69" y="2671786"/>
            <a:ext cx="7787185" cy="1449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69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1134" y="0"/>
            <a:ext cx="340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User defined functions</a:t>
            </a: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925" y="647216"/>
            <a:ext cx="5058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allow programmers to define functions. Such functions created by the user are called user-defined functions.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create as many user-defined functions as you want.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ow function works in C programming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54" y="299539"/>
            <a:ext cx="5204346" cy="61012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35008" y="2780310"/>
            <a:ext cx="366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user-defined function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686" y="3452588"/>
            <a:ext cx="7160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will be easier to understand, maintain and debug.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Reusable codes that can be used in other programs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large program can be divided into smaller modules. Hence, a large project can be divided among many programmers.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9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002" y="1232918"/>
            <a:ext cx="553998" cy="4129657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algn="just"/>
            <a:r>
              <a:rPr lang="en-US" sz="24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User-defined function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41612" y="132646"/>
            <a:ext cx="67920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addNumbers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        </a:t>
            </a:r>
            <a:r>
              <a:rPr lang="en-US" sz="20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prototype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n1,n2,sum;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"Enters two numbers: "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%d"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,&amp;n1,&amp;n2);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sum =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addNumbers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(n1, n2);        </a:t>
            </a:r>
            <a:r>
              <a:rPr lang="en-US" sz="20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call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 = %</a:t>
            </a:r>
            <a:r>
              <a:rPr lang="en-US" sz="2000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,sum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0448" y="350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addNumbers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         </a:t>
            </a:r>
            <a:r>
              <a:rPr lang="en-US" sz="20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definition  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result =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result;                  </a:t>
            </a:r>
            <a:r>
              <a:rPr lang="en-US" sz="20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return statement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0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sing arguments to a func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7218" cy="675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turn statement of a func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93" y="119915"/>
            <a:ext cx="5923332" cy="6253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User-defined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u="sng" dirty="0" smtClean="0"/>
          </a:p>
          <a:p>
            <a:pPr lvl="0"/>
            <a:r>
              <a:rPr lang="en-US" u="sng" dirty="0" smtClean="0"/>
              <a:t>No </a:t>
            </a:r>
            <a:r>
              <a:rPr lang="en-US" u="sng" dirty="0"/>
              <a:t>arguments passed and no return </a:t>
            </a:r>
            <a:r>
              <a:rPr lang="en-US" u="sng" dirty="0" smtClean="0"/>
              <a:t>Value</a:t>
            </a:r>
          </a:p>
          <a:p>
            <a:pPr lvl="0"/>
            <a:endParaRPr lang="en-US" dirty="0"/>
          </a:p>
          <a:p>
            <a:pPr lvl="0"/>
            <a:r>
              <a:rPr lang="en-US" u="sng" dirty="0"/>
              <a:t>No arguments passed but a return </a:t>
            </a:r>
            <a:r>
              <a:rPr lang="en-US" u="sng" dirty="0" smtClean="0"/>
              <a:t>value</a:t>
            </a:r>
          </a:p>
          <a:p>
            <a:pPr lvl="0"/>
            <a:endParaRPr lang="en-US" dirty="0"/>
          </a:p>
          <a:p>
            <a:pPr lvl="0"/>
            <a:r>
              <a:rPr lang="en-US" u="sng" dirty="0"/>
              <a:t>Argument passed but no return </a:t>
            </a:r>
            <a:r>
              <a:rPr lang="en-US" u="sng" dirty="0" smtClean="0"/>
              <a:t>value</a:t>
            </a:r>
          </a:p>
          <a:p>
            <a:pPr lvl="0"/>
            <a:endParaRPr lang="en-US" dirty="0"/>
          </a:p>
          <a:p>
            <a:pPr lvl="0"/>
            <a:r>
              <a:rPr lang="en-US" u="sng" dirty="0" smtClean="0"/>
              <a:t>Argument </a:t>
            </a:r>
            <a:r>
              <a:rPr lang="en-US" u="sng" dirty="0"/>
              <a:t>passed and a return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76447" y="155851"/>
            <a:ext cx="615553" cy="6573594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arguments passed and no return Value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2830" y="1978925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6740" y="158425"/>
            <a:ext cx="71195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flag=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,&amp;n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n/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n%i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flag 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(flag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not a prime number."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a prime number."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002" y="760375"/>
            <a:ext cx="553998" cy="5102038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arguments passed but a return value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41864" y="0"/>
            <a:ext cx="699675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getInteger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flag = 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=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getInteger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 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&lt;=n/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n%i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flag = 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(flag == 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not a prime number."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a prime number."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503" y="1067769"/>
            <a:ext cx="6778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getInteger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,&amp;n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76447" y="680562"/>
            <a:ext cx="615553" cy="5541582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8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 passed but no return value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95952" y="0"/>
            <a:ext cx="64235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checkPrimeAndDisplay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,&amp;n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checkPrimeAndDisplay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561" y="0"/>
            <a:ext cx="66692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checkPrimeAndDisplay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flag 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n/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n%i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flag 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(flag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not a prime 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number."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a prime number."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76447" y="717365"/>
            <a:ext cx="615553" cy="5386090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8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 passed and a return value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18782" y="600501"/>
            <a:ext cx="69012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flag;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,&amp;n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flag =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(flag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not a prime 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 is a prime </a:t>
            </a:r>
            <a:r>
              <a:rPr lang="en-US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number"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438" y="10930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checkPrimeNumber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n/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n%i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735</Words>
  <Application>Microsoft Office PowerPoint</Application>
  <PresentationFormat>Widescreen</PresentationFormat>
  <Paragraphs>280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Functions in C </vt:lpstr>
      <vt:lpstr>PowerPoint Presentation</vt:lpstr>
      <vt:lpstr>PowerPoint Presentation</vt:lpstr>
      <vt:lpstr>PowerPoint Presentation</vt:lpstr>
      <vt:lpstr>Types of User-defined Functions 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  <vt:lpstr>Scope and Lifetime of a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 </dc:title>
  <dc:creator>Windows User</dc:creator>
  <cp:lastModifiedBy>Windows User</cp:lastModifiedBy>
  <cp:revision>19</cp:revision>
  <dcterms:created xsi:type="dcterms:W3CDTF">2019-02-20T13:58:26Z</dcterms:created>
  <dcterms:modified xsi:type="dcterms:W3CDTF">2019-02-20T15:00:50Z</dcterms:modified>
</cp:coreProperties>
</file>