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sariZayd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sariZayd/IBM-Data-Science-Professional-Certificate/blob/mai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sariZayd/IBM-Data-Science-Professional-Certificate/blob/main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sariZayd/IBM-Data-Science-Professional-Certificate/blob/main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sariZayd/IBM-Data-Science-Professional-Certificate/blob/main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sariZayd/IBM-Data-Science-Professional-Certificate/blob/main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sariZayd/IBM-Data-Science-Professional-Certificate/blob/main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AnsariZayd/IBM-Data-Science-Professional-Certificat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AnsariZayd/IBM-Data-Science-Professional-Certificate/blob/mai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AnsariZayd/IBM-Data-Science-Professional-Certificate/blob/mai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Zayd Ansari I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https://github.com/AnsariZayd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/08/202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https://github.com/AnsariZayd/IBM-Data-Science-Professional-Certificate/blob/main/Data%20wrangling%20.ipynb</a:t>
            </a:r>
            <a:endParaRPr lang="en-IN" sz="2000" u="heavy" spc="-5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749103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https://github.com/AnsariZayd/IBM-Data-Science-Professional-Certificate/blob/main/EDA%20with%20Visualization.ipynb</a:t>
            </a:r>
            <a:endParaRPr lang="en-IN" sz="2000" u="heavy" spc="-10" dirty="0">
              <a:solidFill>
                <a:srgbClr val="2996E1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8961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https://github.com/AnsariZayd/IBM-Data-Science-Professional-Certificate/blob/main/EDA%20with%20SQL.ipynb</a:t>
            </a:r>
            <a:endParaRPr lang="en-IN" sz="2000" u="heavy" spc="-5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201261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https://github.com/AnsariZayd/IBM-Data-Science-Professional-Certificate/blob/main/Interactive%20Visual%20Analytics%20with%20Folium.ipynb</a:t>
            </a:r>
            <a:endParaRPr lang="en-IN" sz="2000" u="heavy" spc="-10" dirty="0">
              <a:solidFill>
                <a:srgbClr val="2996E1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7153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https://github.com/AnsariZayd/IBM-Data-Science-Professional-Certificate/blob/main/spacex_dash_app.py</a:t>
            </a:r>
            <a:endParaRPr lang="en-IN" sz="2000" u="heavy" spc="-10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5013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https://github.com/AnsariZayd/IBM-Data-Science-Professional-Certificate/blob/main/Machine%20Learning%20Prediction.ipynb</a:t>
            </a:r>
            <a:endParaRPr lang="en-IN"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93633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https://github.com/AnsariZayd/IBM-Data-Science-Professional-Certificate</a:t>
            </a:r>
            <a:endParaRPr lang="en-IN" sz="2000" u="heavy" spc="-10" dirty="0">
              <a:solidFill>
                <a:srgbClr val="800080"/>
              </a:solidFill>
              <a:uFill>
                <a:solidFill>
                  <a:srgbClr val="80008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104148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https://github.com/AnsariZayd/IBM-Data-Science-Professional-Certificate/blob/main/Data%20Collection%20Api%20.ipynb</a:t>
            </a:r>
            <a:endParaRPr lang="en-IN" sz="1500" u="sng" spc="-10" dirty="0">
              <a:solidFill>
                <a:schemeClr val="bg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88900"/>
              </a:lnSpc>
              <a:spcBef>
                <a:spcPts val="300"/>
              </a:spcBef>
            </a:pP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32087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https://github.com/AnsariZayd/IBM-Data-Science-Professional-Certificate/blob/main/Data%20Collection%20with%20Web%20Scraping.ipynb</a:t>
            </a:r>
            <a:endParaRPr lang="en-IN" sz="1500" u="sng" spc="-10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280"/>
              </a:spcBef>
            </a:pP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2817</Words>
  <Application>Microsoft Office PowerPoint</Application>
  <PresentationFormat>Widescreen</PresentationFormat>
  <Paragraphs>288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Zayd Ansari</cp:lastModifiedBy>
  <cp:revision>2</cp:revision>
  <dcterms:created xsi:type="dcterms:W3CDTF">2021-08-26T16:53:12Z</dcterms:created>
  <dcterms:modified xsi:type="dcterms:W3CDTF">2024-08-22T14:30:11Z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