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674" r:id="rId2"/>
  </p:sldIdLst>
  <p:sldSz cx="9144000" cy="6858000" type="screen4x3"/>
  <p:notesSz cx="6805613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05" userDrawn="1">
          <p15:clr>
            <a:srgbClr val="A4A3A4"/>
          </p15:clr>
        </p15:guide>
        <p15:guide id="8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F7FF"/>
    <a:srgbClr val="CCECFF"/>
    <a:srgbClr val="F5D481"/>
    <a:srgbClr val="FFCC99"/>
    <a:srgbClr val="FCFF7D"/>
    <a:srgbClr val="CCFFFF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F1CDB-1B09-4B06-988B-EC1763DB361C}" v="20" dt="2023-09-04T03:29:30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5245" autoAdjust="0"/>
  </p:normalViewPr>
  <p:slideViewPr>
    <p:cSldViewPr>
      <p:cViewPr varScale="1">
        <p:scale>
          <a:sx n="121" d="100"/>
          <a:sy n="121" d="100"/>
        </p:scale>
        <p:origin x="1182" y="90"/>
      </p:cViewPr>
      <p:guideLst>
        <p:guide orient="horz" pos="2205"/>
        <p:guide pos="3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ul Edwin Saleh" userId="015e9cfa-63d3-4df7-aac0-bb9b6299fae4" providerId="ADAL" clId="{461F1CDB-1B09-4B06-988B-EC1763DB361C}"/>
    <pc:docChg chg="custSel modSld">
      <pc:chgData name="Samsul Edwin Saleh" userId="015e9cfa-63d3-4df7-aac0-bb9b6299fae4" providerId="ADAL" clId="{461F1CDB-1B09-4B06-988B-EC1763DB361C}" dt="2023-09-04T03:30:08.554" v="344" actId="20577"/>
      <pc:docMkLst>
        <pc:docMk/>
      </pc:docMkLst>
      <pc:sldChg chg="addSp delSp modSp mod">
        <pc:chgData name="Samsul Edwin Saleh" userId="015e9cfa-63d3-4df7-aac0-bb9b6299fae4" providerId="ADAL" clId="{461F1CDB-1B09-4B06-988B-EC1763DB361C}" dt="2023-09-04T03:30:08.554" v="344" actId="20577"/>
        <pc:sldMkLst>
          <pc:docMk/>
          <pc:sldMk cId="309629510" sldId="674"/>
        </pc:sldMkLst>
        <pc:graphicFrameChg chg="del">
          <ac:chgData name="Samsul Edwin Saleh" userId="015e9cfa-63d3-4df7-aac0-bb9b6299fae4" providerId="ADAL" clId="{461F1CDB-1B09-4B06-988B-EC1763DB361C}" dt="2023-09-04T02:49:58.966" v="10" actId="478"/>
          <ac:graphicFrameMkLst>
            <pc:docMk/>
            <pc:sldMk cId="309629510" sldId="674"/>
            <ac:graphicFrameMk id="2" creationId="{8F2FBB8B-F114-3F26-E859-2E2367C941A2}"/>
          </ac:graphicFrameMkLst>
        </pc:graphicFrameChg>
        <pc:graphicFrameChg chg="del">
          <ac:chgData name="Samsul Edwin Saleh" userId="015e9cfa-63d3-4df7-aac0-bb9b6299fae4" providerId="ADAL" clId="{461F1CDB-1B09-4B06-988B-EC1763DB361C}" dt="2023-09-04T02:50:00.908" v="11" actId="478"/>
          <ac:graphicFrameMkLst>
            <pc:docMk/>
            <pc:sldMk cId="309629510" sldId="674"/>
            <ac:graphicFrameMk id="3" creationId="{473142F9-ABF5-5D2A-5C2A-A64F91B84F47}"/>
          </ac:graphicFrameMkLst>
        </pc:graphicFrameChg>
        <pc:graphicFrameChg chg="add mod">
          <ac:chgData name="Samsul Edwin Saleh" userId="015e9cfa-63d3-4df7-aac0-bb9b6299fae4" providerId="ADAL" clId="{461F1CDB-1B09-4B06-988B-EC1763DB361C}" dt="2023-09-04T03:07:54.049" v="38" actId="1038"/>
          <ac:graphicFrameMkLst>
            <pc:docMk/>
            <pc:sldMk cId="309629510" sldId="674"/>
            <ac:graphicFrameMk id="4" creationId="{663BCBF7-AA56-8049-ABB1-D906065B28C1}"/>
          </ac:graphicFrameMkLst>
        </pc:graphicFrameChg>
        <pc:graphicFrameChg chg="mod modGraphic">
          <ac:chgData name="Samsul Edwin Saleh" userId="015e9cfa-63d3-4df7-aac0-bb9b6299fae4" providerId="ADAL" clId="{461F1CDB-1B09-4B06-988B-EC1763DB361C}" dt="2023-09-04T03:30:08.554" v="344" actId="20577"/>
          <ac:graphicFrameMkLst>
            <pc:docMk/>
            <pc:sldMk cId="309629510" sldId="674"/>
            <ac:graphicFrameMk id="5" creationId="{00000000-0000-0000-0000-000000000000}"/>
          </ac:graphicFrameMkLst>
        </pc:graphicFrameChg>
        <pc:graphicFrameChg chg="add mod">
          <ac:chgData name="Samsul Edwin Saleh" userId="015e9cfa-63d3-4df7-aac0-bb9b6299fae4" providerId="ADAL" clId="{461F1CDB-1B09-4B06-988B-EC1763DB361C}" dt="2023-09-04T03:07:42.585" v="32" actId="1036"/>
          <ac:graphicFrameMkLst>
            <pc:docMk/>
            <pc:sldMk cId="309629510" sldId="674"/>
            <ac:graphicFrameMk id="6" creationId="{406925AD-EB87-92F4-AF71-BBA3A13193F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wrap="square" lIns="91494" tIns="45748" rIns="91494" bIns="45748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wrap="square" lIns="91494" tIns="45748" rIns="91494" bIns="4574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03F8BAE-7EBD-4F6C-A0BC-DEF4A82B0DDC}" type="datetimeFigureOut">
              <a:rPr lang="ko-KR" altLang="en-US"/>
              <a:pPr>
                <a:defRPr/>
              </a:pPr>
              <a:t>2023-09-04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9275"/>
            <a:ext cx="2949575" cy="498475"/>
          </a:xfrm>
          <a:prstGeom prst="rect">
            <a:avLst/>
          </a:prstGeom>
        </p:spPr>
        <p:txBody>
          <a:bodyPr vert="horz" wrap="square" lIns="91494" tIns="45748" rIns="91494" bIns="45748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39275"/>
            <a:ext cx="2949575" cy="498475"/>
          </a:xfrm>
          <a:prstGeom prst="rect">
            <a:avLst/>
          </a:prstGeom>
        </p:spPr>
        <p:txBody>
          <a:bodyPr vert="horz" wrap="square" lIns="91494" tIns="45748" rIns="91494" bIns="4574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60BE120-2BD7-4785-AA8C-CBDA6B4FFE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94" tIns="45748" rIns="91494" bIns="4574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94" tIns="45748" rIns="91494" bIns="4574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8DCC24D-9E5D-4EB7-BA3B-2E7832B87321}" type="datetimeFigureOut">
              <a:rPr lang="ko-KR" altLang="en-US"/>
              <a:pPr>
                <a:defRPr/>
              </a:pPr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94" tIns="45748" rIns="91494" bIns="4574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22813"/>
            <a:ext cx="5446713" cy="4471987"/>
          </a:xfrm>
          <a:prstGeom prst="rect">
            <a:avLst/>
          </a:prstGeom>
        </p:spPr>
        <p:txBody>
          <a:bodyPr vert="horz" wrap="square" lIns="91494" tIns="45748" rIns="91494" bIns="4574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9275"/>
            <a:ext cx="2949575" cy="498475"/>
          </a:xfrm>
          <a:prstGeom prst="rect">
            <a:avLst/>
          </a:prstGeom>
        </p:spPr>
        <p:txBody>
          <a:bodyPr vert="horz" lIns="91494" tIns="45748" rIns="91494" bIns="4574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39275"/>
            <a:ext cx="2949575" cy="498475"/>
          </a:xfrm>
          <a:prstGeom prst="rect">
            <a:avLst/>
          </a:prstGeom>
        </p:spPr>
        <p:txBody>
          <a:bodyPr vert="horz" wrap="square" lIns="91494" tIns="45748" rIns="91494" bIns="4574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AB2AD76-6E67-4165-9843-44F995A4AB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751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90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77DD-0DE9-4FD5-9A75-65226F146F17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DEA6B-C9C6-4CDE-9169-A0A2801FC0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49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23979-0661-433F-81B2-A973211E0F74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1FED9-1C5E-4ABC-8C73-2B04797E95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5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557-3744-4602-B8A1-014CE755584D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3F05-08C8-47F6-BFF7-207616E2B8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4B3A1-761C-4C73-961D-1B1B6DC6E421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76A2B-4144-46C9-B2AB-E72B006F25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9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E1D0-E249-4063-959B-C0BF15A5E9D9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49843-85E8-433D-A7E1-AC48C433F0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9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AE51E-AAD9-40F9-86C0-67A80A13219E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56C97-417B-4C9E-AE00-F14DF40446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35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8BE1C-7C47-41B5-9491-7B8CDB1EFFF3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4CCAF-5199-4325-B310-379B9CE25F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5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277B-4AA9-49C0-9360-138B5CAAE325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3BB82-CF47-44D9-A6DE-7B12034216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4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F6DFD-7F6C-41F8-8C40-20295C02F5BC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80DC8-A65F-42B1-8684-0E65947929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11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C3BFE-21F5-4465-A3C1-74674A1F7FFD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D8D51-FDEA-42BD-B2C4-732E0BBE2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275EA-9138-43E3-B2FC-6B33A457974A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90FCE-AB25-4199-A152-580738EF20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9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3205057-64E1-423B-8DB1-916387799DA9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AE2DB53F-799A-4EDB-852C-4C62D3F3EA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charset="-127"/>
          <a:ea typeface="굴림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4211638" y="6596063"/>
            <a:ext cx="720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100"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fld id="{ACC013C7-467A-419C-9988-EFBD81BDC8EC}" type="slidenum">
              <a:rPr kumimoji="0" lang="en-US" altLang="ko-KR" sz="1100">
                <a:latin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</a:t>
            </a:fld>
            <a:r>
              <a:rPr kumimoji="0" lang="en-US" altLang="ko-KR" sz="1100">
                <a:latin typeface="Tahoma" panose="020B0604030504040204" pitchFamily="34" charset="0"/>
                <a:cs typeface="Tahoma" panose="020B0604030504040204" pitchFamily="34" charset="0"/>
              </a:rPr>
              <a:t> -</a:t>
            </a:r>
            <a:endParaRPr kumimoji="0" lang="ko-KR" altLang="en-US" sz="1100">
              <a:latin typeface="Tahoma" panose="020B0604030504040204" pitchFamily="34" charset="0"/>
              <a:ea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6513" y="34925"/>
            <a:ext cx="8856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tabLst>
                <a:tab pos="8677275" algn="r"/>
              </a:tabLst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8677275" algn="r"/>
              </a:tabLst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8677275" algn="r"/>
              </a:tabLs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8677275" algn="r"/>
              </a:tabLst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8677275" algn="r"/>
              </a:tabLst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77275" algn="r"/>
              </a:tabLst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77275" algn="r"/>
              </a:tabLst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77275" algn="r"/>
              </a:tabLst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77275" algn="r"/>
              </a:tabLst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ko-KR" sz="1800" b="1" dirty="0">
                <a:latin typeface="Tahoma" panose="020B0604030504040204" pitchFamily="34" charset="0"/>
                <a:cs typeface="Tahoma" panose="020B0604030504040204" pitchFamily="34" charset="0"/>
              </a:rPr>
              <a:t>Key Activity :  Dept. Coal Hauling</a:t>
            </a:r>
            <a:endParaRPr kumimoji="0" lang="ko-KR" altLang="en-US" sz="1200" b="1" dirty="0">
              <a:solidFill>
                <a:srgbClr val="0070C0"/>
              </a:solidFill>
              <a:latin typeface="Tahoma" panose="020B0604030504040204" pitchFamily="34" charset="0"/>
              <a:ea typeface="맑은 고딕" panose="020B0503020000020004" pitchFamily="34" charset="-127"/>
              <a:cs typeface="Tahoma" panose="020B0604030504040204" pitchFamily="34" charset="0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23030"/>
              </p:ext>
            </p:extLst>
          </p:nvPr>
        </p:nvGraphicFramePr>
        <p:xfrm>
          <a:off x="68089" y="490828"/>
          <a:ext cx="9036497" cy="5365967"/>
        </p:xfrm>
        <a:graphic>
          <a:graphicData uri="http://schemas.openxmlformats.org/drawingml/2006/table">
            <a:tbl>
              <a:tblPr/>
              <a:tblGrid>
                <a:gridCol w="8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28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August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September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Coal Mining</a:t>
                      </a:r>
                    </a:p>
                  </a:txBody>
                  <a:tcPr marL="71988" marR="35994" marT="0" marB="43154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o Key Performance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171450" indent="-17145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SM-A3 Focus on coal mining in sump A3</a:t>
                      </a:r>
                    </a:p>
                    <a:p>
                      <a:pPr marL="171450" indent="-17145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SMD Focus on coal getting seam 3 &amp; 5 Sump area</a:t>
                      </a:r>
                    </a:p>
                    <a:p>
                      <a:pPr marL="171450" indent="-17145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Limitation of coal getting based on daily coal target</a:t>
                      </a:r>
                      <a:endParaRPr kumimoji="0" lang="en-US" sz="1200" b="0" kern="1200" dirty="0">
                        <a:solidFill>
                          <a:prstClr val="black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5996" marT="0" marB="4316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o Coal Mining</a:t>
                      </a: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1"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Control production based on daily coal target</a:t>
                      </a: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Track shoe marking &amp; Washing unit as scheduled</a:t>
                      </a: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Dust control on the haul roads</a:t>
                      </a: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o Contractor’s Main Issues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SIMS  :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Coal Getting priority seam4-A3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PAMA : RTN Optimization seam4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PTP    : Continue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seam 3 &amp; 5 in the sump area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BIMA  : 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ptimization of seam23 IPD locations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Pama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 : RTS C3 &amp; G speed up slurry removal for coal expose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5996" marT="0" marB="4316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036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Coal Hauling Silo-TMCT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71988" marR="35994" marT="0" marB="43154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o Key Performance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 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228600" indent="-22860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28600" indent="-22860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PA partners on the target</a:t>
                      </a:r>
                    </a:p>
                    <a:p>
                      <a:pPr marL="228600" indent="-22860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Coal Hauling limitation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28600" indent="-228600" algn="l" defTabSz="742950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CH SUK &amp; MHA Has been commissioned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5996" marT="0" marB="4316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o Coal Hauling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Continue monitoring of trailer number based on SILO Capacity  to reduction </a:t>
                      </a:r>
                      <a:r>
                        <a:rPr lang="en-US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queuing time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o Safety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- Speed monitoring CH base on Geofencing.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- D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usty road watering all areas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2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- Hauling road inspection.</a:t>
                      </a:r>
                    </a:p>
                  </a:txBody>
                  <a:tcPr marL="36000" marR="35996" marT="0" marB="4316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3BCBF7-AA56-8049-ABB1-D906065B2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87145"/>
              </p:ext>
            </p:extLst>
          </p:nvPr>
        </p:nvGraphicFramePr>
        <p:xfrm>
          <a:off x="1011015" y="916603"/>
          <a:ext cx="3528392" cy="197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314790" imgH="2295420" progId="Excel.Sheet.12">
                  <p:embed/>
                </p:oleObj>
              </mc:Choice>
              <mc:Fallback>
                <p:oleObj name="Worksheet" r:id="rId3" imgW="3314790" imgH="229542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3BCBF7-AA56-8049-ABB1-D906065B28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015" y="916603"/>
                        <a:ext cx="3528392" cy="1972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06925AD-EB87-92F4-AF71-BBA3A1319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86671"/>
              </p:ext>
            </p:extLst>
          </p:nvPr>
        </p:nvGraphicFramePr>
        <p:xfrm>
          <a:off x="1011014" y="3812689"/>
          <a:ext cx="347349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314790" imgH="962012" progId="Excel.Sheet.12">
                  <p:embed/>
                </p:oleObj>
              </mc:Choice>
              <mc:Fallback>
                <p:oleObj name="Worksheet" r:id="rId5" imgW="3314790" imgH="962012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06925AD-EB87-92F4-AF71-BBA3A1319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014" y="3812689"/>
                        <a:ext cx="3473495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2951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c6d4546-7d1e-48c7-b04e-0cc38318aec8}" enabled="0" method="" siteId="{ac6d4546-7d1e-48c7-b04e-0cc38318ae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55117</TotalTime>
  <Words>182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Tahoma</vt:lpstr>
      <vt:lpstr>Wingdings</vt:lpstr>
      <vt:lpstr>기본 디자인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김기호</dc:creator>
  <cp:lastModifiedBy>Samsul Edwin Saleh</cp:lastModifiedBy>
  <cp:revision>3188</cp:revision>
  <cp:lastPrinted>2019-03-07T08:25:30Z</cp:lastPrinted>
  <dcterms:created xsi:type="dcterms:W3CDTF">2010-12-22T05:40:03Z</dcterms:created>
  <dcterms:modified xsi:type="dcterms:W3CDTF">2023-09-04T03:30:16Z</dcterms:modified>
</cp:coreProperties>
</file>