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95" r:id="rId11"/>
    <p:sldId id="291" r:id="rId12"/>
    <p:sldId id="29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sarsubhani_shaik@srmap.edu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609" y="2153777"/>
            <a:ext cx="8948382" cy="1719617"/>
          </a:xfrm>
        </p:spPr>
        <p:txBody>
          <a:bodyPr/>
          <a:lstStyle/>
          <a:p>
            <a:r>
              <a:rPr lang="en-US" dirty="0"/>
              <a:t>Developing a Recommender System for Crunchyroll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621" y="3873394"/>
            <a:ext cx="6350758" cy="5641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Anime Recommendations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958D1-6917-BFA8-8DAC-9962A6D37399}"/>
              </a:ext>
            </a:extLst>
          </p:cNvPr>
          <p:cNvSpPr txBox="1"/>
          <p:nvPr/>
        </p:nvSpPr>
        <p:spPr>
          <a:xfrm>
            <a:off x="7799910" y="5516378"/>
            <a:ext cx="4317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Name: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Shaik Ansar Subhani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College: 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SRM University-AP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Roll-No: 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AP2110010088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Mail: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ansarsubhani_shaik@srmap.edu.in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Problem Statement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importance of personalization for Crunchyroll’s large user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to boost user engagement, satisfaction, and retention through customized anime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Challenges:</a:t>
            </a:r>
          </a:p>
          <a:p>
            <a:r>
              <a:rPr lang="en-US" dirty="0"/>
              <a:t>Managing Crunchyroll’s extensive anime library.</a:t>
            </a:r>
          </a:p>
          <a:p>
            <a:r>
              <a:rPr lang="en-US" dirty="0"/>
              <a:t>Understanding and adapting to diverse user preferences.</a:t>
            </a:r>
          </a:p>
          <a:p>
            <a:r>
              <a:rPr lang="en-US" dirty="0"/>
              <a:t>new users, new anime.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A21C90-81AA-6513-6D3D-8FE68B4F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04" y="3539300"/>
            <a:ext cx="5201396" cy="33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872595" y="382589"/>
            <a:ext cx="5157787" cy="8239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2595" y="177800"/>
            <a:ext cx="5157788" cy="8239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16953" y="1526984"/>
            <a:ext cx="11913429" cy="4725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Data Sources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Data </a:t>
            </a:r>
            <a:r>
              <a:rPr lang="en-IN" dirty="0"/>
              <a:t>: Include profiles, watch history, ratings, search patterns, and interaction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Anime Metadata </a:t>
            </a:r>
            <a:r>
              <a:rPr lang="en-IN" dirty="0"/>
              <a:t>: Genres, cast, production studio, release dates, episode count, ratings,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External Data </a:t>
            </a:r>
            <a:r>
              <a:rPr lang="en-IN" dirty="0"/>
              <a:t>: Reviews, popularity scores, social media sentiment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and preprocessing steps to ensure high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of user-item matrices and embedding structures for ML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8893790" y="177800"/>
            <a:ext cx="614150" cy="96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16F-2D1A-DEE2-FD23-E9C54C7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Recommender System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59365-8879-69DE-8C7C-4E1D69C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08E6-5FB0-B192-AEA5-81E423A4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13" y="461963"/>
            <a:ext cx="5157787" cy="82391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B4DC6-5B81-CBF0-F009-6CD10DC9C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26483" y="621186"/>
            <a:ext cx="536884" cy="3027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33AA2-54A5-E5FD-7F7C-589C556B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675" y="1483057"/>
            <a:ext cx="11609695" cy="4706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Collaborative Filtering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User-Based Filtering</a:t>
            </a:r>
            <a:r>
              <a:rPr lang="en-US" dirty="0"/>
              <a:t>: Recommends based on similar users (identifying common user behaviors).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Item-Based Filtering</a:t>
            </a:r>
            <a:r>
              <a:rPr lang="en-US" dirty="0"/>
              <a:t>: Suggests anime similar to what users have already enjoyed (anime-to-anime similarities).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Content-Based Filtering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anime metadata (genre, cast) to create profiles based on users’ past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recommendations using genre and theme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Hybrid Approach</a:t>
            </a:r>
            <a:r>
              <a:rPr lang="en-US" dirty="0"/>
              <a:t>:</a:t>
            </a:r>
          </a:p>
          <a:p>
            <a:r>
              <a:rPr lang="en-US" dirty="0"/>
              <a:t>Combines collaborative and content-based </a:t>
            </a:r>
          </a:p>
          <a:p>
            <a:pPr marL="0" indent="0">
              <a:buNone/>
            </a:pPr>
            <a:r>
              <a:rPr lang="en-US" dirty="0"/>
              <a:t>filtering to address weaknesses of each method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used for new user for cold start.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22A21D-827C-5F4A-0CAD-1040DC078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36582" y="659291"/>
            <a:ext cx="748803" cy="30279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1B836-E431-F9B2-898B-D8E25685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98" y="4045766"/>
            <a:ext cx="5172501" cy="28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B292-189D-3B86-7B7B-2A012B46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Model Training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12256-29B9-09A4-82FE-53F73555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98CA-8DB9-D12E-FCFC-28FA61ABF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FA674-FD76-8720-3983-3C6AD956B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F5EA0-2549-AA4F-AFE2-E0C8D6D1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78" y="1446663"/>
            <a:ext cx="11814412" cy="474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Training Process:</a:t>
            </a:r>
          </a:p>
          <a:p>
            <a:r>
              <a:rPr lang="en-US" dirty="0"/>
              <a:t>Training on historical user data, including explicit (ratings) and implicit feedback (watch history).</a:t>
            </a:r>
          </a:p>
          <a:p>
            <a:r>
              <a:rPr lang="en-US" dirty="0"/>
              <a:t>Embedding layers for dimensionality reduction, allowing better feature representation.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Precision and Recall</a:t>
            </a:r>
            <a:r>
              <a:rPr lang="en-US" dirty="0"/>
              <a:t>: Measure the accuracy of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F1 Score</a:t>
            </a:r>
            <a:r>
              <a:rPr lang="en-US" dirty="0"/>
              <a:t>: Balances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Diversity</a:t>
            </a:r>
            <a:r>
              <a:rPr lang="en-US" dirty="0"/>
              <a:t>: Ensures recommendations cover various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Novelty</a:t>
            </a:r>
            <a:r>
              <a:rPr lang="en-US" dirty="0"/>
              <a:t>: Introduces users to lesser-known anime titles.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A/B Testing:</a:t>
            </a:r>
          </a:p>
          <a:p>
            <a:r>
              <a:rPr lang="en-US" dirty="0"/>
              <a:t>Evaluate and refine recommendations by comparing with the current recommendation system in live testing.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1C185-6FCE-8A86-DE0F-716F2AB8B0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7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9B03-F23F-F60C-81D4-4E53D58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03EE5-1CE4-B8C6-A38E-19081DF0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4B12-246E-9640-BFB8-4F3CB160C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6DECB-365A-2FCB-553F-0DC696F0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D9153-AA70-E80A-B12F-B5A6B640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34" y="1483057"/>
            <a:ext cx="11900848" cy="4706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Cold Start Problem:</a:t>
            </a:r>
          </a:p>
          <a:p>
            <a:r>
              <a:rPr lang="en-US" dirty="0"/>
              <a:t>New Users: Addressed by initial popular or genre-specific recommendations or quick preference surveys.</a:t>
            </a:r>
          </a:p>
          <a:p>
            <a:r>
              <a:rPr lang="en-US" dirty="0"/>
              <a:t>New Anime: Handled by using metadata to classify and recommend similar content.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frameworks like Apache Spark for efficient data handling and TensorFlow for scalable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Low-latency database solutions (like Redis or Elasticsearch) to handle high traffic.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Bias and Fairness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strategies to balance recommendations to avoid over-representing popular anime.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visibility for a diverse range of anime titles to provide users with </a:t>
            </a:r>
            <a:r>
              <a:rPr lang="en-US" dirty="0" err="1"/>
              <a:t>variet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FDFF7-21D8-222D-E2D6-D02D1F8B1B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5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85D2-B3ED-D0A4-282F-841960F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and Real-Time 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7BB97-5B7A-CE0C-E149-20C35021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919C6-B40C-37DB-7B5F-3B9ADFAD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429" y="5864190"/>
            <a:ext cx="5157787" cy="77635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9068E-60AF-8E77-3D10-31192683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D0E7D-1C81-2FA5-37F5-2731147D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121" y="1637730"/>
            <a:ext cx="10014234" cy="39078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Pipeline Overview:</a:t>
            </a:r>
          </a:p>
          <a:p>
            <a:r>
              <a:rPr lang="en-IN" dirty="0"/>
              <a:t>Data Flow: Process data → Generate recommendations → Display to user in real-time.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Architecture Components:</a:t>
            </a:r>
          </a:p>
          <a:p>
            <a:r>
              <a:rPr lang="en-IN" dirty="0"/>
              <a:t>Database: Fast retrieval (e.g., Redis).</a:t>
            </a:r>
          </a:p>
          <a:p>
            <a:r>
              <a:rPr lang="en-IN" dirty="0"/>
              <a:t>Cloud Deployment: Scalability (e.g., AWS, Google Cloud).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Dynamic Model Updates:</a:t>
            </a:r>
          </a:p>
          <a:p>
            <a:r>
              <a:rPr lang="en-IN" dirty="0"/>
              <a:t>User Interaction Tracking: Adjust recommendations based on real-time user actions (watch time, skips).</a:t>
            </a:r>
          </a:p>
          <a:p>
            <a:r>
              <a:rPr lang="en-IN" dirty="0"/>
              <a:t>Model Refresh: Regular updates with new data to keep recommendations current.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52BF48-38E4-EFEC-2F38-53534ED34A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25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91AF-8D68-AEE3-933E-F34054E1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Assessment and Future Work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3EBDA-F29E-B6B2-DF08-3B94AB32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0630-1DD3-CD72-577F-54BB868B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DBD0-E683-895C-2801-44453AA72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71E2D-5C4E-9C89-1E88-7558F098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928" y="1442114"/>
            <a:ext cx="11855356" cy="4747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Impact Metrics:</a:t>
            </a:r>
          </a:p>
          <a:p>
            <a:r>
              <a:rPr lang="en-US" dirty="0"/>
              <a:t>Engagement: Track metrics like viewing time, repeat visits, and new subscriptions.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Feedback Loop:</a:t>
            </a:r>
          </a:p>
          <a:p>
            <a:r>
              <a:rPr lang="en-US" dirty="0"/>
              <a:t>Integration: Use user ratings and watch history to enhance model accuracy.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Enhancements:</a:t>
            </a:r>
          </a:p>
          <a:p>
            <a:r>
              <a:rPr lang="en-US" dirty="0"/>
              <a:t>Reinforcement Learning: Adapt recommendations based on user responses.</a:t>
            </a:r>
          </a:p>
          <a:p>
            <a:r>
              <a:rPr lang="en-US" dirty="0"/>
              <a:t>Contextual Suggestions: Tailor recommendations based on time, device, and inferred user preferences.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74BD5B-C36B-DA96-1AB4-AEA925CEB0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56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60B-6102-0E16-0321-6693603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3B23F-634F-66C6-C1B8-2251643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C11CB-6E7A-65AE-154F-2DD4FAB15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92073"/>
            <a:ext cx="9955094" cy="43265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Summary</a:t>
            </a:r>
            <a:r>
              <a:rPr lang="en-US" sz="2000" dirty="0"/>
              <a:t>:</a:t>
            </a:r>
          </a:p>
          <a:p>
            <a:r>
              <a:rPr lang="en-US" sz="2000" b="1" dirty="0"/>
              <a:t>Key Outcomes</a:t>
            </a:r>
            <a:r>
              <a:rPr lang="en-US" sz="2000" dirty="0"/>
              <a:t>: Improved personalization, higher engagement potential, scalable solution for Crunchyroll.</a:t>
            </a:r>
          </a:p>
          <a:p>
            <a:r>
              <a:rPr lang="en-US" sz="2000" dirty="0"/>
              <a:t>The project demonstrates how machine learning enhances user experience, providing Crunchyroll with a competitive edge in anime streaming.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752D5-C3AD-513A-4899-5DBBF712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64" y="3487678"/>
            <a:ext cx="6487236" cy="3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2021</TotalTime>
  <Words>664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Wingdings</vt:lpstr>
      <vt:lpstr>Office Theme</vt:lpstr>
      <vt:lpstr>Developing a Recommender System for Crunchyroll</vt:lpstr>
      <vt:lpstr>Introduction &amp; Problem Statement</vt:lpstr>
      <vt:lpstr>Data Collection</vt:lpstr>
      <vt:lpstr>Recommender System Approach</vt:lpstr>
      <vt:lpstr> Model Training and Evaluation</vt:lpstr>
      <vt:lpstr>Challenges and Solutions</vt:lpstr>
      <vt:lpstr>Deployment and Real-Time Recommendations</vt:lpstr>
      <vt:lpstr>Impact Assessment and Future Work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ANSAR SUBHANI | AP22110010088</dc:creator>
  <cp:lastModifiedBy>SHAIK ANSAR SUBHANI | AP22110010088</cp:lastModifiedBy>
  <cp:revision>4</cp:revision>
  <dcterms:created xsi:type="dcterms:W3CDTF">2024-07-07T08:23:07Z</dcterms:created>
  <dcterms:modified xsi:type="dcterms:W3CDTF">2024-11-09T18:53:22Z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