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67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268BD2"/>
    <a:srgbClr val="38B9AF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4" autoAdjust="0"/>
    <p:restoredTop sz="67401" autoAdjust="0"/>
  </p:normalViewPr>
  <p:slideViewPr>
    <p:cSldViewPr>
      <p:cViewPr varScale="1">
        <p:scale>
          <a:sx n="97" d="100"/>
          <a:sy n="97" d="100"/>
        </p:scale>
        <p:origin x="120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16-May-18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7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Pro-tip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If your selector looks like </a:t>
            </a:r>
            <a:r>
              <a:rPr lang="en-US" dirty="0" smtClean="0"/>
              <a:t>X Y Z A </a:t>
            </a:r>
            <a:r>
              <a:rPr lang="en-US" dirty="0" err="1" smtClean="0"/>
              <a:t>B.error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you're doing it wrong. Always ask yourself if it's absolutely necessary to apply all of that 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https://css-tricks.com/pseudo-class-selectors/</a:t>
            </a:r>
          </a:p>
          <a:p>
            <a:endParaRPr lang="en-US" dirty="0" smtClean="0"/>
          </a:p>
          <a:p>
            <a:r>
              <a:rPr lang="en-US" dirty="0" smtClean="0"/>
              <a:t>https://developer.mozilla.org/en-US/docs/Web/CSS/Pseudo-classes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/>
              <a:t>Съдържание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123353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Selectors / Pseudo Classes</a:t>
            </a:r>
            <a:endParaRPr lang="en-US" dirty="0"/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12733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 </a:t>
            </a:r>
          </a:p>
        </p:txBody>
      </p:sp>
      <p:sp>
        <p:nvSpPr>
          <p:cNvPr id="11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97338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 Pseudo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Simple Selectors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1561356"/>
            <a:ext cx="260590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Дотук познаваме:</a:t>
            </a:r>
          </a:p>
          <a:p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/>
              <a:t>Селектори по </a:t>
            </a:r>
            <a:r>
              <a:rPr lang="en-US" sz="1600" dirty="0" smtClean="0"/>
              <a:t>tag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/>
              <a:t>Селектори по </a:t>
            </a:r>
            <a:r>
              <a:rPr lang="en-US" sz="1600" dirty="0" smtClean="0"/>
              <a:t>class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/>
              <a:t>Селектори по </a:t>
            </a:r>
            <a:r>
              <a:rPr lang="en-US" sz="1600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 smtClean="0"/>
              <a:t>Селектори по </a:t>
            </a:r>
            <a:r>
              <a:rPr lang="en-US" sz="1600" dirty="0" smtClean="0"/>
              <a:t>attribute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0691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Universal selector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561356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9365B8"/>
                </a:solidFill>
              </a:rPr>
              <a:t>* </a:t>
            </a:r>
            <a:r>
              <a:rPr lang="en-US" dirty="0" smtClean="0">
                <a:solidFill>
                  <a:srgbClr val="9365B8"/>
                </a:solidFill>
              </a:rPr>
              <a:t> </a:t>
            </a:r>
            <a:endParaRPr lang="bg-BG" dirty="0" smtClean="0">
              <a:solidFill>
                <a:srgbClr val="9365B8"/>
              </a:solidFill>
            </a:endParaRPr>
          </a:p>
          <a:p>
            <a:r>
              <a:rPr lang="bg-BG" sz="1600" dirty="0" smtClean="0"/>
              <a:t>този символ като </a:t>
            </a:r>
            <a:r>
              <a:rPr lang="en-US" sz="1600" dirty="0" smtClean="0"/>
              <a:t>CSS </a:t>
            </a:r>
            <a:r>
              <a:rPr lang="bg-BG" sz="1600" dirty="0" smtClean="0"/>
              <a:t>селектор ще селектира всеки елемент на страницата!</a:t>
            </a:r>
          </a:p>
          <a:p>
            <a:endParaRPr lang="bg-BG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bg-BG" sz="1600" dirty="0"/>
          </a:p>
          <a:p>
            <a:r>
              <a:rPr lang="bg-BG" sz="1600" dirty="0" smtClean="0"/>
              <a:t>Може да се използва и в комбинация със селекторите, които вече познаваме</a:t>
            </a:r>
          </a:p>
          <a:p>
            <a:endParaRPr lang="bg-BG" sz="1600" dirty="0"/>
          </a:p>
          <a:p>
            <a:endParaRPr lang="bg-BG" sz="1600" dirty="0" smtClean="0"/>
          </a:p>
          <a:p>
            <a:r>
              <a:rPr lang="bg-BG" sz="1600" dirty="0" smtClean="0"/>
              <a:t> </a:t>
            </a:r>
            <a:endParaRPr lang="bg-BG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70" y="2209428"/>
            <a:ext cx="15144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565654"/>
            <a:ext cx="2409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Selector Combinations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9532" y="1397595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365B8"/>
                </a:solidFill>
              </a:rPr>
              <a:t>X Y </a:t>
            </a:r>
          </a:p>
          <a:p>
            <a:r>
              <a:rPr lang="bg-BG" sz="1400" dirty="0" smtClean="0"/>
              <a:t>Комбинация от поредни селектори, таргетира последният от изброените. </a:t>
            </a:r>
          </a:p>
          <a:p>
            <a:r>
              <a:rPr lang="bg-BG" sz="1400" dirty="0" smtClean="0"/>
              <a:t>Например – искате да изберете всички </a:t>
            </a:r>
            <a:r>
              <a:rPr lang="en-US" sz="1400" dirty="0" smtClean="0"/>
              <a:t>&lt;a&gt; </a:t>
            </a:r>
            <a:r>
              <a:rPr lang="bg-BG" sz="1400" dirty="0" smtClean="0"/>
              <a:t>на дадена страница, които са поместени в </a:t>
            </a:r>
            <a:r>
              <a:rPr lang="en-US" sz="1400" dirty="0" smtClean="0"/>
              <a:t>&lt;li&gt;</a:t>
            </a:r>
            <a:endParaRPr lang="bg-BG" sz="1400" dirty="0" smtClean="0"/>
          </a:p>
          <a:p>
            <a:r>
              <a:rPr lang="bg-BG" sz="1400" dirty="0" smtClean="0"/>
              <a:t>на </a:t>
            </a:r>
            <a:r>
              <a:rPr lang="en-US" sz="1400" dirty="0" smtClean="0"/>
              <a:t>&lt;</a:t>
            </a:r>
            <a:r>
              <a:rPr lang="en-US" sz="1400" dirty="0" err="1" smtClean="0"/>
              <a:t>ul</a:t>
            </a:r>
            <a:r>
              <a:rPr lang="en-US" sz="1400" dirty="0" smtClean="0"/>
              <a:t>&gt;</a:t>
            </a:r>
            <a:r>
              <a:rPr lang="bg-BG" sz="1400" dirty="0" smtClean="0"/>
              <a:t> </a:t>
            </a:r>
            <a:endParaRPr lang="bg-BG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495138"/>
            <a:ext cx="2381250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3289548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365B8"/>
                </a:solidFill>
              </a:rPr>
              <a:t>X + Y - </a:t>
            </a:r>
            <a:r>
              <a:rPr lang="en-US" sz="1600" dirty="0"/>
              <a:t>Adjacent </a:t>
            </a:r>
            <a:r>
              <a:rPr lang="en-US" sz="1600" dirty="0" smtClean="0"/>
              <a:t>Selector</a:t>
            </a:r>
            <a:endParaRPr lang="bg-BG" dirty="0" smtClean="0">
              <a:solidFill>
                <a:srgbClr val="9365B8"/>
              </a:solidFill>
            </a:endParaRPr>
          </a:p>
          <a:p>
            <a:r>
              <a:rPr lang="bg-BG" sz="1400" dirty="0" smtClean="0"/>
              <a:t>Тази комбинация ще селектира само елемента, който е предшестван от предишния елемент.</a:t>
            </a:r>
          </a:p>
          <a:p>
            <a:r>
              <a:rPr lang="bg-BG" sz="1400" dirty="0" smtClean="0"/>
              <a:t>В този случай само първият параграш след всеки &lt;</a:t>
            </a:r>
            <a:r>
              <a:rPr lang="en-US" sz="1400" dirty="0" err="1" smtClean="0"/>
              <a:t>ul</a:t>
            </a:r>
            <a:r>
              <a:rPr lang="bg-BG" sz="1400" dirty="0" smtClean="0"/>
              <a:t>&gt;</a:t>
            </a:r>
            <a:r>
              <a:rPr lang="en-US" sz="1400" dirty="0" smtClean="0"/>
              <a:t> </a:t>
            </a:r>
            <a:r>
              <a:rPr lang="bg-BG" sz="1400" dirty="0" smtClean="0"/>
              <a:t>ще има червен цвят</a:t>
            </a:r>
            <a:endParaRPr lang="bg-BG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089767"/>
            <a:ext cx="2124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Selector Combinations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365B8"/>
                </a:solidFill>
              </a:rPr>
              <a:t>X </a:t>
            </a:r>
            <a:r>
              <a:rPr lang="en-US" dirty="0" smtClean="0">
                <a:solidFill>
                  <a:srgbClr val="9365B8"/>
                </a:solidFill>
              </a:rPr>
              <a:t>~ </a:t>
            </a:r>
            <a:r>
              <a:rPr lang="en-US" dirty="0" smtClean="0">
                <a:solidFill>
                  <a:srgbClr val="9365B8"/>
                </a:solidFill>
              </a:rPr>
              <a:t>Y </a:t>
            </a:r>
            <a:endParaRPr lang="en-US" dirty="0">
              <a:solidFill>
                <a:srgbClr val="9365B8"/>
              </a:solidFill>
            </a:endParaRPr>
          </a:p>
          <a:p>
            <a:r>
              <a:rPr lang="bg-BG" sz="1400" dirty="0" smtClean="0"/>
              <a:t>Ако </a:t>
            </a:r>
            <a:r>
              <a:rPr lang="en-US" sz="1400" dirty="0" smtClean="0"/>
              <a:t>X + Y, </a:t>
            </a:r>
            <a:r>
              <a:rPr lang="bg-BG" sz="1400" dirty="0" smtClean="0"/>
              <a:t>ще селектира </a:t>
            </a:r>
            <a:r>
              <a:rPr lang="bg-BG" sz="1400" b="1" dirty="0" smtClean="0"/>
              <a:t>само </a:t>
            </a:r>
            <a:r>
              <a:rPr lang="bg-BG" sz="1400" dirty="0" smtClean="0"/>
              <a:t>първия елемент, тази комбинация не е толкова стриктна и би селектирала в </a:t>
            </a:r>
          </a:p>
          <a:p>
            <a:r>
              <a:rPr lang="bg-BG" sz="1400" dirty="0" smtClean="0"/>
              <a:t>нашия случай всеки </a:t>
            </a:r>
            <a:r>
              <a:rPr lang="en-US" sz="1400" dirty="0" smtClean="0"/>
              <a:t>p </a:t>
            </a:r>
            <a:r>
              <a:rPr lang="bg-BG" sz="1400" dirty="0" smtClean="0"/>
              <a:t>елемент</a:t>
            </a:r>
            <a:r>
              <a:rPr lang="en-US" sz="1400" dirty="0" smtClean="0"/>
              <a:t>, </a:t>
            </a:r>
            <a:r>
              <a:rPr lang="bg-BG" sz="1400" dirty="0" smtClean="0"/>
              <a:t>който</a:t>
            </a:r>
            <a:r>
              <a:rPr lang="bg-BG" sz="1400" dirty="0"/>
              <a:t> </a:t>
            </a:r>
            <a:r>
              <a:rPr lang="bg-BG" sz="1400" dirty="0" smtClean="0"/>
              <a:t>следва след </a:t>
            </a:r>
            <a:r>
              <a:rPr lang="en-US" sz="1400" dirty="0" err="1" smtClean="0"/>
              <a:t>ul</a:t>
            </a:r>
            <a:endParaRPr lang="bg-BG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4" y="2441237"/>
            <a:ext cx="2390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8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Selector Combinations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9532" y="1397595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365B8"/>
                </a:solidFill>
              </a:rPr>
              <a:t>X &gt; Y </a:t>
            </a:r>
          </a:p>
          <a:p>
            <a:r>
              <a:rPr lang="bg-BG" sz="1400" dirty="0" smtClean="0"/>
              <a:t>Разликата между стандартната комбинация </a:t>
            </a:r>
            <a:r>
              <a:rPr lang="en-US" sz="1400" dirty="0" smtClean="0"/>
              <a:t>X Y </a:t>
            </a:r>
            <a:r>
              <a:rPr lang="bg-BG" sz="1400" dirty="0" smtClean="0"/>
              <a:t>и </a:t>
            </a:r>
            <a:r>
              <a:rPr lang="en-US" sz="1400" dirty="0" smtClean="0"/>
              <a:t>X &gt; Y</a:t>
            </a:r>
            <a:r>
              <a:rPr lang="bg-BG" sz="1400" dirty="0" smtClean="0"/>
              <a:t>, е в това, че вторият ще селектира само </a:t>
            </a:r>
            <a:r>
              <a:rPr lang="bg-BG" sz="1400" b="1" dirty="0" smtClean="0"/>
              <a:t>директни</a:t>
            </a:r>
            <a:endParaRPr lang="en-US" sz="1400" b="1" dirty="0" smtClean="0"/>
          </a:p>
          <a:p>
            <a:r>
              <a:rPr lang="bg-BG" sz="1400" dirty="0" smtClean="0"/>
              <a:t>потомци/</a:t>
            </a:r>
            <a:r>
              <a:rPr lang="en-US" sz="1400" dirty="0" smtClean="0"/>
              <a:t>child </a:t>
            </a:r>
            <a:r>
              <a:rPr lang="bg-BG" sz="1400" dirty="0" smtClean="0"/>
              <a:t>елементи.</a:t>
            </a:r>
            <a:endParaRPr lang="bg-BG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75" y="2233556"/>
            <a:ext cx="2762250" cy="2009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161" y="43696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Селектор </a:t>
            </a:r>
            <a:r>
              <a:rPr lang="en-US" sz="1400" dirty="0" smtClean="0"/>
              <a:t>#container &gt; </a:t>
            </a:r>
            <a:r>
              <a:rPr lang="en-US" sz="1400" dirty="0" err="1" smtClean="0"/>
              <a:t>u</a:t>
            </a:r>
            <a:r>
              <a:rPr lang="en-US" sz="1400" dirty="0" err="1"/>
              <a:t>l</a:t>
            </a:r>
            <a:r>
              <a:rPr lang="en-US" sz="1400" dirty="0" smtClean="0"/>
              <a:t>, </a:t>
            </a:r>
            <a:r>
              <a:rPr lang="bg-BG" sz="1400" dirty="0" smtClean="0"/>
              <a:t>ще таргетира само </a:t>
            </a:r>
            <a:r>
              <a:rPr lang="en-US" sz="1400" dirty="0" smtClean="0"/>
              <a:t>child </a:t>
            </a:r>
            <a:r>
              <a:rPr lang="bg-BG" sz="1400" dirty="0" smtClean="0"/>
              <a:t>елемент</a:t>
            </a:r>
            <a:r>
              <a:rPr lang="en-US" sz="1400" dirty="0" smtClean="0"/>
              <a:t> </a:t>
            </a:r>
            <a:r>
              <a:rPr lang="en-US" sz="1400" dirty="0" err="1" smtClean="0"/>
              <a:t>ul</a:t>
            </a:r>
            <a:r>
              <a:rPr lang="en-US" sz="1400" dirty="0" smtClean="0"/>
              <a:t> </a:t>
            </a:r>
            <a:r>
              <a:rPr lang="bg-BG" sz="1400" dirty="0" smtClean="0"/>
              <a:t>, който е </a:t>
            </a:r>
            <a:r>
              <a:rPr lang="bg-BG" sz="1400" b="1" dirty="0" smtClean="0"/>
              <a:t>директен </a:t>
            </a:r>
            <a:r>
              <a:rPr lang="bg-BG" sz="1400" dirty="0" smtClean="0"/>
              <a:t>потомък на </a:t>
            </a:r>
            <a:r>
              <a:rPr lang="en-US" sz="1400" dirty="0" smtClean="0"/>
              <a:t>&lt;div&gt; </a:t>
            </a:r>
            <a:r>
              <a:rPr lang="bg-BG" sz="1400" dirty="0" smtClean="0"/>
              <a:t>с </a:t>
            </a:r>
            <a:r>
              <a:rPr lang="en-US" sz="1400" dirty="0" smtClean="0"/>
              <a:t>id=“container”. </a:t>
            </a:r>
            <a:r>
              <a:rPr lang="bg-BG" sz="1400" dirty="0" smtClean="0"/>
              <a:t>В случая няма да „хване“ </a:t>
            </a:r>
            <a:r>
              <a:rPr lang="en-US" sz="1400" dirty="0" err="1" smtClean="0"/>
              <a:t>ul</a:t>
            </a:r>
            <a:r>
              <a:rPr lang="en-US" sz="1400" dirty="0" smtClean="0"/>
              <a:t>,</a:t>
            </a:r>
            <a:r>
              <a:rPr lang="bg-BG" sz="1400" dirty="0" smtClean="0"/>
              <a:t> който е </a:t>
            </a:r>
            <a:r>
              <a:rPr lang="en-US" sz="1400" dirty="0" smtClean="0"/>
              <a:t>child </a:t>
            </a:r>
            <a:r>
              <a:rPr lang="bg-BG" sz="1400" dirty="0" smtClean="0"/>
              <a:t>елемент на първото </a:t>
            </a:r>
            <a:r>
              <a:rPr lang="en-US" sz="1400" dirty="0" smtClean="0"/>
              <a:t>li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83015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Simple Selectors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</a:t>
            </a:r>
            <a:r>
              <a:rPr lang="en-US" dirty="0" smtClean="0"/>
              <a:t>Selectors / </a:t>
            </a:r>
            <a:r>
              <a:rPr lang="en-US" b="1" dirty="0" smtClean="0"/>
              <a:t>Pseudo</a:t>
            </a:r>
            <a:r>
              <a:rPr lang="bg-BG" b="1" dirty="0" smtClean="0"/>
              <a:t>-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83238" y="1361300"/>
            <a:ext cx="66291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Какво е псевдо клас?</a:t>
            </a:r>
          </a:p>
          <a:p>
            <a:endParaRPr lang="bg-BG" sz="1600" dirty="0"/>
          </a:p>
          <a:p>
            <a:r>
              <a:rPr lang="bg-BG" sz="1400" dirty="0" smtClean="0"/>
              <a:t>Това са ключови думи добавени към селектор, които обозначават специално</a:t>
            </a:r>
          </a:p>
          <a:p>
            <a:r>
              <a:rPr lang="bg-BG" sz="1400" dirty="0" smtClean="0"/>
              <a:t>състояние на селектирания елемент. Като например преминаването с курсора</a:t>
            </a:r>
          </a:p>
          <a:p>
            <a:r>
              <a:rPr lang="bg-BG" sz="1400" dirty="0" smtClean="0"/>
              <a:t>над елемент (</a:t>
            </a:r>
            <a:r>
              <a:rPr lang="en-US" sz="1400" dirty="0" smtClean="0"/>
              <a:t>hover</a:t>
            </a:r>
            <a:r>
              <a:rPr lang="bg-BG" sz="1400" dirty="0" smtClean="0"/>
              <a:t>)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bg-BG" sz="1400" dirty="0" smtClean="0"/>
              <a:t>Така написан селектор с псевдо клас, при преминаване на курсора през съответния </a:t>
            </a:r>
          </a:p>
          <a:p>
            <a:r>
              <a:rPr lang="bg-BG" sz="1400" dirty="0" smtClean="0"/>
              <a:t>елемент, ще променя фоновия цвят на червен.</a:t>
            </a:r>
          </a:p>
          <a:p>
            <a:endParaRPr lang="bg-BG" sz="1400" dirty="0" smtClean="0"/>
          </a:p>
          <a:p>
            <a:endParaRPr lang="en-US" sz="1600" dirty="0"/>
          </a:p>
          <a:p>
            <a:endParaRPr lang="bg-BG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10" y="2863244"/>
            <a:ext cx="2952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1689</TotalTime>
  <Words>343</Words>
  <Application>Microsoft Office PowerPoint</Application>
  <PresentationFormat>On-screen Show (16:10)</PresentationFormat>
  <Paragraphs>81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Потребител на Windows</cp:lastModifiedBy>
  <cp:revision>245</cp:revision>
  <dcterms:created xsi:type="dcterms:W3CDTF">2015-10-11T06:58:48Z</dcterms:created>
  <dcterms:modified xsi:type="dcterms:W3CDTF">2018-05-16T20:02:45Z</dcterms:modified>
</cp:coreProperties>
</file>