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1" r:id="rId5"/>
    <p:sldId id="264" r:id="rId6"/>
    <p:sldId id="265" r:id="rId7"/>
    <p:sldId id="267" r:id="rId8"/>
    <p:sldId id="266" r:id="rId9"/>
    <p:sldId id="275" r:id="rId10"/>
    <p:sldId id="268" r:id="rId11"/>
    <p:sldId id="276" r:id="rId12"/>
    <p:sldId id="269" r:id="rId13"/>
    <p:sldId id="270" r:id="rId14"/>
    <p:sldId id="273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7401" autoAdjust="0"/>
  </p:normalViewPr>
  <p:slideViewPr>
    <p:cSldViewPr>
      <p:cViewPr varScale="1">
        <p:scale>
          <a:sx n="64" d="100"/>
          <a:sy n="64" d="100"/>
        </p:scale>
        <p:origin x="165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https://codepen.io/ryanmargheriti/pen/BzvfD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https://www.keycdn.com/blog/sass-vs-less/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амперсанд!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29.5.2018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59" y="1705372"/>
            <a:ext cx="6343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06" y="1561356"/>
            <a:ext cx="6657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2" y="1519130"/>
            <a:ext cx="4486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2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Color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4329"/>
            <a:ext cx="441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4" y="1397595"/>
            <a:ext cx="7086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Какво са </a:t>
            </a:r>
            <a:r>
              <a:rPr lang="en-US" dirty="0"/>
              <a:t>CSS </a:t>
            </a:r>
            <a:r>
              <a:rPr lang="bg-BG" dirty="0"/>
              <a:t>препроцесори 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4533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Инструменти, които позволяват по-бързо и ефективно стилизиране на </a:t>
            </a:r>
            <a:r>
              <a:rPr lang="en-US" dirty="0">
                <a:solidFill>
                  <a:srgbClr val="9365B8"/>
                </a:solidFill>
              </a:rPr>
              <a:t>web </a:t>
            </a:r>
            <a:r>
              <a:rPr lang="bg-BG" dirty="0">
                <a:solidFill>
                  <a:srgbClr val="9365B8"/>
                </a:solidFill>
              </a:rPr>
              <a:t>страници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dirty="0">
                <a:solidFill>
                  <a:srgbClr val="9365B8"/>
                </a:solidFill>
              </a:rPr>
              <a:t>user interface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препроцесорите добавят функционалности към </a:t>
            </a:r>
            <a:r>
              <a:rPr lang="en-US" dirty="0"/>
              <a:t>CSS,</a:t>
            </a:r>
            <a:r>
              <a:rPr lang="bg-BG" dirty="0"/>
              <a:t> като целта им е да ни спестят време и усилия.</a:t>
            </a:r>
            <a:r>
              <a:rPr lang="en-US" dirty="0"/>
              <a:t> </a:t>
            </a:r>
            <a:r>
              <a:rPr lang="bg-BG" dirty="0"/>
              <a:t>Пишем по-малко, но получаваме същия резултат.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2872379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Защо са ни необходими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456" y="36495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bg-BG" dirty="0"/>
              <a:t>страниците и </a:t>
            </a:r>
            <a:r>
              <a:rPr lang="en-US" dirty="0"/>
              <a:t>CSS, </a:t>
            </a:r>
            <a:r>
              <a:rPr lang="bg-BG" dirty="0"/>
              <a:t>сам по себе си еволюират непрестанно, но може да се каже, че нуждите на </a:t>
            </a:r>
            <a:r>
              <a:rPr lang="en-US" dirty="0"/>
              <a:t>developer</a:t>
            </a:r>
            <a:r>
              <a:rPr lang="bg-BG" dirty="0"/>
              <a:t>-ите, в повечето случаи винаги надминават възможностите, които </a:t>
            </a:r>
            <a:r>
              <a:rPr lang="en-US" dirty="0"/>
              <a:t>CSS </a:t>
            </a:r>
            <a:r>
              <a:rPr lang="bg-BG" dirty="0"/>
              <a:t>предоставя.</a:t>
            </a:r>
          </a:p>
        </p:txBody>
      </p:sp>
    </p:spTree>
    <p:extLst>
      <p:ext uri="{BB962C8B-B14F-4D97-AF65-F5344CB8AC3E}">
        <p14:creationId xmlns:p14="http://schemas.microsoft.com/office/powerpoint/2010/main" val="23172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Основни общи плюсове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4533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365B8"/>
                </a:solidFill>
              </a:rPr>
              <a:t>DRY</a:t>
            </a:r>
            <a:r>
              <a:rPr lang="en-US" dirty="0">
                <a:solidFill>
                  <a:srgbClr val="9365B8"/>
                </a:solidFill>
              </a:rPr>
              <a:t> </a:t>
            </a:r>
            <a:r>
              <a:rPr lang="en-US" i="1" dirty="0"/>
              <a:t>(Don’t Repeat Yourself) </a:t>
            </a:r>
            <a:r>
              <a:rPr lang="en-US" dirty="0"/>
              <a:t>or </a:t>
            </a:r>
            <a:r>
              <a:rPr lang="en-US" b="1" dirty="0">
                <a:solidFill>
                  <a:srgbClr val="9365B8"/>
                </a:solidFill>
              </a:rPr>
              <a:t>WET</a:t>
            </a:r>
            <a:r>
              <a:rPr lang="en-US" dirty="0">
                <a:solidFill>
                  <a:srgbClr val="9365B8"/>
                </a:solidFill>
              </a:rPr>
              <a:t> </a:t>
            </a:r>
            <a:r>
              <a:rPr lang="en-US" i="1" dirty="0"/>
              <a:t>(Write Everything Twice);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Спомагат за разделянето на групи от елементи на модули и тяхното „пренасяне“/прилагане върху друг модул/елемент/група от елементи;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Спестяват време;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Написаният </a:t>
            </a:r>
            <a:r>
              <a:rPr lang="en-US" dirty="0"/>
              <a:t>CSS </a:t>
            </a:r>
            <a:r>
              <a:rPr lang="bg-BG" dirty="0"/>
              <a:t>е по-организиран;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Лесен синтаксис*;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Позволяват да добавим логика и калкулации към кода си;</a:t>
            </a:r>
          </a:p>
        </p:txBody>
      </p:sp>
    </p:spTree>
    <p:extLst>
      <p:ext uri="{BB962C8B-B14F-4D97-AF65-F5344CB8AC3E}">
        <p14:creationId xmlns:p14="http://schemas.microsoft.com/office/powerpoint/2010/main" val="38071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Preprocessors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1949"/>
            <a:ext cx="7210970" cy="33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831263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8358" y="1739981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80236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87247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Extends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646992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Imports</a:t>
            </a: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77408" y="3101351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Operations</a:t>
            </a:r>
          </a:p>
        </p:txBody>
      </p:sp>
      <p:sp>
        <p:nvSpPr>
          <p:cNvPr id="1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3555710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77408" y="4010069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0984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158" y="1263451"/>
            <a:ext cx="656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Променливите са един от основните отличителни белези на препроцесорите.</a:t>
            </a:r>
          </a:p>
          <a:p>
            <a:endParaRPr lang="bg-BG" sz="1400" dirty="0"/>
          </a:p>
          <a:p>
            <a:r>
              <a:rPr lang="bg-BG" sz="1400" dirty="0"/>
              <a:t>Те позволяват на </a:t>
            </a:r>
            <a:r>
              <a:rPr lang="en-US" sz="1400" dirty="0"/>
              <a:t>developer-a </a:t>
            </a:r>
            <a:r>
              <a:rPr lang="bg-BG" sz="1400" dirty="0"/>
              <a:t>да дефинира определена стойност и да я преизползва</a:t>
            </a:r>
          </a:p>
          <a:p>
            <a:r>
              <a:rPr lang="bg-BG" sz="1400" dirty="0"/>
              <a:t>в целия проект вместо да я вписва навсякъде където я използва;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46" y="2351702"/>
            <a:ext cx="6238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59" y="1921396"/>
            <a:ext cx="7105650" cy="2828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1158" y="1263451"/>
            <a:ext cx="751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Влагането на селектори ни позволява да не пишем дълги селектори по два пъти  и да изградим</a:t>
            </a:r>
          </a:p>
          <a:p>
            <a:r>
              <a:rPr lang="bg-BG" sz="1400" dirty="0"/>
              <a:t>чисто визуална йерархия и по-добра структура на кода ни.</a:t>
            </a:r>
          </a:p>
        </p:txBody>
      </p:sp>
    </p:spTree>
    <p:extLst>
      <p:ext uri="{BB962C8B-B14F-4D97-AF65-F5344CB8AC3E}">
        <p14:creationId xmlns:p14="http://schemas.microsoft.com/office/powerpoint/2010/main" val="312603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Mixins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4693" y="1397595"/>
            <a:ext cx="8064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Т.нар </a:t>
            </a:r>
            <a:r>
              <a:rPr lang="en-US" sz="1400" dirty="0" err="1"/>
              <a:t>mixin</a:t>
            </a:r>
            <a:r>
              <a:rPr lang="bg-BG" sz="1400" dirty="0"/>
              <a:t>-и копират </a:t>
            </a:r>
            <a:r>
              <a:rPr lang="bg-BG" sz="1400" b="1" dirty="0"/>
              <a:t>всички</a:t>
            </a:r>
            <a:r>
              <a:rPr lang="bg-BG" sz="1400" dirty="0"/>
              <a:t> свойства/</a:t>
            </a:r>
            <a:r>
              <a:rPr lang="en-US" sz="1400" dirty="0"/>
              <a:t>properties </a:t>
            </a:r>
            <a:r>
              <a:rPr lang="bg-BG" sz="1400" dirty="0"/>
              <a:t>на даден селектор и позволяват преизползването им</a:t>
            </a:r>
          </a:p>
          <a:p>
            <a:r>
              <a:rPr lang="bg-BG" sz="1400" dirty="0"/>
              <a:t>в друга декларация.</a:t>
            </a:r>
          </a:p>
          <a:p>
            <a:endParaRPr lang="bg-BG" sz="1400" dirty="0"/>
          </a:p>
          <a:p>
            <a:endParaRPr lang="bg-B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9" y="1874648"/>
            <a:ext cx="7448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Mixins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625252"/>
            <a:ext cx="737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Можем да задаваме параметри на </a:t>
            </a:r>
            <a:r>
              <a:rPr lang="en-US" sz="1400" dirty="0" err="1"/>
              <a:t>mixin</a:t>
            </a:r>
            <a:r>
              <a:rPr lang="bg-BG" sz="1400" dirty="0"/>
              <a:t>-ите, които отново ще прехвърлят всички </a:t>
            </a:r>
            <a:r>
              <a:rPr lang="en-US" sz="1400" dirty="0"/>
              <a:t>property</a:t>
            </a:r>
            <a:r>
              <a:rPr lang="bg-BG" sz="1400" dirty="0"/>
              <a:t>-та,</a:t>
            </a:r>
          </a:p>
          <a:p>
            <a:r>
              <a:rPr lang="bg-BG" sz="1400" dirty="0"/>
              <a:t>но съобразявайки се със стойността на параметър, който сме им задали.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25" y="1273324"/>
            <a:ext cx="6113686" cy="32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2121</TotalTime>
  <Words>357</Words>
  <Application>Microsoft Office PowerPoint</Application>
  <PresentationFormat>On-screen Show (16:10)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406</cp:revision>
  <dcterms:created xsi:type="dcterms:W3CDTF">2015-10-11T06:58:48Z</dcterms:created>
  <dcterms:modified xsi:type="dcterms:W3CDTF">2018-05-29T11:25:55Z</dcterms:modified>
</cp:coreProperties>
</file>