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73" r:id="rId4"/>
    <p:sldId id="274" r:id="rId5"/>
    <p:sldId id="275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77" d="100"/>
          <a:sy n="77" d="100"/>
        </p:scale>
        <p:origin x="66" y="4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14.5.2018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Pseudo Selectors</a:t>
            </a:r>
            <a:endParaRPr lang="en-US" dirty="0"/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Pseudo Elements</a:t>
            </a:r>
            <a:endParaRPr lang="en-US" dirty="0"/>
          </a:p>
        </p:txBody>
      </p:sp>
      <p:sp>
        <p:nvSpPr>
          <p:cNvPr id="11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97338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Selectors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/>
              <a:t>Псевдо елементи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Псевдо елементи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Какво е псевдо-елемент?</a:t>
            </a:r>
          </a:p>
          <a:p>
            <a:endParaRPr lang="bg-BG" sz="1600" dirty="0"/>
          </a:p>
          <a:p>
            <a:r>
              <a:rPr lang="bg-BG" sz="1600" dirty="0" smtClean="0"/>
              <a:t>Това са елементи, които се използват за да се стилизира определена част от елемент. Като например</a:t>
            </a:r>
          </a:p>
          <a:p>
            <a:pPr marL="285750" indent="-285750">
              <a:buFontTx/>
              <a:buChar char="-"/>
            </a:pPr>
            <a:r>
              <a:rPr lang="bg-BG" sz="1600" dirty="0" smtClean="0"/>
              <a:t>първата буква или първия ред на елемент</a:t>
            </a:r>
            <a:r>
              <a:rPr lang="en-US" sz="1600" dirty="0" smtClean="0"/>
              <a:t> ::first-line &amp; ::first-letter</a:t>
            </a:r>
            <a:r>
              <a:rPr lang="bg-BG" sz="1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bg-BG" sz="1600" dirty="0" smtClean="0"/>
              <a:t>да се вмъкне съдържание преди или след самия елемент </a:t>
            </a:r>
            <a:r>
              <a:rPr lang="en-US" sz="1600" dirty="0" smtClean="0"/>
              <a:t>::before &amp; ::after;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bg-BG" sz="1600" dirty="0" smtClean="0"/>
              <a:t>Синтаксис</a:t>
            </a:r>
          </a:p>
          <a:p>
            <a:endParaRPr lang="bg-BG" sz="1600" dirty="0"/>
          </a:p>
          <a:p>
            <a:r>
              <a:rPr lang="en-US" sz="1600" dirty="0">
                <a:solidFill>
                  <a:srgbClr val="427AA2"/>
                </a:solidFill>
              </a:rPr>
              <a:t>selector</a:t>
            </a:r>
            <a:r>
              <a:rPr lang="en-US" sz="1600" dirty="0">
                <a:solidFill>
                  <a:srgbClr val="9365B8"/>
                </a:solidFill>
              </a:rPr>
              <a:t>::pseudo-element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</a:t>
            </a:r>
            <a:r>
              <a:rPr lang="en-US" sz="1600" dirty="0">
                <a:solidFill>
                  <a:srgbClr val="427AA2"/>
                </a:solidFill>
              </a:rPr>
              <a:t> </a:t>
            </a:r>
            <a:r>
              <a:rPr lang="en-US" sz="1600" dirty="0" err="1">
                <a:solidFill>
                  <a:srgbClr val="427AA2"/>
                </a:solidFill>
              </a:rPr>
              <a:t>property:value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 smtClean="0"/>
              <a:t>}</a:t>
            </a:r>
            <a:endParaRPr lang="bg-BG" sz="1600" dirty="0" smtClean="0"/>
          </a:p>
          <a:p>
            <a:endParaRPr lang="bg-BG" sz="1600" dirty="0"/>
          </a:p>
          <a:p>
            <a:r>
              <a:rPr lang="bg-BG" sz="1600" dirty="0" smtClean="0"/>
              <a:t>Записват се с двойно многоточие след името на селектора и преди името на псевдо елемента;</a:t>
            </a:r>
            <a:endParaRPr lang="bg-BG" sz="1600" dirty="0" smtClean="0"/>
          </a:p>
          <a:p>
            <a:pPr marL="285750" indent="-285750">
              <a:buFontTx/>
              <a:buChar char="-"/>
            </a:pP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426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/>
              <a:t>Псевдо елементи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::first-line &amp; ::first-letter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777380"/>
            <a:ext cx="8591338" cy="21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/>
              <a:t>Псевдо елементи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=""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::before &amp; ::after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1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1598</TotalTime>
  <Words>92</Words>
  <Application>Microsoft Office PowerPoint</Application>
  <PresentationFormat>On-screen Show (16:10)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216</cp:revision>
  <dcterms:created xsi:type="dcterms:W3CDTF">2015-10-11T06:58:48Z</dcterms:created>
  <dcterms:modified xsi:type="dcterms:W3CDTF">2018-05-14T19:41:59Z</dcterms:modified>
</cp:coreProperties>
</file>