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73" d="100"/>
          <a:sy n="73" d="100"/>
        </p:scale>
        <p:origin x="72" y="4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clearfix:after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content: "."; visibility: hidden; display: block; height: 0; clear: both;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https://css-tricks.com/snippets/css/a-guide-to-flexbox/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16.5.2018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75648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са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r>
              <a:rPr lang="bg-BG" sz="1600" dirty="0"/>
              <a:t>За разлика от абсолютно позиционираните елементи, които биват „извадени“ от </a:t>
            </a:r>
          </a:p>
          <a:p>
            <a:r>
              <a:rPr lang="bg-BG" sz="1600" dirty="0"/>
              <a:t>Нормалния </a:t>
            </a:r>
            <a:r>
              <a:rPr lang="en-US" sz="1600" dirty="0"/>
              <a:t> </a:t>
            </a:r>
            <a:r>
              <a:rPr lang="en-US" sz="1600" i="1" dirty="0"/>
              <a:t>flow </a:t>
            </a:r>
            <a:r>
              <a:rPr lang="bg-BG" sz="1600" dirty="0"/>
              <a:t>на един документ. „Плаващите елементи“ остават част от този </a:t>
            </a:r>
            <a:r>
              <a:rPr lang="en-US" sz="1600" dirty="0"/>
              <a:t>flow</a:t>
            </a:r>
          </a:p>
          <a:p>
            <a:r>
              <a:rPr lang="bg-BG" sz="1600" dirty="0"/>
              <a:t>въпреки, че променят позицията си. </a:t>
            </a:r>
            <a:r>
              <a:rPr lang="en-US" sz="1600" dirty="0"/>
              <a:t>Floated </a:t>
            </a:r>
            <a:r>
              <a:rPr lang="bg-BG" sz="1600" dirty="0"/>
              <a:t>елементите оказват влияние на </a:t>
            </a:r>
          </a:p>
          <a:p>
            <a:r>
              <a:rPr lang="bg-BG" sz="1600" dirty="0"/>
              <a:t>останалите около тях.</a:t>
            </a:r>
          </a:p>
          <a:p>
            <a:endParaRPr lang="bg-BG" sz="1600" dirty="0"/>
          </a:p>
          <a:p>
            <a:r>
              <a:rPr lang="bg-BG" sz="1600" dirty="0"/>
              <a:t>Придаване на стойност чрез </a:t>
            </a:r>
            <a:r>
              <a:rPr lang="en-US" sz="1600" dirty="0"/>
              <a:t>CSS:		</a:t>
            </a:r>
          </a:p>
          <a:p>
            <a:endParaRPr lang="en-US" sz="1600" dirty="0"/>
          </a:p>
          <a:p>
            <a:r>
              <a:rPr lang="en-US" sz="1600" dirty="0"/>
              <a:t>selector  {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rgbClr val="427AA2"/>
                </a:solidFill>
              </a:rPr>
              <a:t>float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bg-BG" sz="1600" dirty="0"/>
              <a:t>Има четири валидни стойности : </a:t>
            </a:r>
            <a:r>
              <a:rPr lang="en-US" sz="1600" dirty="0">
                <a:solidFill>
                  <a:srgbClr val="9365B8"/>
                </a:solidFill>
              </a:rPr>
              <a:t>left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none</a:t>
            </a:r>
            <a:r>
              <a:rPr lang="en-US" sz="1600" dirty="0"/>
              <a:t>(default), </a:t>
            </a:r>
            <a:r>
              <a:rPr lang="en-US" sz="1600" dirty="0">
                <a:solidFill>
                  <a:srgbClr val="9365B8"/>
                </a:solidFill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0A1D2-0D8B-44DF-AF69-52E86A9C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" y="1397595"/>
            <a:ext cx="7812360" cy="35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– the collapsed parent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4283968" y="1397595"/>
            <a:ext cx="427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Ако един родител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parent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 елемент съдържа само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-нати елементи, то той НЕ зачита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Техните размери;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1F9F4-03BC-428C-A56D-79E2828A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97595"/>
            <a:ext cx="3203863" cy="195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80683-63F0-4349-B7AF-9F872718BE1B}"/>
              </a:ext>
            </a:extLst>
          </p:cNvPr>
          <p:cNvSpPr txBox="1"/>
          <p:nvPr/>
        </p:nvSpPr>
        <p:spPr>
          <a:xfrm>
            <a:off x="738091" y="3559567"/>
            <a:ext cx="2969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Този проблем се решава чрез „изчистване“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пропъртито.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изчистване се прилага на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родителя!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16DF2-F9D1-456C-8F74-0F1F38B51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82" y="3001451"/>
            <a:ext cx="4393985" cy="18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1509461" y="1397595"/>
            <a:ext cx="59810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За какво се ползват (или са се ползвали)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дребни манипулации като позициониране на снимки и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разбиване на дивизии/на части на еднотипни елементи*;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Изграждане на цялостни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layout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-и на страници.</a:t>
            </a:r>
          </a:p>
          <a:p>
            <a:endParaRPr lang="en-US" sz="1600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440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Flexbox layout (old Flexible Box) </a:t>
            </a:r>
            <a:r>
              <a:rPr lang="bg-BG" dirty="0"/>
              <a:t>цели да ни предостави по-ефективен метод за</a:t>
            </a:r>
          </a:p>
          <a:p>
            <a:r>
              <a:rPr lang="bg-BG" dirty="0"/>
              <a:t>изграждане на </a:t>
            </a:r>
            <a:r>
              <a:rPr lang="en-US" dirty="0"/>
              <a:t>layout, </a:t>
            </a:r>
            <a:r>
              <a:rPr lang="bg-BG" dirty="0"/>
              <a:t>позициониране, подреждане и дистрибутиране на отстояния</a:t>
            </a:r>
          </a:p>
          <a:p>
            <a:r>
              <a:rPr lang="bg-BG" dirty="0"/>
              <a:t>между отделните елементи , </a:t>
            </a:r>
            <a:r>
              <a:rPr lang="bg-BG" b="1" dirty="0"/>
              <a:t>дори </a:t>
            </a:r>
            <a:r>
              <a:rPr lang="bg-BG" dirty="0"/>
              <a:t>когато не знаем размера на тези елементи или </a:t>
            </a:r>
          </a:p>
          <a:p>
            <a:r>
              <a:rPr lang="bg-BG" dirty="0"/>
              <a:t>той е динамичен.</a:t>
            </a:r>
          </a:p>
          <a:p>
            <a:endParaRPr lang="bg-BG" dirty="0"/>
          </a:p>
          <a:p>
            <a:r>
              <a:rPr lang="bg-BG" dirty="0"/>
              <a:t>Идеята, която стои зад </a:t>
            </a:r>
            <a:r>
              <a:rPr lang="en-US" dirty="0"/>
              <a:t>flex,</a:t>
            </a:r>
            <a:r>
              <a:rPr lang="bg-BG" dirty="0"/>
              <a:t> е даден контейнер да има способността да променя</a:t>
            </a:r>
          </a:p>
          <a:p>
            <a:r>
              <a:rPr lang="en-US" dirty="0"/>
              <a:t>height </a:t>
            </a:r>
            <a:r>
              <a:rPr lang="bg-BG" dirty="0"/>
              <a:t>и/или </a:t>
            </a:r>
            <a:r>
              <a:rPr lang="en-US" dirty="0"/>
              <a:t>width </a:t>
            </a:r>
            <a:r>
              <a:rPr lang="bg-BG" dirty="0"/>
              <a:t>на неговите „деца“ така, че максимално добре да запълва</a:t>
            </a:r>
          </a:p>
          <a:p>
            <a:r>
              <a:rPr lang="bg-BG" dirty="0"/>
              <a:t>празното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5015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1650</TotalTime>
  <Words>320</Words>
  <Application>Microsoft Office PowerPoint</Application>
  <PresentationFormat>On-screen Show (16:10)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237</cp:revision>
  <dcterms:created xsi:type="dcterms:W3CDTF">2015-10-11T06:58:48Z</dcterms:created>
  <dcterms:modified xsi:type="dcterms:W3CDTF">2018-05-16T16:52:31Z</dcterms:modified>
</cp:coreProperties>
</file>