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59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1572F-8082-4DC7-8F4A-826F8916D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计算机图形学期末项目</a:t>
            </a:r>
            <a:br>
              <a:rPr lang="en-US" altLang="zh-CN" dirty="0"/>
            </a:br>
            <a:r>
              <a:rPr lang="en-US" altLang="zh-CN" dirty="0"/>
              <a:t>----</a:t>
            </a:r>
            <a:r>
              <a:rPr lang="zh-CN" altLang="en-US" dirty="0"/>
              <a:t>自然景观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3B1A55-8D40-4187-9141-F16C7E9F2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882474"/>
          </a:xfrm>
        </p:spPr>
        <p:txBody>
          <a:bodyPr>
            <a:normAutofit/>
          </a:bodyPr>
          <a:lstStyle/>
          <a:p>
            <a:r>
              <a:rPr lang="en-US" altLang="zh-CN" dirty="0"/>
              <a:t>16340054 </a:t>
            </a:r>
            <a:r>
              <a:rPr lang="zh-CN" altLang="en-US" dirty="0"/>
              <a:t>戴馨乐</a:t>
            </a:r>
            <a:endParaRPr lang="en-US" altLang="zh-CN" dirty="0"/>
          </a:p>
          <a:p>
            <a:r>
              <a:rPr lang="en-US" altLang="zh-CN" dirty="0"/>
              <a:t>16340285    </a:t>
            </a:r>
            <a:r>
              <a:rPr lang="zh-CN" altLang="en-US" dirty="0"/>
              <a:t>张根</a:t>
            </a:r>
            <a:endParaRPr lang="en-US" altLang="zh-CN" dirty="0"/>
          </a:p>
          <a:p>
            <a:r>
              <a:rPr lang="en-US" altLang="zh-CN" dirty="0"/>
              <a:t>16340044 </a:t>
            </a:r>
            <a:r>
              <a:rPr lang="zh-CN" altLang="en-US" dirty="0"/>
              <a:t>陈永祥</a:t>
            </a:r>
            <a:endParaRPr lang="en-US" altLang="zh-CN" dirty="0"/>
          </a:p>
          <a:p>
            <a:r>
              <a:rPr lang="en-US" altLang="zh-CN" dirty="0"/>
              <a:t>16340004 </a:t>
            </a:r>
            <a:r>
              <a:rPr lang="zh-CN" altLang="en-US" dirty="0"/>
              <a:t>蔡楚钿</a:t>
            </a:r>
          </a:p>
        </p:txBody>
      </p:sp>
    </p:spTree>
    <p:extLst>
      <p:ext uri="{BB962C8B-B14F-4D97-AF65-F5344CB8AC3E}">
        <p14:creationId xmlns:p14="http://schemas.microsoft.com/office/powerpoint/2010/main" val="66886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714C-B670-4D5F-8B15-B7A5F18E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– </a:t>
            </a:r>
            <a:r>
              <a:rPr lang="zh-CN" altLang="en-US" dirty="0"/>
              <a:t>借助</a:t>
            </a:r>
            <a:r>
              <a:rPr lang="en-US" altLang="zh-CN" dirty="0" err="1"/>
              <a:t>Assimp</a:t>
            </a:r>
            <a:r>
              <a:rPr lang="zh-CN" altLang="en-US" dirty="0"/>
              <a:t>库导入模型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7A9C7-A683-4C74-942B-B94CF4B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模型导出后，得到的是包含顶点以及</a:t>
            </a:r>
            <a:r>
              <a:rPr lang="en-US" altLang="zh-CN" dirty="0"/>
              <a:t>face</a:t>
            </a:r>
            <a:r>
              <a:rPr lang="zh-CN" altLang="en-US" dirty="0"/>
              <a:t>数据的</a:t>
            </a:r>
            <a:r>
              <a:rPr lang="en-US" altLang="zh-CN" dirty="0"/>
              <a:t>obj</a:t>
            </a:r>
            <a:r>
              <a:rPr lang="zh-CN" altLang="en-US" dirty="0"/>
              <a:t>文件，以及对应的</a:t>
            </a:r>
            <a:r>
              <a:rPr lang="en-US" altLang="zh-CN" dirty="0" err="1"/>
              <a:t>mtl</a:t>
            </a:r>
            <a:r>
              <a:rPr lang="zh-CN" altLang="en-US" dirty="0"/>
              <a:t>文件。</a:t>
            </a:r>
            <a:r>
              <a:rPr lang="en-US" altLang="zh-CN" dirty="0" err="1"/>
              <a:t>mtl</a:t>
            </a:r>
            <a:r>
              <a:rPr lang="zh-CN" altLang="en-US" dirty="0"/>
              <a:t>文件包含的是对应位置的贴图</a:t>
            </a:r>
            <a:r>
              <a:rPr lang="en-US" altLang="zh-CN" dirty="0"/>
              <a:t>texture</a:t>
            </a:r>
            <a:r>
              <a:rPr lang="zh-CN" altLang="en-US" dirty="0"/>
              <a:t>，以及在环境光照，漫反射以及镜面反射下，该面所呈现的颜色。</a:t>
            </a:r>
            <a:endParaRPr lang="en-US" altLang="zh-CN" dirty="0"/>
          </a:p>
          <a:p>
            <a:r>
              <a:rPr lang="zh-CN" altLang="en-US" dirty="0"/>
              <a:t>难点：</a:t>
            </a:r>
            <a:endParaRPr lang="en-US" altLang="zh-CN" dirty="0"/>
          </a:p>
          <a:p>
            <a:pPr lvl="1"/>
            <a:r>
              <a:rPr lang="zh-CN" altLang="en-US" dirty="0"/>
              <a:t>本次作业建模的模型，没有使用贴图，所以需要从</a:t>
            </a:r>
            <a:r>
              <a:rPr lang="en-US" altLang="zh-CN" dirty="0" err="1"/>
              <a:t>mtl</a:t>
            </a:r>
            <a:r>
              <a:rPr lang="zh-CN" altLang="en-US" dirty="0"/>
              <a:t>文件中读取出颜色。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364A4B-CD22-4D47-AD54-E29C8789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98" y="4264868"/>
            <a:ext cx="5302417" cy="24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9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714C-B670-4D5F-8B15-B7A5F18E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– </a:t>
            </a:r>
            <a:r>
              <a:rPr lang="zh-CN" altLang="en-US" dirty="0"/>
              <a:t>借助</a:t>
            </a:r>
            <a:r>
              <a:rPr lang="en-US" altLang="zh-CN" dirty="0" err="1"/>
              <a:t>Assimp</a:t>
            </a:r>
            <a:r>
              <a:rPr lang="zh-CN" altLang="en-US" dirty="0"/>
              <a:t>库导入模型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7A9C7-A683-4C74-942B-B94CF4B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建模最后的模型，一次导入内存不足，需要分开几次导入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3DB06B-CAE3-4A79-9E82-62A22CA7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54" y="2819400"/>
            <a:ext cx="7237558" cy="14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2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DE74E-1A06-4DFB-B29F-99675E98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Bouns</a:t>
            </a:r>
            <a:r>
              <a:rPr lang="en-US" altLang="zh-CN" dirty="0"/>
              <a:t> - Skybox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EC706-BCDB-4777-AA9C-71ADAE59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为了和模型风格切合，我们自己制作了</a:t>
            </a:r>
            <a:r>
              <a:rPr lang="en-US" altLang="zh-CN" dirty="0"/>
              <a:t>6</a:t>
            </a:r>
            <a:r>
              <a:rPr lang="zh-CN" altLang="en-US" dirty="0"/>
              <a:t>张天空盒贴图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032551-A6B4-4861-B583-5FA735ED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57" y="2812556"/>
            <a:ext cx="7924879" cy="15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1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DE74E-1A06-4DFB-B29F-99675E98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Bouns</a:t>
            </a:r>
            <a:r>
              <a:rPr lang="en-US" altLang="zh-CN" dirty="0"/>
              <a:t> - Skybox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EC706-BCDB-4777-AA9C-71ADAE59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天空盒和普通的立方体贴图的不同在于，天空对于人而言是一直在上面的，远方是一直在远方的，这样摄像头仿佛一直离不开这个天空盒，仿佛营造了一个无穷无尽的场景。</a:t>
            </a:r>
            <a:endParaRPr lang="en-US" altLang="zh-CN" dirty="0"/>
          </a:p>
          <a:p>
            <a:r>
              <a:rPr lang="zh-CN" altLang="en-US" dirty="0"/>
              <a:t>为了达到这种效果，我们需要移除变换矩阵中的位移部分。移除的方法是，原先的位移矩阵是一个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的矩阵，通过将其转换为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的矩阵来移除位移部分，然后再转换回去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的矩阵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050874-547A-41C3-BBF3-82C51127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1" y="4591801"/>
            <a:ext cx="4263190" cy="15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4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DE74E-1A06-4DFB-B29F-99675E98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待完善 </a:t>
            </a:r>
            <a:r>
              <a:rPr lang="en-US" altLang="zh-CN" dirty="0"/>
              <a:t>or </a:t>
            </a:r>
            <a:r>
              <a:rPr lang="zh-CN" altLang="en-US" dirty="0"/>
              <a:t>待添加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EC706-BCDB-4777-AA9C-71ADAE59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阴影还不够完善</a:t>
            </a:r>
            <a:endParaRPr lang="en-US" altLang="zh-CN" dirty="0"/>
          </a:p>
          <a:p>
            <a:r>
              <a:rPr lang="zh-CN" altLang="en-US" dirty="0"/>
              <a:t>天空盒贴图衔接不够自然</a:t>
            </a:r>
            <a:endParaRPr lang="en-US" altLang="zh-CN" dirty="0"/>
          </a:p>
          <a:p>
            <a:r>
              <a:rPr lang="zh-CN" altLang="en-US" dirty="0"/>
              <a:t>文字渲染</a:t>
            </a:r>
            <a:endParaRPr lang="en-US" altLang="zh-CN" dirty="0"/>
          </a:p>
          <a:p>
            <a:r>
              <a:rPr lang="zh-CN" altLang="en-US" dirty="0"/>
              <a:t>下雪效果</a:t>
            </a:r>
          </a:p>
        </p:txBody>
      </p:sp>
    </p:spTree>
    <p:extLst>
      <p:ext uri="{BB962C8B-B14F-4D97-AF65-F5344CB8AC3E}">
        <p14:creationId xmlns:p14="http://schemas.microsoft.com/office/powerpoint/2010/main" val="318101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DE74E-1A06-4DFB-B29F-99675E98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5984C7-1565-4506-A844-4B2F41A32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543" y="2835007"/>
            <a:ext cx="5013457" cy="282007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91C778-5D06-4A4D-8BFD-1C63D638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93" y="2835007"/>
            <a:ext cx="5013459" cy="28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27D7-4FA7-46ED-BE20-B04EF25C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42442-F5A5-45D7-BA23-60570176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戴馨乐：</a:t>
            </a:r>
            <a:r>
              <a:rPr lang="en-US" altLang="zh-CN" dirty="0"/>
              <a:t>OpenGL</a:t>
            </a:r>
            <a:r>
              <a:rPr lang="zh-CN" altLang="en-US" dirty="0"/>
              <a:t>代码，包括光照，纹理，模型导入等等</a:t>
            </a:r>
            <a:endParaRPr lang="en-US" altLang="zh-CN" dirty="0"/>
          </a:p>
          <a:p>
            <a:r>
              <a:rPr lang="zh-CN" altLang="en-US" dirty="0"/>
              <a:t>张根：   建模，制作天空盒贴图，协助初始化项目</a:t>
            </a:r>
            <a:endParaRPr lang="en-US" altLang="zh-CN" dirty="0"/>
          </a:p>
          <a:p>
            <a:r>
              <a:rPr lang="zh-CN" altLang="en-US" dirty="0"/>
              <a:t>陈永祥：协助编写部分</a:t>
            </a:r>
            <a:r>
              <a:rPr lang="en-US" altLang="zh-CN" dirty="0"/>
              <a:t>OpenGL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99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27D7-4FA7-46ED-BE20-B04EF25C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42442-F5A5-45D7-BA23-60570176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绘制了一个卡通风格的自然风光的场景</a:t>
            </a:r>
            <a:endParaRPr lang="en-US" altLang="zh-CN" dirty="0"/>
          </a:p>
          <a:p>
            <a:r>
              <a:rPr lang="zh-CN" altLang="en-US" dirty="0"/>
              <a:t>玩家可以在其中自由游览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9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EED80-019B-4948-8BAA-51F56783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使用的技术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31331-C6DC-4A95-88F9-F879481FD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blender</a:t>
            </a:r>
            <a:r>
              <a:rPr lang="zh-CN" altLang="en-US" dirty="0"/>
              <a:t>进行建模</a:t>
            </a:r>
            <a:endParaRPr lang="en-US" altLang="zh-CN" dirty="0"/>
          </a:p>
          <a:p>
            <a:r>
              <a:rPr lang="zh-CN" altLang="en-US" dirty="0"/>
              <a:t>核心使用</a:t>
            </a:r>
            <a:r>
              <a:rPr lang="en-US" altLang="zh-CN" dirty="0"/>
              <a:t>OpenGL</a:t>
            </a:r>
            <a:r>
              <a:rPr lang="zh-CN" altLang="en-US" dirty="0"/>
              <a:t>来编写</a:t>
            </a:r>
            <a:endParaRPr lang="en-US" altLang="zh-CN" dirty="0"/>
          </a:p>
          <a:p>
            <a:r>
              <a:rPr lang="en-US" altLang="zh-CN" dirty="0"/>
              <a:t>OpenGL</a:t>
            </a:r>
            <a:r>
              <a:rPr lang="zh-CN" altLang="en-US" dirty="0"/>
              <a:t> 模型渲染技术</a:t>
            </a:r>
            <a:endParaRPr lang="en-US" altLang="zh-CN" dirty="0"/>
          </a:p>
          <a:p>
            <a:r>
              <a:rPr lang="en-US" altLang="zh-CN" dirty="0"/>
              <a:t>OpenGL </a:t>
            </a:r>
            <a:r>
              <a:rPr lang="zh-CN" altLang="en-US" dirty="0"/>
              <a:t>基础变换及输入控制</a:t>
            </a:r>
            <a:endParaRPr lang="en-US" altLang="zh-CN" dirty="0"/>
          </a:p>
          <a:p>
            <a:r>
              <a:rPr lang="en-US" altLang="zh-CN" dirty="0"/>
              <a:t>OpenGL</a:t>
            </a:r>
            <a:r>
              <a:rPr lang="zh-CN" altLang="en-US" dirty="0"/>
              <a:t>光照模型</a:t>
            </a:r>
            <a:endParaRPr lang="en-US" altLang="zh-CN" dirty="0"/>
          </a:p>
          <a:p>
            <a:r>
              <a:rPr lang="en-US" altLang="zh-CN" dirty="0"/>
              <a:t>OpenGL </a:t>
            </a:r>
            <a:r>
              <a:rPr lang="zh-CN" altLang="en-US" dirty="0"/>
              <a:t>阴影模型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91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714C-B670-4D5F-8B15-B7A5F18E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Blender</a:t>
            </a:r>
            <a:r>
              <a:rPr lang="zh-CN" altLang="en-US" dirty="0"/>
              <a:t>进行建模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7A9C7-A683-4C74-942B-B94CF4B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2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714C-B670-4D5F-8B15-B7A5F18E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-- Camera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7A9C7-A683-4C74-942B-B94CF4B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进入之后，可以通过方向键来移动摄像头来对整个场景有个很好的观察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2287F6-4A2A-449F-96C9-DF19B94D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0" y="3151272"/>
            <a:ext cx="4905375" cy="3619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E6E602-DAEF-4946-AD81-73899EA5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51272"/>
            <a:ext cx="2967789" cy="35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1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714C-B670-4D5F-8B15-B7A5F18E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– </a:t>
            </a:r>
            <a:r>
              <a:rPr lang="zh-CN" altLang="en-US" dirty="0"/>
              <a:t>采用平行光的</a:t>
            </a:r>
            <a:r>
              <a:rPr lang="en-US" altLang="zh-CN" dirty="0" err="1"/>
              <a:t>Phong</a:t>
            </a:r>
            <a:r>
              <a:rPr lang="zh-CN" altLang="en-US" dirty="0"/>
              <a:t>光照模型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7A9C7-A683-4C74-942B-B94CF4B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基础光照 </a:t>
            </a:r>
            <a:r>
              <a:rPr lang="en-US" altLang="zh-CN" dirty="0"/>
              <a:t>– </a:t>
            </a:r>
            <a:r>
              <a:rPr lang="en-US" altLang="zh-CN" dirty="0" err="1"/>
              <a:t>phong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zh-CN" altLang="en-US" dirty="0"/>
              <a:t>环境光照 </a:t>
            </a:r>
            <a:r>
              <a:rPr lang="en-US" altLang="zh-CN" dirty="0"/>
              <a:t>Ambient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漫反射    </a:t>
            </a:r>
            <a:r>
              <a:rPr lang="en-US" altLang="zh-CN" dirty="0"/>
              <a:t>Diffuse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镜面反射 </a:t>
            </a:r>
            <a:r>
              <a:rPr lang="en-US" altLang="zh-CN" dirty="0"/>
              <a:t>Specular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4988C-06F1-40B0-8A41-23539C0A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41" y="3167062"/>
            <a:ext cx="3989510" cy="523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C735A8-224D-44C0-9BD2-F62123E0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41" y="4132878"/>
            <a:ext cx="3844280" cy="924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7FE9EB-8BA3-4D92-B233-CFBE02DF3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41" y="5499934"/>
            <a:ext cx="6223737" cy="8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714C-B670-4D5F-8B15-B7A5F18E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– </a:t>
            </a:r>
            <a:r>
              <a:rPr lang="zh-CN" altLang="en-US" dirty="0"/>
              <a:t>采用平行光的</a:t>
            </a:r>
            <a:r>
              <a:rPr lang="en-US" altLang="zh-CN" dirty="0" err="1"/>
              <a:t>Phong</a:t>
            </a:r>
            <a:r>
              <a:rPr lang="zh-CN" altLang="en-US" dirty="0"/>
              <a:t>光照模型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7A9C7-A683-4C74-942B-B94CF4B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为了和自然场景更相似，使用了类似太阳光的平行光</a:t>
            </a:r>
            <a:endParaRPr lang="en-US" altLang="zh-CN" dirty="0"/>
          </a:p>
          <a:p>
            <a:pPr lvl="1"/>
            <a:r>
              <a:rPr lang="zh-CN" altLang="en-US" dirty="0"/>
              <a:t>将光线方向保持在一个方向来模拟自然平行光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CE0EC0-FA2B-4945-AB73-23FE5C8E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26" y="3190374"/>
            <a:ext cx="1862890" cy="20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714C-B670-4D5F-8B15-B7A5F18E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– Texture Mapping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7A9C7-A683-4C74-942B-B94CF4B0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zh-CN" altLang="en-US" dirty="0"/>
              <a:t>由于这次作业的模型是卡通风格的，采用的顶点上色的方式，所以纹理贴图这部分体现在了天空盒上。将</a:t>
            </a:r>
            <a:r>
              <a:rPr lang="en-US" altLang="zh-CN" dirty="0"/>
              <a:t>6</a:t>
            </a:r>
            <a:r>
              <a:rPr lang="zh-CN" altLang="en-US" dirty="0"/>
              <a:t>张前后左右上下的贴图，通过纹理映射的方式，作为了一个大盒子的内部贴图。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96926-B086-471D-AFAB-F0E0D916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5" y="3428999"/>
            <a:ext cx="3977745" cy="32124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5800C6-EADE-4F78-80C9-BC08A1C7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29" y="3429000"/>
            <a:ext cx="7396692" cy="3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14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59</TotalTime>
  <Words>491</Words>
  <Application>Microsoft Office PowerPoint</Application>
  <PresentationFormat>宽屏</PresentationFormat>
  <Paragraphs>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柏林</vt:lpstr>
      <vt:lpstr>计算机图形学期末项目 ----自然景观</vt:lpstr>
      <vt:lpstr>小组分工</vt:lpstr>
      <vt:lpstr>简述</vt:lpstr>
      <vt:lpstr>使用的技术</vt:lpstr>
      <vt:lpstr>Blender进行建模</vt:lpstr>
      <vt:lpstr>Basic -- Camera</vt:lpstr>
      <vt:lpstr>Basic – 采用平行光的Phong光照模型</vt:lpstr>
      <vt:lpstr>Basic – 采用平行光的Phong光照模型</vt:lpstr>
      <vt:lpstr>Basic – Texture Mapping</vt:lpstr>
      <vt:lpstr>Basic – 借助Assimp库导入模型</vt:lpstr>
      <vt:lpstr>Basic – 借助Assimp库导入模型</vt:lpstr>
      <vt:lpstr>Bouns - Skybox</vt:lpstr>
      <vt:lpstr>Bouns - Skybox</vt:lpstr>
      <vt:lpstr>待完善 or 待添加</vt:lpstr>
      <vt:lpstr>运行效果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计算机图形学期末项目 ----自然景观</dc:title>
  <dc:creator>Dai Ansel</dc:creator>
  <cp:lastModifiedBy>Dai Ansel</cp:lastModifiedBy>
  <cp:revision>7</cp:revision>
  <dcterms:created xsi:type="dcterms:W3CDTF">2019-05-17T00:09:20Z</dcterms:created>
  <dcterms:modified xsi:type="dcterms:W3CDTF">2019-06-24T15:17:03Z</dcterms:modified>
</cp:coreProperties>
</file>