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Poppins"/>
      <p:regular r:id="rId20"/>
      <p:bold r:id="rId21"/>
      <p:italic r:id="rId22"/>
      <p:boldItalic r:id="rId23"/>
    </p:embeddedFont>
    <p:embeddedFont>
      <p:font typeface="Didact Gothic"/>
      <p:regular r:id="rId24"/>
    </p:embeddedFont>
    <p:embeddedFont>
      <p:font typeface="Poppins Light"/>
      <p:regular r:id="rId25"/>
      <p:bold r:id="rId26"/>
      <p:italic r:id="rId27"/>
      <p:boldItalic r:id="rId28"/>
    </p:embeddedFont>
    <p:embeddedFont>
      <p:font typeface="Homemade Appl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DidactGothic-regular.fntdata"/><Relationship Id="rId23" Type="http://schemas.openxmlformats.org/officeDocument/2006/relationships/font" Target="fonts/Poppi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Light-bold.fntdata"/><Relationship Id="rId25" Type="http://schemas.openxmlformats.org/officeDocument/2006/relationships/font" Target="fonts/PoppinsLight-regular.fntdata"/><Relationship Id="rId28" Type="http://schemas.openxmlformats.org/officeDocument/2006/relationships/font" Target="fonts/PoppinsLight-boldItalic.fntdata"/><Relationship Id="rId27" Type="http://schemas.openxmlformats.org/officeDocument/2006/relationships/font" Target="fonts/PoppinsLigh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omemadeAppl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*Not read, just written to organise thoughts*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Good afternoon everyone, my name is Ansel and I’ll be presenting a project titled “Are Clouds Fractal?”. Before I answer the question, let me start off by defining key terms and explaining the reasoning behind this project.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Fractals are something I find hard to understand with words alone, so here is a GIF of a famous fractal known as the Koch snowflake. A fractal can be defined as a geometric shape that exhibits similar patterns across different scales. In this case, no matter how much you zoom in on the Koch snowflake, it still looks like the same shape. The image on the right shows how to construct the Koch snowflake. It starts off as an equilateral triangle, and the next step adds a smaller equilateral triangle to each side. This step is repeated infinitely to form a Koch snowflake but only 4 iterations are shown here. Each fractal will have a fractal dimension which is a number that represents how complex the shape is and this one has a value of 1.26.</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Clouds, as we all know, are these white or grey masses that you can often see floating in the sky. So when we ask the question “Are clouds fractal?”, we are asking whether different clouds with different sizes have similar appearances. You may be wondering why we should care about whether clouds are fractal or how these 2 things are related.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Firstly, clouds play an important role in the climate of regulating energy in the atmosphere as they can reflect energy from the Sun back into space and trap energy emitted from the Earth’s surface. This effect is quite significant when we consider that clouds cover about 70% of the Earth’s surface at any given time.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However, clouds are poorly represented in many climate models. As clouds are smaller than a typical gridbox in climate models, cloud processes such as the evolution of clouds are not able to be directly simulated but instead represented with numeric approximations. To assess how well climate models represent clouds, we can calculate the fractal dimensions of cloud fields simulated by climate models and compare them to cloud fields captured by satellites.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Many previous studies have calculated the fractal dimension of clouds when seen from a top down view using a geostationary satellite. A geostationary satellite orbits the Earth at the same speed as its rotation so it remains fixed above a certain point. The goal of this project is to determine whether clouds are fractal based on vertical cross-sections of clouds. To get the vertical cross-section of clouds, we can use data from a vertically pointing radar. As the cloud passes over the radar, radio waves are sent and reflected back to create an image of the vertical cross section which looks similar to a side view.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2 dimensional space, the fractal dimension usually varies between 1 and 2, with a greater value indicating a greater complexity. There are many methods to compute the fractal dimension, but the one used in this project is the area-perimeter relation. We use the equation perimeter is directly proportional to area to the power of the fractal dimension divided by 2. To calculate the fractal dimension of clouds, we plot a graph of log p against log a and get the linear fit. The fractal dimension will be the gradient of the line multiplied by 2.</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is an example of the images I processed to get the area and perimeter of clouds. The clouds that I want to select are these ice clouds which are represented in grey. I used OpenCV to extract the ice clouds and drew a green contour around it for visualisation. There are certain cases where there were clouds I could not use in my calculation of the fractal dimension. In the first case, I removed the precipitating clouds, which are outlined in red, from my list of clouds as the precipitation gives the cloud a flatter bottom which significantly lowers the fractal dimension due to the smaller perimeter. In the second case, I noticed random streaks that appeared due to the interruption of the radar beam which caused some clouds to be split into multiple blobs with smooth edges. These also had to be removed due to their smaller perimeter. In the third case, I removed clouds that were too small in area as the lower resolution will give an inaccurate fractal dimension.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is one more step that needs to be done before the fractal dimension can be calculated, and that is to convert the horizontal time axis to distance. To do this, I used the ERA5 dataset which contains the values of wind speeds at every hour and every model level. Model level refers to different layers of the atmosphere and the height of a model level depends on the pressure. Clouds that span many hours and model levels will have different wind speeds in different sections of the cloud. For example, the top of a cloud could be experiencing a greater wind speed compared to the bottom. For the simplest calculation, I chose to average all the values of wind speeds. After that, we can finally get the area and perimeter of the cloud in kilometres.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Finally, after plotting the data of thousands of clouds, we can get this graph of log p against log a. As the perimeter and area are related by the fractal scaling law, it can be concluded that clouds are indeed fractal. Thank you for listening to my presentation, are there any questions?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18a7dd52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818a7dd52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18a7dd5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818a7dd5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18a7dd52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818a7dd52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818a7dd52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818a7dd52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818a7dd52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818a7dd52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18a7dd5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18a7dd52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18a7dd5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18a7dd5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18a7dd5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18a7dd5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18a7dd52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818a7dd52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818a7dd5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818a7dd5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18a7dd52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818a7dd52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18a7dd52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18a7dd52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18a7dd52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818a7dd52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0" name="Shape 10"/>
        <p:cNvGrpSpPr/>
        <p:nvPr/>
      </p:nvGrpSpPr>
      <p:grpSpPr>
        <a:xfrm>
          <a:off x="0" y="0"/>
          <a:ext cx="0" cy="0"/>
          <a:chOff x="0" y="0"/>
          <a:chExt cx="0" cy="0"/>
        </a:xfrm>
      </p:grpSpPr>
      <p:sp>
        <p:nvSpPr>
          <p:cNvPr id="11" name="Google Shape;11;p2"/>
          <p:cNvSpPr/>
          <p:nvPr/>
        </p:nvSpPr>
        <p:spPr>
          <a:xfrm>
            <a:off x="1771650" y="1043125"/>
            <a:ext cx="8648700" cy="39276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oppins"/>
              <a:ea typeface="Poppins"/>
              <a:cs typeface="Poppins"/>
              <a:sym typeface="Poppins"/>
            </a:endParaRPr>
          </a:p>
        </p:txBody>
      </p:sp>
      <p:sp>
        <p:nvSpPr>
          <p:cNvPr id="12" name="Google Shape;12;p2"/>
          <p:cNvSpPr txBox="1"/>
          <p:nvPr>
            <p:ph type="ctrTitle"/>
          </p:nvPr>
        </p:nvSpPr>
        <p:spPr>
          <a:xfrm>
            <a:off x="1771650" y="1880125"/>
            <a:ext cx="8648700" cy="22536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6900"/>
              <a:buNone/>
              <a:defRPr sz="5510">
                <a:solidFill>
                  <a:schemeClr val="lt1"/>
                </a:solidFill>
              </a:defRPr>
            </a:lvl1pPr>
            <a:lvl2pPr lvl="1" algn="ctr">
              <a:spcBef>
                <a:spcPts val="0"/>
              </a:spcBef>
              <a:spcAft>
                <a:spcPts val="0"/>
              </a:spcAft>
              <a:buClr>
                <a:schemeClr val="lt1"/>
              </a:buClr>
              <a:buSzPts val="6900"/>
              <a:buNone/>
              <a:defRPr sz="6900">
                <a:solidFill>
                  <a:schemeClr val="lt1"/>
                </a:solidFill>
              </a:defRPr>
            </a:lvl2pPr>
            <a:lvl3pPr lvl="2" algn="ctr">
              <a:spcBef>
                <a:spcPts val="0"/>
              </a:spcBef>
              <a:spcAft>
                <a:spcPts val="0"/>
              </a:spcAft>
              <a:buClr>
                <a:schemeClr val="lt1"/>
              </a:buClr>
              <a:buSzPts val="6900"/>
              <a:buNone/>
              <a:defRPr sz="6900">
                <a:solidFill>
                  <a:schemeClr val="lt1"/>
                </a:solidFill>
              </a:defRPr>
            </a:lvl3pPr>
            <a:lvl4pPr lvl="3" algn="ctr">
              <a:spcBef>
                <a:spcPts val="0"/>
              </a:spcBef>
              <a:spcAft>
                <a:spcPts val="0"/>
              </a:spcAft>
              <a:buClr>
                <a:schemeClr val="lt1"/>
              </a:buClr>
              <a:buSzPts val="6900"/>
              <a:buNone/>
              <a:defRPr sz="6900">
                <a:solidFill>
                  <a:schemeClr val="lt1"/>
                </a:solidFill>
              </a:defRPr>
            </a:lvl4pPr>
            <a:lvl5pPr lvl="4" algn="ctr">
              <a:spcBef>
                <a:spcPts val="0"/>
              </a:spcBef>
              <a:spcAft>
                <a:spcPts val="0"/>
              </a:spcAft>
              <a:buClr>
                <a:schemeClr val="lt1"/>
              </a:buClr>
              <a:buSzPts val="6900"/>
              <a:buNone/>
              <a:defRPr sz="6900">
                <a:solidFill>
                  <a:schemeClr val="lt1"/>
                </a:solidFill>
              </a:defRPr>
            </a:lvl5pPr>
            <a:lvl6pPr lvl="5" algn="ctr">
              <a:spcBef>
                <a:spcPts val="0"/>
              </a:spcBef>
              <a:spcAft>
                <a:spcPts val="0"/>
              </a:spcAft>
              <a:buClr>
                <a:schemeClr val="lt1"/>
              </a:buClr>
              <a:buSzPts val="6900"/>
              <a:buNone/>
              <a:defRPr sz="6900">
                <a:solidFill>
                  <a:schemeClr val="lt1"/>
                </a:solidFill>
              </a:defRPr>
            </a:lvl6pPr>
            <a:lvl7pPr lvl="6" algn="ctr">
              <a:spcBef>
                <a:spcPts val="0"/>
              </a:spcBef>
              <a:spcAft>
                <a:spcPts val="0"/>
              </a:spcAft>
              <a:buClr>
                <a:schemeClr val="lt1"/>
              </a:buClr>
              <a:buSzPts val="6900"/>
              <a:buNone/>
              <a:defRPr sz="6900">
                <a:solidFill>
                  <a:schemeClr val="lt1"/>
                </a:solidFill>
              </a:defRPr>
            </a:lvl7pPr>
            <a:lvl8pPr lvl="7" algn="ctr">
              <a:spcBef>
                <a:spcPts val="0"/>
              </a:spcBef>
              <a:spcAft>
                <a:spcPts val="0"/>
              </a:spcAft>
              <a:buClr>
                <a:schemeClr val="lt1"/>
              </a:buClr>
              <a:buSzPts val="6900"/>
              <a:buNone/>
              <a:defRPr sz="6900">
                <a:solidFill>
                  <a:schemeClr val="lt1"/>
                </a:solidFill>
              </a:defRPr>
            </a:lvl8pPr>
            <a:lvl9pPr lvl="8" algn="ctr">
              <a:spcBef>
                <a:spcPts val="0"/>
              </a:spcBef>
              <a:spcAft>
                <a:spcPts val="0"/>
              </a:spcAft>
              <a:buClr>
                <a:schemeClr val="lt1"/>
              </a:buClr>
              <a:buSzPts val="6900"/>
              <a:buNone/>
              <a:defRPr sz="6900">
                <a:solidFill>
                  <a:schemeClr val="lt1"/>
                </a:solidFill>
              </a:defRPr>
            </a:lvl9pPr>
          </a:lstStyle>
          <a:p/>
        </p:txBody>
      </p:sp>
      <p:sp>
        <p:nvSpPr>
          <p:cNvPr id="13" name="Google Shape;13;p2"/>
          <p:cNvSpPr txBox="1"/>
          <p:nvPr>
            <p:ph idx="1" type="subTitle"/>
          </p:nvPr>
        </p:nvSpPr>
        <p:spPr>
          <a:xfrm>
            <a:off x="2086950" y="5336075"/>
            <a:ext cx="8018100" cy="478800"/>
          </a:xfrm>
          <a:prstGeom prst="rect">
            <a:avLst/>
          </a:prstGeom>
        </p:spPr>
        <p:txBody>
          <a:bodyPr anchorCtr="0" anchor="t" bIns="121900" lIns="121900" spcFirstLastPara="1" rIns="121900" wrap="square" tIns="121900">
            <a:normAutofit/>
          </a:bodyPr>
          <a:lstStyle>
            <a:lvl1pPr lvl="0" algn="ctr">
              <a:lnSpc>
                <a:spcPct val="80000"/>
              </a:lnSpc>
              <a:spcBef>
                <a:spcPts val="0"/>
              </a:spcBef>
              <a:spcAft>
                <a:spcPts val="0"/>
              </a:spcAft>
              <a:buClr>
                <a:schemeClr val="lt1"/>
              </a:buClr>
              <a:buSzPts val="3700"/>
              <a:buNone/>
              <a:defRPr sz="1500">
                <a:solidFill>
                  <a:schemeClr val="lt1"/>
                </a:solidFill>
                <a:latin typeface="Poppins"/>
                <a:ea typeface="Poppins"/>
                <a:cs typeface="Poppins"/>
                <a:sym typeface="Poppins"/>
              </a:defRPr>
            </a:lvl1pPr>
            <a:lvl2pPr lvl="1" algn="ctr">
              <a:lnSpc>
                <a:spcPct val="100000"/>
              </a:lnSpc>
              <a:spcBef>
                <a:spcPts val="0"/>
              </a:spcBef>
              <a:spcAft>
                <a:spcPts val="0"/>
              </a:spcAft>
              <a:buClr>
                <a:schemeClr val="lt1"/>
              </a:buClr>
              <a:buSzPts val="3700"/>
              <a:buNone/>
              <a:defRPr sz="3700">
                <a:solidFill>
                  <a:schemeClr val="lt1"/>
                </a:solidFill>
              </a:defRPr>
            </a:lvl2pPr>
            <a:lvl3pPr lvl="2" algn="ctr">
              <a:lnSpc>
                <a:spcPct val="100000"/>
              </a:lnSpc>
              <a:spcBef>
                <a:spcPts val="0"/>
              </a:spcBef>
              <a:spcAft>
                <a:spcPts val="0"/>
              </a:spcAft>
              <a:buClr>
                <a:schemeClr val="lt1"/>
              </a:buClr>
              <a:buSzPts val="3700"/>
              <a:buNone/>
              <a:defRPr sz="3700">
                <a:solidFill>
                  <a:schemeClr val="lt1"/>
                </a:solidFill>
              </a:defRPr>
            </a:lvl3pPr>
            <a:lvl4pPr lvl="3" algn="ctr">
              <a:lnSpc>
                <a:spcPct val="100000"/>
              </a:lnSpc>
              <a:spcBef>
                <a:spcPts val="0"/>
              </a:spcBef>
              <a:spcAft>
                <a:spcPts val="0"/>
              </a:spcAft>
              <a:buClr>
                <a:schemeClr val="lt1"/>
              </a:buClr>
              <a:buSzPts val="3700"/>
              <a:buNone/>
              <a:defRPr sz="3700">
                <a:solidFill>
                  <a:schemeClr val="lt1"/>
                </a:solidFill>
              </a:defRPr>
            </a:lvl4pPr>
            <a:lvl5pPr lvl="4" algn="ctr">
              <a:lnSpc>
                <a:spcPct val="100000"/>
              </a:lnSpc>
              <a:spcBef>
                <a:spcPts val="0"/>
              </a:spcBef>
              <a:spcAft>
                <a:spcPts val="0"/>
              </a:spcAft>
              <a:buClr>
                <a:schemeClr val="lt1"/>
              </a:buClr>
              <a:buSzPts val="3700"/>
              <a:buNone/>
              <a:defRPr sz="3700">
                <a:solidFill>
                  <a:schemeClr val="lt1"/>
                </a:solidFill>
              </a:defRPr>
            </a:lvl5pPr>
            <a:lvl6pPr lvl="5" algn="ctr">
              <a:lnSpc>
                <a:spcPct val="100000"/>
              </a:lnSpc>
              <a:spcBef>
                <a:spcPts val="0"/>
              </a:spcBef>
              <a:spcAft>
                <a:spcPts val="0"/>
              </a:spcAft>
              <a:buClr>
                <a:schemeClr val="lt1"/>
              </a:buClr>
              <a:buSzPts val="3700"/>
              <a:buNone/>
              <a:defRPr sz="3700">
                <a:solidFill>
                  <a:schemeClr val="lt1"/>
                </a:solidFill>
              </a:defRPr>
            </a:lvl6pPr>
            <a:lvl7pPr lvl="6" algn="ctr">
              <a:lnSpc>
                <a:spcPct val="100000"/>
              </a:lnSpc>
              <a:spcBef>
                <a:spcPts val="0"/>
              </a:spcBef>
              <a:spcAft>
                <a:spcPts val="0"/>
              </a:spcAft>
              <a:buClr>
                <a:schemeClr val="lt1"/>
              </a:buClr>
              <a:buSzPts val="3700"/>
              <a:buNone/>
              <a:defRPr sz="3700">
                <a:solidFill>
                  <a:schemeClr val="lt1"/>
                </a:solidFill>
              </a:defRPr>
            </a:lvl7pPr>
            <a:lvl8pPr lvl="7" algn="ctr">
              <a:lnSpc>
                <a:spcPct val="100000"/>
              </a:lnSpc>
              <a:spcBef>
                <a:spcPts val="0"/>
              </a:spcBef>
              <a:spcAft>
                <a:spcPts val="0"/>
              </a:spcAft>
              <a:buClr>
                <a:schemeClr val="lt1"/>
              </a:buClr>
              <a:buSzPts val="3700"/>
              <a:buNone/>
              <a:defRPr sz="3700">
                <a:solidFill>
                  <a:schemeClr val="lt1"/>
                </a:solidFill>
              </a:defRPr>
            </a:lvl8pPr>
            <a:lvl9pPr lvl="8" algn="ctr">
              <a:lnSpc>
                <a:spcPct val="100000"/>
              </a:lnSpc>
              <a:spcBef>
                <a:spcPts val="0"/>
              </a:spcBef>
              <a:spcAft>
                <a:spcPts val="0"/>
              </a:spcAft>
              <a:buClr>
                <a:schemeClr val="lt1"/>
              </a:buClr>
              <a:buSzPts val="3700"/>
              <a:buNone/>
              <a:defRPr sz="3700">
                <a:solidFill>
                  <a:schemeClr val="lt1"/>
                </a:solidFill>
              </a:defRPr>
            </a:lvl9pPr>
          </a:lstStyle>
          <a:p/>
        </p:txBody>
      </p:sp>
      <p:sp>
        <p:nvSpPr>
          <p:cNvPr id="14" name="Google Shape;14;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rtificate">
  <p:cSld name="TITLE_AND_TWO_COLUMNS_1_2_1">
    <p:spTree>
      <p:nvGrpSpPr>
        <p:cNvPr id="91" name="Shape 91"/>
        <p:cNvGrpSpPr/>
        <p:nvPr/>
      </p:nvGrpSpPr>
      <p:grpSpPr>
        <a:xfrm>
          <a:off x="0" y="0"/>
          <a:ext cx="0" cy="0"/>
          <a:chOff x="0" y="0"/>
          <a:chExt cx="0" cy="0"/>
        </a:xfrm>
      </p:grpSpPr>
      <p:sp>
        <p:nvSpPr>
          <p:cNvPr id="92" name="Google Shape;92;p11"/>
          <p:cNvSpPr txBox="1"/>
          <p:nvPr>
            <p:ph type="title"/>
          </p:nvPr>
        </p:nvSpPr>
        <p:spPr>
          <a:xfrm>
            <a:off x="850650" y="515200"/>
            <a:ext cx="10490700" cy="7635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3" name="Google Shape;93;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1"/>
          <p:cNvSpPr txBox="1"/>
          <p:nvPr>
            <p:ph idx="1" type="subTitle"/>
          </p:nvPr>
        </p:nvSpPr>
        <p:spPr>
          <a:xfrm>
            <a:off x="963188" y="5427788"/>
            <a:ext cx="3699000" cy="4575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1300"/>
              <a:buNone/>
              <a:defRPr i="1" sz="1700"/>
            </a:lvl1pPr>
            <a:lvl2pPr lvl="1" rtl="0" algn="ctr">
              <a:lnSpc>
                <a:spcPct val="100000"/>
              </a:lnSpc>
              <a:spcBef>
                <a:spcPts val="0"/>
              </a:spcBef>
              <a:spcAft>
                <a:spcPts val="0"/>
              </a:spcAft>
              <a:buSzPts val="1300"/>
              <a:buNone/>
              <a:defRPr i="1" sz="1300"/>
            </a:lvl2pPr>
            <a:lvl3pPr lvl="2" rtl="0" algn="ctr">
              <a:lnSpc>
                <a:spcPct val="100000"/>
              </a:lnSpc>
              <a:spcBef>
                <a:spcPts val="0"/>
              </a:spcBef>
              <a:spcAft>
                <a:spcPts val="0"/>
              </a:spcAft>
              <a:buSzPts val="1300"/>
              <a:buNone/>
              <a:defRPr i="1" sz="1300"/>
            </a:lvl3pPr>
            <a:lvl4pPr lvl="3" rtl="0" algn="ctr">
              <a:lnSpc>
                <a:spcPct val="100000"/>
              </a:lnSpc>
              <a:spcBef>
                <a:spcPts val="0"/>
              </a:spcBef>
              <a:spcAft>
                <a:spcPts val="0"/>
              </a:spcAft>
              <a:buSzPts val="1300"/>
              <a:buNone/>
              <a:defRPr i="1" sz="1300"/>
            </a:lvl4pPr>
            <a:lvl5pPr lvl="4" rtl="0" algn="ctr">
              <a:lnSpc>
                <a:spcPct val="100000"/>
              </a:lnSpc>
              <a:spcBef>
                <a:spcPts val="0"/>
              </a:spcBef>
              <a:spcAft>
                <a:spcPts val="0"/>
              </a:spcAft>
              <a:buSzPts val="1300"/>
              <a:buNone/>
              <a:defRPr i="1" sz="1300"/>
            </a:lvl5pPr>
            <a:lvl6pPr lvl="5" rtl="0" algn="ctr">
              <a:lnSpc>
                <a:spcPct val="100000"/>
              </a:lnSpc>
              <a:spcBef>
                <a:spcPts val="0"/>
              </a:spcBef>
              <a:spcAft>
                <a:spcPts val="0"/>
              </a:spcAft>
              <a:buSzPts val="1300"/>
              <a:buNone/>
              <a:defRPr i="1" sz="1300"/>
            </a:lvl6pPr>
            <a:lvl7pPr lvl="6" rtl="0" algn="ctr">
              <a:lnSpc>
                <a:spcPct val="100000"/>
              </a:lnSpc>
              <a:spcBef>
                <a:spcPts val="0"/>
              </a:spcBef>
              <a:spcAft>
                <a:spcPts val="0"/>
              </a:spcAft>
              <a:buSzPts val="1300"/>
              <a:buNone/>
              <a:defRPr i="1" sz="1300"/>
            </a:lvl7pPr>
            <a:lvl8pPr lvl="7" rtl="0" algn="ctr">
              <a:lnSpc>
                <a:spcPct val="100000"/>
              </a:lnSpc>
              <a:spcBef>
                <a:spcPts val="0"/>
              </a:spcBef>
              <a:spcAft>
                <a:spcPts val="0"/>
              </a:spcAft>
              <a:buSzPts val="1300"/>
              <a:buNone/>
              <a:defRPr i="1" sz="1300"/>
            </a:lvl8pPr>
            <a:lvl9pPr lvl="8" rtl="0" algn="ctr">
              <a:lnSpc>
                <a:spcPct val="100000"/>
              </a:lnSpc>
              <a:spcBef>
                <a:spcPts val="0"/>
              </a:spcBef>
              <a:spcAft>
                <a:spcPts val="0"/>
              </a:spcAft>
              <a:buSzPts val="1300"/>
              <a:buNone/>
              <a:defRPr i="1" sz="1300"/>
            </a:lvl9pPr>
          </a:lstStyle>
          <a:p/>
        </p:txBody>
      </p:sp>
      <p:cxnSp>
        <p:nvCxnSpPr>
          <p:cNvPr id="95" name="Google Shape;95;p11"/>
          <p:cNvCxnSpPr/>
          <p:nvPr/>
        </p:nvCxnSpPr>
        <p:spPr>
          <a:xfrm>
            <a:off x="1783800" y="3300300"/>
            <a:ext cx="8624400" cy="0"/>
          </a:xfrm>
          <a:prstGeom prst="straightConnector1">
            <a:avLst/>
          </a:prstGeom>
          <a:noFill/>
          <a:ln cap="flat" cmpd="sng" w="9525">
            <a:solidFill>
              <a:schemeClr val="dk1"/>
            </a:solidFill>
            <a:prstDash val="solid"/>
            <a:round/>
            <a:headEnd len="med" w="med" type="none"/>
            <a:tailEnd len="med" w="med" type="none"/>
          </a:ln>
        </p:spPr>
      </p:cxnSp>
      <p:cxnSp>
        <p:nvCxnSpPr>
          <p:cNvPr id="96" name="Google Shape;96;p11"/>
          <p:cNvCxnSpPr/>
          <p:nvPr/>
        </p:nvCxnSpPr>
        <p:spPr>
          <a:xfrm>
            <a:off x="1319438" y="5885275"/>
            <a:ext cx="2986500" cy="0"/>
          </a:xfrm>
          <a:prstGeom prst="straightConnector1">
            <a:avLst/>
          </a:prstGeom>
          <a:noFill/>
          <a:ln cap="flat" cmpd="sng" w="9525">
            <a:solidFill>
              <a:schemeClr val="dk1"/>
            </a:solidFill>
            <a:prstDash val="solid"/>
            <a:round/>
            <a:headEnd len="med" w="med" type="none"/>
            <a:tailEnd len="med" w="med" type="none"/>
          </a:ln>
        </p:spPr>
      </p:cxnSp>
      <p:sp>
        <p:nvSpPr>
          <p:cNvPr id="97" name="Google Shape;97;p11"/>
          <p:cNvSpPr txBox="1"/>
          <p:nvPr>
            <p:ph idx="2" type="subTitle"/>
          </p:nvPr>
        </p:nvSpPr>
        <p:spPr>
          <a:xfrm>
            <a:off x="963188" y="5885288"/>
            <a:ext cx="3699000" cy="4575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1300"/>
              <a:buNone/>
              <a:defRPr i="1" sz="1700"/>
            </a:lvl1pPr>
            <a:lvl2pPr lvl="1" rtl="0" algn="ctr">
              <a:lnSpc>
                <a:spcPct val="100000"/>
              </a:lnSpc>
              <a:spcBef>
                <a:spcPts val="0"/>
              </a:spcBef>
              <a:spcAft>
                <a:spcPts val="0"/>
              </a:spcAft>
              <a:buSzPts val="1300"/>
              <a:buNone/>
              <a:defRPr i="1" sz="1300"/>
            </a:lvl2pPr>
            <a:lvl3pPr lvl="2" rtl="0" algn="ctr">
              <a:lnSpc>
                <a:spcPct val="100000"/>
              </a:lnSpc>
              <a:spcBef>
                <a:spcPts val="0"/>
              </a:spcBef>
              <a:spcAft>
                <a:spcPts val="0"/>
              </a:spcAft>
              <a:buSzPts val="1300"/>
              <a:buNone/>
              <a:defRPr i="1" sz="1300"/>
            </a:lvl3pPr>
            <a:lvl4pPr lvl="3" rtl="0" algn="ctr">
              <a:lnSpc>
                <a:spcPct val="100000"/>
              </a:lnSpc>
              <a:spcBef>
                <a:spcPts val="0"/>
              </a:spcBef>
              <a:spcAft>
                <a:spcPts val="0"/>
              </a:spcAft>
              <a:buSzPts val="1300"/>
              <a:buNone/>
              <a:defRPr i="1" sz="1300"/>
            </a:lvl4pPr>
            <a:lvl5pPr lvl="4" rtl="0" algn="ctr">
              <a:lnSpc>
                <a:spcPct val="100000"/>
              </a:lnSpc>
              <a:spcBef>
                <a:spcPts val="0"/>
              </a:spcBef>
              <a:spcAft>
                <a:spcPts val="0"/>
              </a:spcAft>
              <a:buSzPts val="1300"/>
              <a:buNone/>
              <a:defRPr i="1" sz="1300"/>
            </a:lvl5pPr>
            <a:lvl6pPr lvl="5" rtl="0" algn="ctr">
              <a:lnSpc>
                <a:spcPct val="100000"/>
              </a:lnSpc>
              <a:spcBef>
                <a:spcPts val="0"/>
              </a:spcBef>
              <a:spcAft>
                <a:spcPts val="0"/>
              </a:spcAft>
              <a:buSzPts val="1300"/>
              <a:buNone/>
              <a:defRPr i="1" sz="1300"/>
            </a:lvl6pPr>
            <a:lvl7pPr lvl="6" rtl="0" algn="ctr">
              <a:lnSpc>
                <a:spcPct val="100000"/>
              </a:lnSpc>
              <a:spcBef>
                <a:spcPts val="0"/>
              </a:spcBef>
              <a:spcAft>
                <a:spcPts val="0"/>
              </a:spcAft>
              <a:buSzPts val="1300"/>
              <a:buNone/>
              <a:defRPr i="1" sz="1300"/>
            </a:lvl7pPr>
            <a:lvl8pPr lvl="7" rtl="0" algn="ctr">
              <a:lnSpc>
                <a:spcPct val="100000"/>
              </a:lnSpc>
              <a:spcBef>
                <a:spcPts val="0"/>
              </a:spcBef>
              <a:spcAft>
                <a:spcPts val="0"/>
              </a:spcAft>
              <a:buSzPts val="1300"/>
              <a:buNone/>
              <a:defRPr i="1" sz="1300"/>
            </a:lvl8pPr>
            <a:lvl9pPr lvl="8" rtl="0" algn="ctr">
              <a:lnSpc>
                <a:spcPct val="100000"/>
              </a:lnSpc>
              <a:spcBef>
                <a:spcPts val="0"/>
              </a:spcBef>
              <a:spcAft>
                <a:spcPts val="0"/>
              </a:spcAft>
              <a:buSzPts val="1300"/>
              <a:buNone/>
              <a:defRPr i="1" sz="1300"/>
            </a:lvl9pPr>
          </a:lstStyle>
          <a:p/>
        </p:txBody>
      </p:sp>
      <p:sp>
        <p:nvSpPr>
          <p:cNvPr id="98" name="Google Shape;98;p11"/>
          <p:cNvSpPr txBox="1"/>
          <p:nvPr>
            <p:ph idx="3" type="subTitle"/>
          </p:nvPr>
        </p:nvSpPr>
        <p:spPr>
          <a:xfrm>
            <a:off x="7529813" y="5427788"/>
            <a:ext cx="3699000" cy="4575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1300"/>
              <a:buNone/>
              <a:defRPr i="1" sz="1700"/>
            </a:lvl1pPr>
            <a:lvl2pPr lvl="1" rtl="0" algn="ctr">
              <a:lnSpc>
                <a:spcPct val="100000"/>
              </a:lnSpc>
              <a:spcBef>
                <a:spcPts val="0"/>
              </a:spcBef>
              <a:spcAft>
                <a:spcPts val="0"/>
              </a:spcAft>
              <a:buSzPts val="1300"/>
              <a:buNone/>
              <a:defRPr i="1" sz="1300"/>
            </a:lvl2pPr>
            <a:lvl3pPr lvl="2" rtl="0" algn="ctr">
              <a:lnSpc>
                <a:spcPct val="100000"/>
              </a:lnSpc>
              <a:spcBef>
                <a:spcPts val="0"/>
              </a:spcBef>
              <a:spcAft>
                <a:spcPts val="0"/>
              </a:spcAft>
              <a:buSzPts val="1300"/>
              <a:buNone/>
              <a:defRPr i="1" sz="1300"/>
            </a:lvl3pPr>
            <a:lvl4pPr lvl="3" rtl="0" algn="ctr">
              <a:lnSpc>
                <a:spcPct val="100000"/>
              </a:lnSpc>
              <a:spcBef>
                <a:spcPts val="0"/>
              </a:spcBef>
              <a:spcAft>
                <a:spcPts val="0"/>
              </a:spcAft>
              <a:buSzPts val="1300"/>
              <a:buNone/>
              <a:defRPr i="1" sz="1300"/>
            </a:lvl4pPr>
            <a:lvl5pPr lvl="4" rtl="0" algn="ctr">
              <a:lnSpc>
                <a:spcPct val="100000"/>
              </a:lnSpc>
              <a:spcBef>
                <a:spcPts val="0"/>
              </a:spcBef>
              <a:spcAft>
                <a:spcPts val="0"/>
              </a:spcAft>
              <a:buSzPts val="1300"/>
              <a:buNone/>
              <a:defRPr i="1" sz="1300"/>
            </a:lvl5pPr>
            <a:lvl6pPr lvl="5" rtl="0" algn="ctr">
              <a:lnSpc>
                <a:spcPct val="100000"/>
              </a:lnSpc>
              <a:spcBef>
                <a:spcPts val="0"/>
              </a:spcBef>
              <a:spcAft>
                <a:spcPts val="0"/>
              </a:spcAft>
              <a:buSzPts val="1300"/>
              <a:buNone/>
              <a:defRPr i="1" sz="1300"/>
            </a:lvl6pPr>
            <a:lvl7pPr lvl="6" rtl="0" algn="ctr">
              <a:lnSpc>
                <a:spcPct val="100000"/>
              </a:lnSpc>
              <a:spcBef>
                <a:spcPts val="0"/>
              </a:spcBef>
              <a:spcAft>
                <a:spcPts val="0"/>
              </a:spcAft>
              <a:buSzPts val="1300"/>
              <a:buNone/>
              <a:defRPr i="1" sz="1300"/>
            </a:lvl7pPr>
            <a:lvl8pPr lvl="7" rtl="0" algn="ctr">
              <a:lnSpc>
                <a:spcPct val="100000"/>
              </a:lnSpc>
              <a:spcBef>
                <a:spcPts val="0"/>
              </a:spcBef>
              <a:spcAft>
                <a:spcPts val="0"/>
              </a:spcAft>
              <a:buSzPts val="1300"/>
              <a:buNone/>
              <a:defRPr i="1" sz="1300"/>
            </a:lvl8pPr>
            <a:lvl9pPr lvl="8" rtl="0" algn="ctr">
              <a:lnSpc>
                <a:spcPct val="100000"/>
              </a:lnSpc>
              <a:spcBef>
                <a:spcPts val="0"/>
              </a:spcBef>
              <a:spcAft>
                <a:spcPts val="0"/>
              </a:spcAft>
              <a:buSzPts val="1300"/>
              <a:buNone/>
              <a:defRPr i="1" sz="1300"/>
            </a:lvl9pPr>
          </a:lstStyle>
          <a:p/>
        </p:txBody>
      </p:sp>
      <p:cxnSp>
        <p:nvCxnSpPr>
          <p:cNvPr id="99" name="Google Shape;99;p11"/>
          <p:cNvCxnSpPr/>
          <p:nvPr/>
        </p:nvCxnSpPr>
        <p:spPr>
          <a:xfrm>
            <a:off x="7886063" y="5885275"/>
            <a:ext cx="2986500" cy="0"/>
          </a:xfrm>
          <a:prstGeom prst="straightConnector1">
            <a:avLst/>
          </a:prstGeom>
          <a:noFill/>
          <a:ln cap="flat" cmpd="sng" w="9525">
            <a:solidFill>
              <a:schemeClr val="dk1"/>
            </a:solidFill>
            <a:prstDash val="solid"/>
            <a:round/>
            <a:headEnd len="med" w="med" type="none"/>
            <a:tailEnd len="med" w="med" type="none"/>
          </a:ln>
        </p:spPr>
      </p:cxnSp>
      <p:sp>
        <p:nvSpPr>
          <p:cNvPr id="100" name="Google Shape;100;p11"/>
          <p:cNvSpPr txBox="1"/>
          <p:nvPr>
            <p:ph idx="4" type="subTitle"/>
          </p:nvPr>
        </p:nvSpPr>
        <p:spPr>
          <a:xfrm>
            <a:off x="7529813" y="5885288"/>
            <a:ext cx="3699000" cy="4575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1300"/>
              <a:buNone/>
              <a:defRPr i="1" sz="1700"/>
            </a:lvl1pPr>
            <a:lvl2pPr lvl="1" rtl="0" algn="ctr">
              <a:lnSpc>
                <a:spcPct val="100000"/>
              </a:lnSpc>
              <a:spcBef>
                <a:spcPts val="0"/>
              </a:spcBef>
              <a:spcAft>
                <a:spcPts val="0"/>
              </a:spcAft>
              <a:buSzPts val="1300"/>
              <a:buNone/>
              <a:defRPr i="1" sz="1300"/>
            </a:lvl2pPr>
            <a:lvl3pPr lvl="2" rtl="0" algn="ctr">
              <a:lnSpc>
                <a:spcPct val="100000"/>
              </a:lnSpc>
              <a:spcBef>
                <a:spcPts val="0"/>
              </a:spcBef>
              <a:spcAft>
                <a:spcPts val="0"/>
              </a:spcAft>
              <a:buSzPts val="1300"/>
              <a:buNone/>
              <a:defRPr i="1" sz="1300"/>
            </a:lvl3pPr>
            <a:lvl4pPr lvl="3" rtl="0" algn="ctr">
              <a:lnSpc>
                <a:spcPct val="100000"/>
              </a:lnSpc>
              <a:spcBef>
                <a:spcPts val="0"/>
              </a:spcBef>
              <a:spcAft>
                <a:spcPts val="0"/>
              </a:spcAft>
              <a:buSzPts val="1300"/>
              <a:buNone/>
              <a:defRPr i="1" sz="1300"/>
            </a:lvl4pPr>
            <a:lvl5pPr lvl="4" rtl="0" algn="ctr">
              <a:lnSpc>
                <a:spcPct val="100000"/>
              </a:lnSpc>
              <a:spcBef>
                <a:spcPts val="0"/>
              </a:spcBef>
              <a:spcAft>
                <a:spcPts val="0"/>
              </a:spcAft>
              <a:buSzPts val="1300"/>
              <a:buNone/>
              <a:defRPr i="1" sz="1300"/>
            </a:lvl5pPr>
            <a:lvl6pPr lvl="5" rtl="0" algn="ctr">
              <a:lnSpc>
                <a:spcPct val="100000"/>
              </a:lnSpc>
              <a:spcBef>
                <a:spcPts val="0"/>
              </a:spcBef>
              <a:spcAft>
                <a:spcPts val="0"/>
              </a:spcAft>
              <a:buSzPts val="1300"/>
              <a:buNone/>
              <a:defRPr i="1" sz="1300"/>
            </a:lvl6pPr>
            <a:lvl7pPr lvl="6" rtl="0" algn="ctr">
              <a:lnSpc>
                <a:spcPct val="100000"/>
              </a:lnSpc>
              <a:spcBef>
                <a:spcPts val="0"/>
              </a:spcBef>
              <a:spcAft>
                <a:spcPts val="0"/>
              </a:spcAft>
              <a:buSzPts val="1300"/>
              <a:buNone/>
              <a:defRPr i="1" sz="1300"/>
            </a:lvl7pPr>
            <a:lvl8pPr lvl="7" rtl="0" algn="ctr">
              <a:lnSpc>
                <a:spcPct val="100000"/>
              </a:lnSpc>
              <a:spcBef>
                <a:spcPts val="0"/>
              </a:spcBef>
              <a:spcAft>
                <a:spcPts val="0"/>
              </a:spcAft>
              <a:buSzPts val="1300"/>
              <a:buNone/>
              <a:defRPr i="1" sz="1300"/>
            </a:lvl8pPr>
            <a:lvl9pPr lvl="8" rtl="0" algn="ctr">
              <a:lnSpc>
                <a:spcPct val="100000"/>
              </a:lnSpc>
              <a:spcBef>
                <a:spcPts val="0"/>
              </a:spcBef>
              <a:spcAft>
                <a:spcPts val="0"/>
              </a:spcAft>
              <a:buSzPts val="1300"/>
              <a:buNone/>
              <a:defRPr i="1" sz="1300"/>
            </a:lvl9pPr>
          </a:lstStyle>
          <a:p/>
        </p:txBody>
      </p:sp>
      <p:sp>
        <p:nvSpPr>
          <p:cNvPr id="101" name="Google Shape;101;p11"/>
          <p:cNvSpPr txBox="1"/>
          <p:nvPr>
            <p:ph idx="5" type="subTitle"/>
          </p:nvPr>
        </p:nvSpPr>
        <p:spPr>
          <a:xfrm>
            <a:off x="3124958" y="4658763"/>
            <a:ext cx="5942100" cy="4575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1300"/>
              <a:buNone/>
              <a:defRPr i="1" sz="1700"/>
            </a:lvl1pPr>
            <a:lvl2pPr lvl="1" rtl="0" algn="ctr">
              <a:lnSpc>
                <a:spcPct val="100000"/>
              </a:lnSpc>
              <a:spcBef>
                <a:spcPts val="0"/>
              </a:spcBef>
              <a:spcAft>
                <a:spcPts val="0"/>
              </a:spcAft>
              <a:buSzPts val="1300"/>
              <a:buNone/>
              <a:defRPr i="1" sz="1300"/>
            </a:lvl2pPr>
            <a:lvl3pPr lvl="2" rtl="0" algn="ctr">
              <a:lnSpc>
                <a:spcPct val="100000"/>
              </a:lnSpc>
              <a:spcBef>
                <a:spcPts val="0"/>
              </a:spcBef>
              <a:spcAft>
                <a:spcPts val="0"/>
              </a:spcAft>
              <a:buSzPts val="1300"/>
              <a:buNone/>
              <a:defRPr i="1" sz="1300"/>
            </a:lvl3pPr>
            <a:lvl4pPr lvl="3" rtl="0" algn="ctr">
              <a:lnSpc>
                <a:spcPct val="100000"/>
              </a:lnSpc>
              <a:spcBef>
                <a:spcPts val="0"/>
              </a:spcBef>
              <a:spcAft>
                <a:spcPts val="0"/>
              </a:spcAft>
              <a:buSzPts val="1300"/>
              <a:buNone/>
              <a:defRPr i="1" sz="1300"/>
            </a:lvl4pPr>
            <a:lvl5pPr lvl="4" rtl="0" algn="ctr">
              <a:lnSpc>
                <a:spcPct val="100000"/>
              </a:lnSpc>
              <a:spcBef>
                <a:spcPts val="0"/>
              </a:spcBef>
              <a:spcAft>
                <a:spcPts val="0"/>
              </a:spcAft>
              <a:buSzPts val="1300"/>
              <a:buNone/>
              <a:defRPr i="1" sz="1300"/>
            </a:lvl5pPr>
            <a:lvl6pPr lvl="5" rtl="0" algn="ctr">
              <a:lnSpc>
                <a:spcPct val="100000"/>
              </a:lnSpc>
              <a:spcBef>
                <a:spcPts val="0"/>
              </a:spcBef>
              <a:spcAft>
                <a:spcPts val="0"/>
              </a:spcAft>
              <a:buSzPts val="1300"/>
              <a:buNone/>
              <a:defRPr i="1" sz="1300"/>
            </a:lvl6pPr>
            <a:lvl7pPr lvl="6" rtl="0" algn="ctr">
              <a:lnSpc>
                <a:spcPct val="100000"/>
              </a:lnSpc>
              <a:spcBef>
                <a:spcPts val="0"/>
              </a:spcBef>
              <a:spcAft>
                <a:spcPts val="0"/>
              </a:spcAft>
              <a:buSzPts val="1300"/>
              <a:buNone/>
              <a:defRPr i="1" sz="1300"/>
            </a:lvl7pPr>
            <a:lvl8pPr lvl="7" rtl="0" algn="ctr">
              <a:lnSpc>
                <a:spcPct val="100000"/>
              </a:lnSpc>
              <a:spcBef>
                <a:spcPts val="0"/>
              </a:spcBef>
              <a:spcAft>
                <a:spcPts val="0"/>
              </a:spcAft>
              <a:buSzPts val="1300"/>
              <a:buNone/>
              <a:defRPr i="1" sz="1300"/>
            </a:lvl8pPr>
            <a:lvl9pPr lvl="8" rtl="0" algn="ctr">
              <a:lnSpc>
                <a:spcPct val="100000"/>
              </a:lnSpc>
              <a:spcBef>
                <a:spcPts val="0"/>
              </a:spcBef>
              <a:spcAft>
                <a:spcPts val="0"/>
              </a:spcAft>
              <a:buSzPts val="1300"/>
              <a:buNone/>
              <a:defRPr i="1" sz="1300"/>
            </a:lvl9pPr>
          </a:lstStyle>
          <a:p/>
        </p:txBody>
      </p:sp>
      <p:sp>
        <p:nvSpPr>
          <p:cNvPr id="102" name="Google Shape;102;p11"/>
          <p:cNvSpPr txBox="1"/>
          <p:nvPr>
            <p:ph idx="6" type="title"/>
          </p:nvPr>
        </p:nvSpPr>
        <p:spPr>
          <a:xfrm>
            <a:off x="2252850" y="3972088"/>
            <a:ext cx="7686300" cy="6867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3" name="Google Shape;103;p11"/>
          <p:cNvSpPr txBox="1"/>
          <p:nvPr>
            <p:ph idx="7" type="subTitle"/>
          </p:nvPr>
        </p:nvSpPr>
        <p:spPr>
          <a:xfrm>
            <a:off x="3124958" y="3514588"/>
            <a:ext cx="5942100" cy="4575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1300"/>
              <a:buNone/>
              <a:defRPr sz="17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04" name="Google Shape;104;p11"/>
          <p:cNvSpPr txBox="1"/>
          <p:nvPr>
            <p:ph idx="8" type="subTitle"/>
          </p:nvPr>
        </p:nvSpPr>
        <p:spPr>
          <a:xfrm>
            <a:off x="1783800" y="2538013"/>
            <a:ext cx="8624400" cy="7635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4800"/>
              <a:buNone/>
              <a:defRPr sz="55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TLE_AND_TWO_COLUMNS_1_1">
    <p:spTree>
      <p:nvGrpSpPr>
        <p:cNvPr id="105" name="Shape 105"/>
        <p:cNvGrpSpPr/>
        <p:nvPr/>
      </p:nvGrpSpPr>
      <p:grpSpPr>
        <a:xfrm>
          <a:off x="0" y="0"/>
          <a:ext cx="0" cy="0"/>
          <a:chOff x="0" y="0"/>
          <a:chExt cx="0" cy="0"/>
        </a:xfrm>
      </p:grpSpPr>
      <p:sp>
        <p:nvSpPr>
          <p:cNvPr id="106" name="Google Shape;106;p12"/>
          <p:cNvSpPr txBox="1"/>
          <p:nvPr>
            <p:ph type="title"/>
          </p:nvPr>
        </p:nvSpPr>
        <p:spPr>
          <a:xfrm>
            <a:off x="429300" y="537475"/>
            <a:ext cx="11333400" cy="763500"/>
          </a:xfrm>
          <a:prstGeom prst="rect">
            <a:avLst/>
          </a:prstGeom>
          <a:solidFill>
            <a:schemeClr val="dk1"/>
          </a:solidFill>
        </p:spPr>
        <p:txBody>
          <a:bodyPr anchorCtr="0" anchor="t" bIns="121900" lIns="121900" spcFirstLastPara="1" rIns="121900" wrap="square" tIns="121900">
            <a:normAutofit/>
          </a:bodyPr>
          <a:lstStyle>
            <a:lvl1pPr lvl="0" rtl="0" algn="ctr">
              <a:spcBef>
                <a:spcPts val="0"/>
              </a:spcBef>
              <a:spcAft>
                <a:spcPts val="0"/>
              </a:spcAft>
              <a:buSzPts val="3600"/>
              <a:buNone/>
              <a:defRPr sz="3640">
                <a:solidFill>
                  <a:schemeClr val="lt1"/>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7" name="Google Shape;107;p12"/>
          <p:cNvSpPr txBox="1"/>
          <p:nvPr>
            <p:ph idx="1" type="body"/>
          </p:nvPr>
        </p:nvSpPr>
        <p:spPr>
          <a:xfrm>
            <a:off x="888750" y="4353503"/>
            <a:ext cx="2243700" cy="8850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08" name="Google Shape;108;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12"/>
          <p:cNvSpPr txBox="1"/>
          <p:nvPr>
            <p:ph idx="2" type="subTitle"/>
          </p:nvPr>
        </p:nvSpPr>
        <p:spPr>
          <a:xfrm>
            <a:off x="888750" y="2393550"/>
            <a:ext cx="2113500" cy="615300"/>
          </a:xfrm>
          <a:prstGeom prst="rect">
            <a:avLst/>
          </a:prstGeom>
          <a:noFill/>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sz="3500">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2"/>
          <p:cNvSpPr txBox="1"/>
          <p:nvPr>
            <p:ph idx="3" type="body"/>
          </p:nvPr>
        </p:nvSpPr>
        <p:spPr>
          <a:xfrm>
            <a:off x="3138261" y="4353501"/>
            <a:ext cx="2243700" cy="8850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11" name="Google Shape;111;p12"/>
          <p:cNvSpPr txBox="1"/>
          <p:nvPr>
            <p:ph idx="4" type="subTitle"/>
          </p:nvPr>
        </p:nvSpPr>
        <p:spPr>
          <a:xfrm>
            <a:off x="3154538" y="2393550"/>
            <a:ext cx="2113500" cy="615300"/>
          </a:xfrm>
          <a:prstGeom prst="rect">
            <a:avLst/>
          </a:prstGeom>
          <a:noFill/>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sz="3500">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12"/>
          <p:cNvSpPr txBox="1"/>
          <p:nvPr>
            <p:ph idx="5" type="body"/>
          </p:nvPr>
        </p:nvSpPr>
        <p:spPr>
          <a:xfrm>
            <a:off x="7637247" y="4353517"/>
            <a:ext cx="2243700" cy="8850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13" name="Google Shape;113;p12"/>
          <p:cNvSpPr txBox="1"/>
          <p:nvPr>
            <p:ph idx="6" type="subTitle"/>
          </p:nvPr>
        </p:nvSpPr>
        <p:spPr>
          <a:xfrm>
            <a:off x="7669801" y="2393550"/>
            <a:ext cx="2113500" cy="615300"/>
          </a:xfrm>
          <a:prstGeom prst="rect">
            <a:avLst/>
          </a:prstGeom>
          <a:noFill/>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sz="3500">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4" name="Google Shape;114;p12"/>
          <p:cNvSpPr txBox="1"/>
          <p:nvPr>
            <p:ph idx="7" type="subTitle"/>
          </p:nvPr>
        </p:nvSpPr>
        <p:spPr>
          <a:xfrm>
            <a:off x="888750" y="3899013"/>
            <a:ext cx="2243700" cy="530700"/>
          </a:xfrm>
          <a:prstGeom prst="rect">
            <a:avLst/>
          </a:prstGeom>
        </p:spPr>
        <p:txBody>
          <a:bodyPr anchorCtr="0" anchor="b" bIns="121900" lIns="121900" spcFirstLastPara="1" rIns="121900" wrap="square" tIns="121900">
            <a:normAutofit/>
          </a:bodyPr>
          <a:lstStyle>
            <a:lvl1pPr lvl="0" rtl="0">
              <a:lnSpc>
                <a:spcPct val="10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5" name="Google Shape;115;p12"/>
          <p:cNvSpPr txBox="1"/>
          <p:nvPr>
            <p:ph idx="8" type="subTitle"/>
          </p:nvPr>
        </p:nvSpPr>
        <p:spPr>
          <a:xfrm>
            <a:off x="3138261" y="3899000"/>
            <a:ext cx="2243700" cy="530700"/>
          </a:xfrm>
          <a:prstGeom prst="rect">
            <a:avLst/>
          </a:prstGeom>
        </p:spPr>
        <p:txBody>
          <a:bodyPr anchorCtr="0" anchor="b" bIns="121900" lIns="121900" spcFirstLastPara="1" rIns="121900" wrap="square" tIns="121900">
            <a:normAutofit/>
          </a:bodyPr>
          <a:lstStyle>
            <a:lvl1pPr lvl="0" rtl="0">
              <a:lnSpc>
                <a:spcPct val="9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12"/>
          <p:cNvSpPr txBox="1"/>
          <p:nvPr>
            <p:ph idx="9" type="subTitle"/>
          </p:nvPr>
        </p:nvSpPr>
        <p:spPr>
          <a:xfrm>
            <a:off x="7637246" y="3899013"/>
            <a:ext cx="2243700" cy="530700"/>
          </a:xfrm>
          <a:prstGeom prst="rect">
            <a:avLst/>
          </a:prstGeom>
        </p:spPr>
        <p:txBody>
          <a:bodyPr anchorCtr="0" anchor="b" bIns="121900" lIns="121900" spcFirstLastPara="1" rIns="121900" wrap="square" tIns="121900">
            <a:normAutofit/>
          </a:bodyPr>
          <a:lstStyle>
            <a:lvl1pPr lvl="0" rtl="0">
              <a:lnSpc>
                <a:spcPct val="10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12"/>
          <p:cNvSpPr txBox="1"/>
          <p:nvPr>
            <p:ph idx="13" type="body"/>
          </p:nvPr>
        </p:nvSpPr>
        <p:spPr>
          <a:xfrm>
            <a:off x="5404025" y="4353503"/>
            <a:ext cx="2243700" cy="8850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18" name="Google Shape;118;p12"/>
          <p:cNvSpPr txBox="1"/>
          <p:nvPr>
            <p:ph idx="14" type="subTitle"/>
          </p:nvPr>
        </p:nvSpPr>
        <p:spPr>
          <a:xfrm>
            <a:off x="5404025" y="2393550"/>
            <a:ext cx="2113500" cy="615300"/>
          </a:xfrm>
          <a:prstGeom prst="rect">
            <a:avLst/>
          </a:prstGeom>
          <a:noFill/>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sz="3500">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 name="Google Shape;119;p12"/>
          <p:cNvSpPr txBox="1"/>
          <p:nvPr>
            <p:ph idx="15" type="subTitle"/>
          </p:nvPr>
        </p:nvSpPr>
        <p:spPr>
          <a:xfrm>
            <a:off x="5404025" y="3899013"/>
            <a:ext cx="2243700" cy="530700"/>
          </a:xfrm>
          <a:prstGeom prst="rect">
            <a:avLst/>
          </a:prstGeom>
        </p:spPr>
        <p:txBody>
          <a:bodyPr anchorCtr="0" anchor="b" bIns="121900" lIns="121900" spcFirstLastPara="1" rIns="121900" wrap="square" tIns="121900">
            <a:normAutofit/>
          </a:bodyPr>
          <a:lstStyle>
            <a:lvl1pPr lvl="0" rtl="0">
              <a:lnSpc>
                <a:spcPct val="10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13"/>
          <p:cNvSpPr txBox="1"/>
          <p:nvPr>
            <p:ph type="title"/>
          </p:nvPr>
        </p:nvSpPr>
        <p:spPr>
          <a:xfrm>
            <a:off x="415650" y="389867"/>
            <a:ext cx="11360700" cy="763500"/>
          </a:xfrm>
          <a:prstGeom prst="rect">
            <a:avLst/>
          </a:prstGeom>
          <a:solidFill>
            <a:schemeClr val="dk1"/>
          </a:solidFill>
        </p:spPr>
        <p:txBody>
          <a:bodyPr anchorCtr="0" anchor="t" bIns="121900" lIns="121900" spcFirstLastPara="1" rIns="121900" wrap="square" tIns="121900">
            <a:normAutofit/>
          </a:bodyPr>
          <a:lstStyle>
            <a:lvl1pPr lvl="0" algn="ctr">
              <a:spcBef>
                <a:spcPts val="0"/>
              </a:spcBef>
              <a:spcAft>
                <a:spcPts val="0"/>
              </a:spcAft>
              <a:buSzPts val="3600"/>
              <a:buNone/>
              <a:defRPr sz="3640">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22" name="Google Shape;122;p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3" name="Shape 123"/>
        <p:cNvGrpSpPr/>
        <p:nvPr/>
      </p:nvGrpSpPr>
      <p:grpSpPr>
        <a:xfrm>
          <a:off x="0" y="0"/>
          <a:ext cx="0" cy="0"/>
          <a:chOff x="0" y="0"/>
          <a:chExt cx="0" cy="0"/>
        </a:xfrm>
      </p:grpSpPr>
      <p:sp>
        <p:nvSpPr>
          <p:cNvPr id="124" name="Google Shape;124;p14"/>
          <p:cNvSpPr/>
          <p:nvPr/>
        </p:nvSpPr>
        <p:spPr>
          <a:xfrm>
            <a:off x="655400" y="2292075"/>
            <a:ext cx="6467100" cy="3225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oppins"/>
              <a:ea typeface="Poppins"/>
              <a:cs typeface="Poppins"/>
              <a:sym typeface="Poppins"/>
            </a:endParaRPr>
          </a:p>
        </p:txBody>
      </p:sp>
      <p:sp>
        <p:nvSpPr>
          <p:cNvPr id="125" name="Google Shape;125;p14"/>
          <p:cNvSpPr txBox="1"/>
          <p:nvPr>
            <p:ph type="title"/>
          </p:nvPr>
        </p:nvSpPr>
        <p:spPr>
          <a:xfrm>
            <a:off x="655399" y="1340525"/>
            <a:ext cx="6467100" cy="759000"/>
          </a:xfrm>
          <a:prstGeom prst="rect">
            <a:avLst/>
          </a:prstGeom>
          <a:solidFill>
            <a:schemeClr val="dk1"/>
          </a:solidFill>
        </p:spPr>
        <p:txBody>
          <a:bodyPr anchorCtr="0" anchor="ctr" bIns="121900" lIns="121900" spcFirstLastPara="1" rIns="121900" wrap="square" tIns="121900">
            <a:normAutofit/>
          </a:bodyPr>
          <a:lstStyle>
            <a:lvl1pPr lvl="0">
              <a:spcBef>
                <a:spcPts val="0"/>
              </a:spcBef>
              <a:spcAft>
                <a:spcPts val="0"/>
              </a:spcAft>
              <a:buSzPts val="3200"/>
              <a:buNone/>
              <a:defRPr>
                <a:solidFill>
                  <a:schemeClr val="lt1"/>
                </a:solidFill>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26" name="Google Shape;126;p14"/>
          <p:cNvSpPr txBox="1"/>
          <p:nvPr>
            <p:ph idx="1" type="body"/>
          </p:nvPr>
        </p:nvSpPr>
        <p:spPr>
          <a:xfrm>
            <a:off x="1016600" y="2576975"/>
            <a:ext cx="5744700" cy="2612400"/>
          </a:xfrm>
          <a:prstGeom prst="rect">
            <a:avLst/>
          </a:prstGeom>
          <a:ln>
            <a:noFill/>
          </a:ln>
        </p:spPr>
        <p:txBody>
          <a:bodyPr anchorCtr="0" anchor="ctr" bIns="121900" lIns="121900" spcFirstLastPara="1" rIns="121900" wrap="square" tIns="121900">
            <a:normAutofit/>
          </a:bodyPr>
          <a:lstStyle>
            <a:lvl1pPr indent="-330200" lvl="0" marL="457200">
              <a:lnSpc>
                <a:spcPct val="100000"/>
              </a:lnSpc>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27" name="Google Shape;127;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4"/>
          <p:cNvSpPr/>
          <p:nvPr>
            <p:ph idx="2" type="pic"/>
          </p:nvPr>
        </p:nvSpPr>
        <p:spPr>
          <a:xfrm>
            <a:off x="7359625" y="1340525"/>
            <a:ext cx="4176900" cy="4176900"/>
          </a:xfrm>
          <a:prstGeom prst="rect">
            <a:avLst/>
          </a:prstGeom>
          <a:noFill/>
          <a:ln cap="flat" cmpd="sng" w="9525">
            <a:solidFill>
              <a:schemeClr val="accent1"/>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left">
  <p:cSld name="ONE_COLUMN_TEXT_1">
    <p:bg>
      <p:bgPr>
        <a:solidFill>
          <a:schemeClr val="dk1"/>
        </a:solidFill>
      </p:bgPr>
    </p:bg>
    <p:spTree>
      <p:nvGrpSpPr>
        <p:cNvPr id="129" name="Shape 129"/>
        <p:cNvGrpSpPr/>
        <p:nvPr/>
      </p:nvGrpSpPr>
      <p:grpSpPr>
        <a:xfrm>
          <a:off x="0" y="0"/>
          <a:ext cx="0" cy="0"/>
          <a:chOff x="0" y="0"/>
          <a:chExt cx="0" cy="0"/>
        </a:xfrm>
      </p:grpSpPr>
      <p:sp>
        <p:nvSpPr>
          <p:cNvPr id="130" name="Google Shape;130;p15"/>
          <p:cNvSpPr txBox="1"/>
          <p:nvPr>
            <p:ph type="title"/>
          </p:nvPr>
        </p:nvSpPr>
        <p:spPr>
          <a:xfrm>
            <a:off x="7393350" y="509800"/>
            <a:ext cx="4200000" cy="4679400"/>
          </a:xfrm>
          <a:prstGeom prst="rect">
            <a:avLst/>
          </a:prstGeom>
          <a:ln cap="flat" cmpd="sng" w="9525">
            <a:solidFill>
              <a:schemeClr val="lt1"/>
            </a:solidFill>
            <a:prstDash val="solid"/>
            <a:round/>
            <a:headEnd len="sm" w="sm" type="none"/>
            <a:tailEnd len="sm" w="sm" type="none"/>
          </a:ln>
        </p:spPr>
        <p:txBody>
          <a:bodyPr anchorCtr="0" anchor="ctr" bIns="121900" lIns="121900" spcFirstLastPara="1" rIns="121900" wrap="square" tIns="121900">
            <a:normAutofit/>
          </a:bodyPr>
          <a:lstStyle>
            <a:lvl1pPr lvl="0" rtl="0">
              <a:spcBef>
                <a:spcPts val="0"/>
              </a:spcBef>
              <a:spcAft>
                <a:spcPts val="0"/>
              </a:spcAft>
              <a:buClr>
                <a:schemeClr val="lt1"/>
              </a:buClr>
              <a:buSzPts val="3200"/>
              <a:buNone/>
              <a:defRPr sz="6000">
                <a:solidFill>
                  <a:schemeClr val="lt1"/>
                </a:solidFill>
              </a:defRPr>
            </a:lvl1pPr>
            <a:lvl2pPr lvl="1" rtl="0">
              <a:spcBef>
                <a:spcPts val="0"/>
              </a:spcBef>
              <a:spcAft>
                <a:spcPts val="0"/>
              </a:spcAft>
              <a:buClr>
                <a:schemeClr val="lt1"/>
              </a:buClr>
              <a:buSzPts val="3200"/>
              <a:buNone/>
              <a:defRPr sz="3200">
                <a:solidFill>
                  <a:schemeClr val="lt1"/>
                </a:solidFill>
              </a:defRPr>
            </a:lvl2pPr>
            <a:lvl3pPr lvl="2" rtl="0">
              <a:spcBef>
                <a:spcPts val="0"/>
              </a:spcBef>
              <a:spcAft>
                <a:spcPts val="0"/>
              </a:spcAft>
              <a:buClr>
                <a:schemeClr val="lt1"/>
              </a:buClr>
              <a:buSzPts val="3200"/>
              <a:buNone/>
              <a:defRPr sz="3200">
                <a:solidFill>
                  <a:schemeClr val="lt1"/>
                </a:solidFill>
              </a:defRPr>
            </a:lvl3pPr>
            <a:lvl4pPr lvl="3" rtl="0">
              <a:spcBef>
                <a:spcPts val="0"/>
              </a:spcBef>
              <a:spcAft>
                <a:spcPts val="0"/>
              </a:spcAft>
              <a:buClr>
                <a:schemeClr val="lt1"/>
              </a:buClr>
              <a:buSzPts val="3200"/>
              <a:buNone/>
              <a:defRPr sz="3200">
                <a:solidFill>
                  <a:schemeClr val="lt1"/>
                </a:solidFill>
              </a:defRPr>
            </a:lvl4pPr>
            <a:lvl5pPr lvl="4" rtl="0">
              <a:spcBef>
                <a:spcPts val="0"/>
              </a:spcBef>
              <a:spcAft>
                <a:spcPts val="0"/>
              </a:spcAft>
              <a:buClr>
                <a:schemeClr val="lt1"/>
              </a:buClr>
              <a:buSzPts val="3200"/>
              <a:buNone/>
              <a:defRPr sz="3200">
                <a:solidFill>
                  <a:schemeClr val="lt1"/>
                </a:solidFill>
              </a:defRPr>
            </a:lvl5pPr>
            <a:lvl6pPr lvl="5" rtl="0">
              <a:spcBef>
                <a:spcPts val="0"/>
              </a:spcBef>
              <a:spcAft>
                <a:spcPts val="0"/>
              </a:spcAft>
              <a:buClr>
                <a:schemeClr val="lt1"/>
              </a:buClr>
              <a:buSzPts val="3200"/>
              <a:buNone/>
              <a:defRPr sz="3200">
                <a:solidFill>
                  <a:schemeClr val="lt1"/>
                </a:solidFill>
              </a:defRPr>
            </a:lvl6pPr>
            <a:lvl7pPr lvl="6" rtl="0">
              <a:spcBef>
                <a:spcPts val="0"/>
              </a:spcBef>
              <a:spcAft>
                <a:spcPts val="0"/>
              </a:spcAft>
              <a:buClr>
                <a:schemeClr val="lt1"/>
              </a:buClr>
              <a:buSzPts val="3200"/>
              <a:buNone/>
              <a:defRPr sz="3200">
                <a:solidFill>
                  <a:schemeClr val="lt1"/>
                </a:solidFill>
              </a:defRPr>
            </a:lvl7pPr>
            <a:lvl8pPr lvl="7" rtl="0">
              <a:spcBef>
                <a:spcPts val="0"/>
              </a:spcBef>
              <a:spcAft>
                <a:spcPts val="0"/>
              </a:spcAft>
              <a:buClr>
                <a:schemeClr val="lt1"/>
              </a:buClr>
              <a:buSzPts val="3200"/>
              <a:buNone/>
              <a:defRPr sz="3200">
                <a:solidFill>
                  <a:schemeClr val="lt1"/>
                </a:solidFill>
              </a:defRPr>
            </a:lvl8pPr>
            <a:lvl9pPr lvl="8" rtl="0">
              <a:spcBef>
                <a:spcPts val="0"/>
              </a:spcBef>
              <a:spcAft>
                <a:spcPts val="0"/>
              </a:spcAft>
              <a:buClr>
                <a:schemeClr val="lt1"/>
              </a:buClr>
              <a:buSzPts val="3200"/>
              <a:buNone/>
              <a:defRPr sz="3200">
                <a:solidFill>
                  <a:schemeClr val="lt1"/>
                </a:solidFill>
              </a:defRPr>
            </a:lvl9pPr>
          </a:lstStyle>
          <a:p/>
        </p:txBody>
      </p:sp>
      <p:sp>
        <p:nvSpPr>
          <p:cNvPr id="131" name="Google Shape;131;p15"/>
          <p:cNvSpPr txBox="1"/>
          <p:nvPr>
            <p:ph idx="1" type="body"/>
          </p:nvPr>
        </p:nvSpPr>
        <p:spPr>
          <a:xfrm>
            <a:off x="598650" y="5491100"/>
            <a:ext cx="10994700" cy="857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0200" lvl="0" marL="457200" rtl="0">
              <a:spcBef>
                <a:spcPts val="0"/>
              </a:spcBef>
              <a:spcAft>
                <a:spcPts val="0"/>
              </a:spcAft>
              <a:buClr>
                <a:schemeClr val="lt1"/>
              </a:buClr>
              <a:buSzPts val="1600"/>
              <a:buChar char="●"/>
              <a:defRPr>
                <a:solidFill>
                  <a:schemeClr val="lt1"/>
                </a:solidFill>
              </a:defRPr>
            </a:lvl1pPr>
            <a:lvl2pPr indent="-412750" lvl="1" marL="914400" rtl="0">
              <a:spcBef>
                <a:spcPts val="0"/>
              </a:spcBef>
              <a:spcAft>
                <a:spcPts val="0"/>
              </a:spcAft>
              <a:buClr>
                <a:schemeClr val="lt1"/>
              </a:buClr>
              <a:buSzPts val="2900"/>
              <a:buChar char="○"/>
              <a:defRPr sz="2900">
                <a:solidFill>
                  <a:schemeClr val="lt1"/>
                </a:solidFill>
              </a:defRPr>
            </a:lvl2pPr>
            <a:lvl3pPr indent="-412750" lvl="2" marL="1371600" rtl="0">
              <a:spcBef>
                <a:spcPts val="0"/>
              </a:spcBef>
              <a:spcAft>
                <a:spcPts val="0"/>
              </a:spcAft>
              <a:buClr>
                <a:schemeClr val="lt1"/>
              </a:buClr>
              <a:buSzPts val="2900"/>
              <a:buChar char="■"/>
              <a:defRPr sz="2900">
                <a:solidFill>
                  <a:schemeClr val="lt1"/>
                </a:solidFill>
              </a:defRPr>
            </a:lvl3pPr>
            <a:lvl4pPr indent="-412750" lvl="3" marL="1828800" rtl="0">
              <a:spcBef>
                <a:spcPts val="0"/>
              </a:spcBef>
              <a:spcAft>
                <a:spcPts val="0"/>
              </a:spcAft>
              <a:buClr>
                <a:schemeClr val="lt1"/>
              </a:buClr>
              <a:buSzPts val="2900"/>
              <a:buChar char="●"/>
              <a:defRPr sz="2900">
                <a:solidFill>
                  <a:schemeClr val="lt1"/>
                </a:solidFill>
              </a:defRPr>
            </a:lvl4pPr>
            <a:lvl5pPr indent="-412750" lvl="4" marL="2286000" rtl="0">
              <a:spcBef>
                <a:spcPts val="0"/>
              </a:spcBef>
              <a:spcAft>
                <a:spcPts val="0"/>
              </a:spcAft>
              <a:buClr>
                <a:schemeClr val="lt1"/>
              </a:buClr>
              <a:buSzPts val="2900"/>
              <a:buChar char="○"/>
              <a:defRPr sz="2900">
                <a:solidFill>
                  <a:schemeClr val="lt1"/>
                </a:solidFill>
              </a:defRPr>
            </a:lvl5pPr>
            <a:lvl6pPr indent="-412750" lvl="5" marL="2743200" rtl="0">
              <a:spcBef>
                <a:spcPts val="0"/>
              </a:spcBef>
              <a:spcAft>
                <a:spcPts val="0"/>
              </a:spcAft>
              <a:buClr>
                <a:schemeClr val="lt1"/>
              </a:buClr>
              <a:buSzPts val="2900"/>
              <a:buChar char="■"/>
              <a:defRPr sz="2900">
                <a:solidFill>
                  <a:schemeClr val="lt1"/>
                </a:solidFill>
              </a:defRPr>
            </a:lvl6pPr>
            <a:lvl7pPr indent="-412750" lvl="6" marL="3200400" rtl="0">
              <a:spcBef>
                <a:spcPts val="0"/>
              </a:spcBef>
              <a:spcAft>
                <a:spcPts val="0"/>
              </a:spcAft>
              <a:buClr>
                <a:schemeClr val="lt1"/>
              </a:buClr>
              <a:buSzPts val="2900"/>
              <a:buChar char="●"/>
              <a:defRPr sz="2900">
                <a:solidFill>
                  <a:schemeClr val="lt1"/>
                </a:solidFill>
              </a:defRPr>
            </a:lvl7pPr>
            <a:lvl8pPr indent="-412750" lvl="7" marL="3657600" rtl="0">
              <a:spcBef>
                <a:spcPts val="0"/>
              </a:spcBef>
              <a:spcAft>
                <a:spcPts val="0"/>
              </a:spcAft>
              <a:buClr>
                <a:schemeClr val="lt1"/>
              </a:buClr>
              <a:buSzPts val="2900"/>
              <a:buChar char="○"/>
              <a:defRPr sz="2900">
                <a:solidFill>
                  <a:schemeClr val="lt1"/>
                </a:solidFill>
              </a:defRPr>
            </a:lvl8pPr>
            <a:lvl9pPr indent="-412750" lvl="8" marL="4114800" rtl="0">
              <a:spcBef>
                <a:spcPts val="0"/>
              </a:spcBef>
              <a:spcAft>
                <a:spcPts val="0"/>
              </a:spcAft>
              <a:buClr>
                <a:schemeClr val="lt1"/>
              </a:buClr>
              <a:buSzPts val="2900"/>
              <a:buChar char="■"/>
              <a:defRPr sz="2900">
                <a:solidFill>
                  <a:schemeClr val="lt1"/>
                </a:solidFill>
              </a:defRPr>
            </a:lvl9pPr>
          </a:lstStyle>
          <a:p/>
        </p:txBody>
      </p:sp>
      <p:sp>
        <p:nvSpPr>
          <p:cNvPr id="132" name="Google Shape;132;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15"/>
          <p:cNvSpPr/>
          <p:nvPr>
            <p:ph idx="2" type="pic"/>
          </p:nvPr>
        </p:nvSpPr>
        <p:spPr>
          <a:xfrm>
            <a:off x="598650" y="509800"/>
            <a:ext cx="6469500" cy="46794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right">
  <p:cSld name="ONE_COLUMN_TEXT_1_1">
    <p:spTree>
      <p:nvGrpSpPr>
        <p:cNvPr id="134" name="Shape 134"/>
        <p:cNvGrpSpPr/>
        <p:nvPr/>
      </p:nvGrpSpPr>
      <p:grpSpPr>
        <a:xfrm>
          <a:off x="0" y="0"/>
          <a:ext cx="0" cy="0"/>
          <a:chOff x="0" y="0"/>
          <a:chExt cx="0" cy="0"/>
        </a:xfrm>
      </p:grpSpPr>
      <p:sp>
        <p:nvSpPr>
          <p:cNvPr id="135" name="Google Shape;135;p16"/>
          <p:cNvSpPr/>
          <p:nvPr/>
        </p:nvSpPr>
        <p:spPr>
          <a:xfrm>
            <a:off x="560825" y="534375"/>
            <a:ext cx="5432400" cy="5855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oppins"/>
              <a:ea typeface="Poppins"/>
              <a:cs typeface="Poppins"/>
              <a:sym typeface="Poppins"/>
            </a:endParaRPr>
          </a:p>
        </p:txBody>
      </p:sp>
      <p:sp>
        <p:nvSpPr>
          <p:cNvPr id="136" name="Google Shape;136;p16"/>
          <p:cNvSpPr/>
          <p:nvPr>
            <p:ph idx="2" type="pic"/>
          </p:nvPr>
        </p:nvSpPr>
        <p:spPr>
          <a:xfrm>
            <a:off x="6342475" y="0"/>
            <a:ext cx="5508600" cy="6858000"/>
          </a:xfrm>
          <a:prstGeom prst="rect">
            <a:avLst/>
          </a:prstGeom>
          <a:noFill/>
          <a:ln cap="flat" cmpd="sng" w="9525">
            <a:solidFill>
              <a:schemeClr val="dk1"/>
            </a:solidFill>
            <a:prstDash val="solid"/>
            <a:round/>
            <a:headEnd len="sm" w="sm" type="none"/>
            <a:tailEnd len="sm" w="sm" type="none"/>
          </a:ln>
        </p:spPr>
      </p:sp>
      <p:sp>
        <p:nvSpPr>
          <p:cNvPr id="137" name="Google Shape;137;p16"/>
          <p:cNvSpPr txBox="1"/>
          <p:nvPr>
            <p:ph type="title"/>
          </p:nvPr>
        </p:nvSpPr>
        <p:spPr>
          <a:xfrm>
            <a:off x="768450" y="884175"/>
            <a:ext cx="5021100" cy="2799300"/>
          </a:xfrm>
          <a:prstGeom prst="rect">
            <a:avLst/>
          </a:prstGeom>
        </p:spPr>
        <p:txBody>
          <a:bodyPr anchorCtr="0" anchor="ctr" bIns="121900" lIns="121900" spcFirstLastPara="1" rIns="121900" wrap="square" tIns="121900">
            <a:normAutofit/>
          </a:bodyPr>
          <a:lstStyle>
            <a:lvl1pPr lvl="0" rtl="0">
              <a:lnSpc>
                <a:spcPct val="80000"/>
              </a:lnSpc>
              <a:spcBef>
                <a:spcPts val="0"/>
              </a:spcBef>
              <a:spcAft>
                <a:spcPts val="0"/>
              </a:spcAft>
              <a:buSzPts val="3200"/>
              <a:buNone/>
              <a:defRPr sz="7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38" name="Google Shape;138;p16"/>
          <p:cNvSpPr txBox="1"/>
          <p:nvPr>
            <p:ph idx="1" type="body"/>
          </p:nvPr>
        </p:nvSpPr>
        <p:spPr>
          <a:xfrm>
            <a:off x="768450" y="3683375"/>
            <a:ext cx="5021100" cy="2514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139" name="Google Shape;139;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
    <p:bg>
      <p:bgPr>
        <a:solidFill>
          <a:schemeClr val="dk1"/>
        </a:solidFill>
      </p:bgPr>
    </p:bg>
    <p:spTree>
      <p:nvGrpSpPr>
        <p:cNvPr id="140" name="Shape 140"/>
        <p:cNvGrpSpPr/>
        <p:nvPr/>
      </p:nvGrpSpPr>
      <p:grpSpPr>
        <a:xfrm>
          <a:off x="0" y="0"/>
          <a:ext cx="0" cy="0"/>
          <a:chOff x="0" y="0"/>
          <a:chExt cx="0" cy="0"/>
        </a:xfrm>
      </p:grpSpPr>
      <p:sp>
        <p:nvSpPr>
          <p:cNvPr id="141" name="Google Shape;141;p17"/>
          <p:cNvSpPr txBox="1"/>
          <p:nvPr>
            <p:ph type="title"/>
          </p:nvPr>
        </p:nvSpPr>
        <p:spPr>
          <a:xfrm>
            <a:off x="992850" y="1841050"/>
            <a:ext cx="10206300" cy="36399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142" name="Google Shape;142;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17"/>
          <p:cNvSpPr txBox="1"/>
          <p:nvPr>
            <p:ph idx="1" type="subTitle"/>
          </p:nvPr>
        </p:nvSpPr>
        <p:spPr>
          <a:xfrm>
            <a:off x="545700" y="5927813"/>
            <a:ext cx="11100600" cy="540300"/>
          </a:xfrm>
          <a:prstGeom prst="rect">
            <a:avLst/>
          </a:prstGeom>
        </p:spPr>
        <p:txBody>
          <a:bodyPr anchorCtr="0" anchor="t" bIns="121900" lIns="121900" spcFirstLastPara="1" rIns="121900" wrap="square" tIns="121900">
            <a:normAutofit/>
          </a:bodyPr>
          <a:lstStyle>
            <a:lvl1pPr lvl="0" rtl="0" algn="r">
              <a:lnSpc>
                <a:spcPct val="100000"/>
              </a:lnSpc>
              <a:spcBef>
                <a:spcPts val="0"/>
              </a:spcBef>
              <a:spcAft>
                <a:spcPts val="0"/>
              </a:spcAft>
              <a:buClr>
                <a:schemeClr val="lt1"/>
              </a:buClr>
              <a:buSzPts val="2200"/>
              <a:buNone/>
              <a:defRPr sz="1800">
                <a:solidFill>
                  <a:schemeClr val="lt1"/>
                </a:solidFill>
              </a:defRPr>
            </a:lvl1pPr>
            <a:lvl2pPr lvl="1" rtl="0" algn="r">
              <a:lnSpc>
                <a:spcPct val="100000"/>
              </a:lnSpc>
              <a:spcBef>
                <a:spcPts val="0"/>
              </a:spcBef>
              <a:spcAft>
                <a:spcPts val="0"/>
              </a:spcAft>
              <a:buClr>
                <a:schemeClr val="lt1"/>
              </a:buClr>
              <a:buSzPts val="2200"/>
              <a:buNone/>
              <a:defRPr sz="2200">
                <a:solidFill>
                  <a:schemeClr val="lt1"/>
                </a:solidFill>
              </a:defRPr>
            </a:lvl2pPr>
            <a:lvl3pPr lvl="2" rtl="0" algn="r">
              <a:lnSpc>
                <a:spcPct val="100000"/>
              </a:lnSpc>
              <a:spcBef>
                <a:spcPts val="0"/>
              </a:spcBef>
              <a:spcAft>
                <a:spcPts val="0"/>
              </a:spcAft>
              <a:buClr>
                <a:schemeClr val="lt1"/>
              </a:buClr>
              <a:buSzPts val="2200"/>
              <a:buNone/>
              <a:defRPr sz="2200">
                <a:solidFill>
                  <a:schemeClr val="lt1"/>
                </a:solidFill>
              </a:defRPr>
            </a:lvl3pPr>
            <a:lvl4pPr lvl="3" rtl="0" algn="r">
              <a:lnSpc>
                <a:spcPct val="100000"/>
              </a:lnSpc>
              <a:spcBef>
                <a:spcPts val="0"/>
              </a:spcBef>
              <a:spcAft>
                <a:spcPts val="0"/>
              </a:spcAft>
              <a:buClr>
                <a:schemeClr val="lt1"/>
              </a:buClr>
              <a:buSzPts val="2200"/>
              <a:buNone/>
              <a:defRPr sz="2200">
                <a:solidFill>
                  <a:schemeClr val="lt1"/>
                </a:solidFill>
              </a:defRPr>
            </a:lvl4pPr>
            <a:lvl5pPr lvl="4" rtl="0" algn="r">
              <a:lnSpc>
                <a:spcPct val="100000"/>
              </a:lnSpc>
              <a:spcBef>
                <a:spcPts val="0"/>
              </a:spcBef>
              <a:spcAft>
                <a:spcPts val="0"/>
              </a:spcAft>
              <a:buClr>
                <a:schemeClr val="lt1"/>
              </a:buClr>
              <a:buSzPts val="2200"/>
              <a:buNone/>
              <a:defRPr sz="2200">
                <a:solidFill>
                  <a:schemeClr val="lt1"/>
                </a:solidFill>
              </a:defRPr>
            </a:lvl5pPr>
            <a:lvl6pPr lvl="5" rtl="0" algn="r">
              <a:lnSpc>
                <a:spcPct val="100000"/>
              </a:lnSpc>
              <a:spcBef>
                <a:spcPts val="0"/>
              </a:spcBef>
              <a:spcAft>
                <a:spcPts val="0"/>
              </a:spcAft>
              <a:buClr>
                <a:schemeClr val="lt1"/>
              </a:buClr>
              <a:buSzPts val="2200"/>
              <a:buNone/>
              <a:defRPr sz="2200">
                <a:solidFill>
                  <a:schemeClr val="lt1"/>
                </a:solidFill>
              </a:defRPr>
            </a:lvl6pPr>
            <a:lvl7pPr lvl="6" rtl="0" algn="r">
              <a:lnSpc>
                <a:spcPct val="100000"/>
              </a:lnSpc>
              <a:spcBef>
                <a:spcPts val="0"/>
              </a:spcBef>
              <a:spcAft>
                <a:spcPts val="0"/>
              </a:spcAft>
              <a:buClr>
                <a:schemeClr val="lt1"/>
              </a:buClr>
              <a:buSzPts val="2200"/>
              <a:buNone/>
              <a:defRPr sz="2200">
                <a:solidFill>
                  <a:schemeClr val="lt1"/>
                </a:solidFill>
              </a:defRPr>
            </a:lvl7pPr>
            <a:lvl8pPr lvl="7" rtl="0" algn="r">
              <a:lnSpc>
                <a:spcPct val="100000"/>
              </a:lnSpc>
              <a:spcBef>
                <a:spcPts val="0"/>
              </a:spcBef>
              <a:spcAft>
                <a:spcPts val="0"/>
              </a:spcAft>
              <a:buClr>
                <a:schemeClr val="lt1"/>
              </a:buClr>
              <a:buSzPts val="2200"/>
              <a:buNone/>
              <a:defRPr sz="2200">
                <a:solidFill>
                  <a:schemeClr val="lt1"/>
                </a:solidFill>
              </a:defRPr>
            </a:lvl8pPr>
            <a:lvl9pPr lvl="8" rtl="0" algn="r">
              <a:lnSpc>
                <a:spcPct val="100000"/>
              </a:lnSpc>
              <a:spcBef>
                <a:spcPts val="0"/>
              </a:spcBef>
              <a:spcAft>
                <a:spcPts val="0"/>
              </a:spcAft>
              <a:buClr>
                <a:schemeClr val="lt1"/>
              </a:buClr>
              <a:buSzPts val="2200"/>
              <a:buNone/>
              <a:defRPr sz="2200">
                <a:solidFill>
                  <a:schemeClr val="lt1"/>
                </a:solidFill>
              </a:defRPr>
            </a:lvl9pPr>
          </a:lstStyle>
          <a:p/>
        </p:txBody>
      </p:sp>
      <p:sp>
        <p:nvSpPr>
          <p:cNvPr id="144" name="Google Shape;144;p17"/>
          <p:cNvSpPr/>
          <p:nvPr/>
        </p:nvSpPr>
        <p:spPr>
          <a:xfrm>
            <a:off x="545700" y="1553488"/>
            <a:ext cx="11100600" cy="43041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oppins"/>
              <a:ea typeface="Poppins"/>
              <a:cs typeface="Poppins"/>
              <a:sym typeface="Poppi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45" name="Shape 145"/>
        <p:cNvGrpSpPr/>
        <p:nvPr/>
      </p:nvGrpSpPr>
      <p:grpSpPr>
        <a:xfrm>
          <a:off x="0" y="0"/>
          <a:ext cx="0" cy="0"/>
          <a:chOff x="0" y="0"/>
          <a:chExt cx="0" cy="0"/>
        </a:xfrm>
      </p:grpSpPr>
      <p:sp>
        <p:nvSpPr>
          <p:cNvPr id="146" name="Google Shape;146;p18"/>
          <p:cNvSpPr/>
          <p:nvPr/>
        </p:nvSpPr>
        <p:spPr>
          <a:xfrm>
            <a:off x="437850" y="384825"/>
            <a:ext cx="11316300" cy="56286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oppins"/>
              <a:ea typeface="Poppins"/>
              <a:cs typeface="Poppins"/>
              <a:sym typeface="Poppins"/>
            </a:endParaRPr>
          </a:p>
        </p:txBody>
      </p:sp>
      <p:sp>
        <p:nvSpPr>
          <p:cNvPr id="147" name="Google Shape;147;p18"/>
          <p:cNvSpPr txBox="1"/>
          <p:nvPr>
            <p:ph type="title"/>
          </p:nvPr>
        </p:nvSpPr>
        <p:spPr>
          <a:xfrm>
            <a:off x="1034675" y="396825"/>
            <a:ext cx="8490300" cy="55815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6400"/>
              <a:buNone/>
              <a:defRPr sz="120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48" name="Google Shape;148;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with Caption">
  <p:cSld name="CAPTION_ONLY">
    <p:spTree>
      <p:nvGrpSpPr>
        <p:cNvPr id="149" name="Shape 149"/>
        <p:cNvGrpSpPr/>
        <p:nvPr/>
      </p:nvGrpSpPr>
      <p:grpSpPr>
        <a:xfrm>
          <a:off x="0" y="0"/>
          <a:ext cx="0" cy="0"/>
          <a:chOff x="0" y="0"/>
          <a:chExt cx="0" cy="0"/>
        </a:xfrm>
      </p:grpSpPr>
      <p:sp>
        <p:nvSpPr>
          <p:cNvPr id="150" name="Google Shape;150;p19"/>
          <p:cNvSpPr/>
          <p:nvPr>
            <p:ph idx="2" type="pic"/>
          </p:nvPr>
        </p:nvSpPr>
        <p:spPr>
          <a:xfrm>
            <a:off x="18750" y="0"/>
            <a:ext cx="12192000" cy="6858000"/>
          </a:xfrm>
          <a:prstGeom prst="rect">
            <a:avLst/>
          </a:prstGeom>
          <a:noFill/>
          <a:ln>
            <a:noFill/>
          </a:ln>
        </p:spPr>
      </p:sp>
      <p:sp>
        <p:nvSpPr>
          <p:cNvPr id="151" name="Google Shape;151;p19"/>
          <p:cNvSpPr txBox="1"/>
          <p:nvPr>
            <p:ph idx="1" type="body"/>
          </p:nvPr>
        </p:nvSpPr>
        <p:spPr>
          <a:xfrm>
            <a:off x="731050" y="5691642"/>
            <a:ext cx="7998300" cy="806700"/>
          </a:xfrm>
          <a:prstGeom prst="rect">
            <a:avLst/>
          </a:prstGeom>
          <a:solidFill>
            <a:schemeClr val="dk1"/>
          </a:solidFill>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600"/>
              <a:buNone/>
              <a:defRPr b="1" sz="4900">
                <a:solidFill>
                  <a:schemeClr val="lt1"/>
                </a:solidFill>
                <a:latin typeface="Poppins"/>
                <a:ea typeface="Poppins"/>
                <a:cs typeface="Poppins"/>
                <a:sym typeface="Poppins"/>
              </a:defRPr>
            </a:lvl1pPr>
          </a:lstStyle>
          <a:p/>
        </p:txBody>
      </p:sp>
      <p:sp>
        <p:nvSpPr>
          <p:cNvPr id="152" name="Google Shape;152;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3" name="Shape 153"/>
        <p:cNvGrpSpPr/>
        <p:nvPr/>
      </p:nvGrpSpPr>
      <p:grpSpPr>
        <a:xfrm>
          <a:off x="0" y="0"/>
          <a:ext cx="0" cy="0"/>
          <a:chOff x="0" y="0"/>
          <a:chExt cx="0" cy="0"/>
        </a:xfrm>
      </p:grpSpPr>
      <p:sp>
        <p:nvSpPr>
          <p:cNvPr id="154" name="Google Shape;154;p20"/>
          <p:cNvSpPr/>
          <p:nvPr/>
        </p:nvSpPr>
        <p:spPr>
          <a:xfrm>
            <a:off x="545700" y="1276938"/>
            <a:ext cx="11100600" cy="43041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oppins"/>
              <a:ea typeface="Poppins"/>
              <a:cs typeface="Poppins"/>
              <a:sym typeface="Poppins"/>
            </a:endParaRPr>
          </a:p>
        </p:txBody>
      </p:sp>
      <p:sp>
        <p:nvSpPr>
          <p:cNvPr id="155" name="Google Shape;155;p20"/>
          <p:cNvSpPr txBox="1"/>
          <p:nvPr>
            <p:ph hasCustomPrompt="1" type="title"/>
          </p:nvPr>
        </p:nvSpPr>
        <p:spPr>
          <a:xfrm>
            <a:off x="549450" y="1271875"/>
            <a:ext cx="11080800" cy="34800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156" name="Google Shape;156;p20"/>
          <p:cNvSpPr txBox="1"/>
          <p:nvPr>
            <p:ph idx="1" type="body"/>
          </p:nvPr>
        </p:nvSpPr>
        <p:spPr>
          <a:xfrm>
            <a:off x="549450" y="4975600"/>
            <a:ext cx="11080800" cy="610500"/>
          </a:xfrm>
          <a:prstGeom prst="rect">
            <a:avLst/>
          </a:prstGeom>
        </p:spPr>
        <p:txBody>
          <a:bodyPr anchorCtr="0" anchor="t" bIns="121900" lIns="121900" spcFirstLastPara="1" rIns="121900" wrap="square" tIns="121900">
            <a:normAutofit/>
          </a:bodyPr>
          <a:lstStyle>
            <a:lvl1pPr indent="-330200" lvl="0" marL="457200" algn="ctr">
              <a:spcBef>
                <a:spcPts val="0"/>
              </a:spcBef>
              <a:spcAft>
                <a:spcPts val="0"/>
              </a:spcAft>
              <a:buClr>
                <a:schemeClr val="lt1"/>
              </a:buClr>
              <a:buSzPts val="1600"/>
              <a:buChar char="●"/>
              <a:defRPr>
                <a:solidFill>
                  <a:schemeClr val="lt1"/>
                </a:solidFill>
              </a:defRPr>
            </a:lvl1pPr>
            <a:lvl2pPr indent="-330200" lvl="1" marL="914400" algn="ctr">
              <a:spcBef>
                <a:spcPts val="0"/>
              </a:spcBef>
              <a:spcAft>
                <a:spcPts val="0"/>
              </a:spcAft>
              <a:buClr>
                <a:schemeClr val="lt1"/>
              </a:buClr>
              <a:buSzPts val="1600"/>
              <a:buChar char="○"/>
              <a:defRPr>
                <a:solidFill>
                  <a:schemeClr val="lt1"/>
                </a:solidFill>
              </a:defRPr>
            </a:lvl2pPr>
            <a:lvl3pPr indent="-330200" lvl="2" marL="1371600" algn="ctr">
              <a:spcBef>
                <a:spcPts val="0"/>
              </a:spcBef>
              <a:spcAft>
                <a:spcPts val="0"/>
              </a:spcAft>
              <a:buClr>
                <a:schemeClr val="lt1"/>
              </a:buClr>
              <a:buSzPts val="1600"/>
              <a:buChar char="■"/>
              <a:defRPr>
                <a:solidFill>
                  <a:schemeClr val="lt1"/>
                </a:solidFill>
              </a:defRPr>
            </a:lvl3pPr>
            <a:lvl4pPr indent="-330200" lvl="3" marL="1828800" algn="ctr">
              <a:spcBef>
                <a:spcPts val="0"/>
              </a:spcBef>
              <a:spcAft>
                <a:spcPts val="0"/>
              </a:spcAft>
              <a:buClr>
                <a:schemeClr val="lt1"/>
              </a:buClr>
              <a:buSzPts val="1600"/>
              <a:buChar char="●"/>
              <a:defRPr>
                <a:solidFill>
                  <a:schemeClr val="lt1"/>
                </a:solidFill>
              </a:defRPr>
            </a:lvl4pPr>
            <a:lvl5pPr indent="-330200" lvl="4" marL="2286000" algn="ctr">
              <a:spcBef>
                <a:spcPts val="0"/>
              </a:spcBef>
              <a:spcAft>
                <a:spcPts val="0"/>
              </a:spcAft>
              <a:buClr>
                <a:schemeClr val="lt1"/>
              </a:buClr>
              <a:buSzPts val="1600"/>
              <a:buChar char="○"/>
              <a:defRPr>
                <a:solidFill>
                  <a:schemeClr val="lt1"/>
                </a:solidFill>
              </a:defRPr>
            </a:lvl5pPr>
            <a:lvl6pPr indent="-330200" lvl="5" marL="2743200" algn="ctr">
              <a:spcBef>
                <a:spcPts val="0"/>
              </a:spcBef>
              <a:spcAft>
                <a:spcPts val="0"/>
              </a:spcAft>
              <a:buClr>
                <a:schemeClr val="lt1"/>
              </a:buClr>
              <a:buSzPts val="1600"/>
              <a:buChar char="■"/>
              <a:defRPr>
                <a:solidFill>
                  <a:schemeClr val="lt1"/>
                </a:solidFill>
              </a:defRPr>
            </a:lvl6pPr>
            <a:lvl7pPr indent="-330200" lvl="6" marL="3200400" algn="ctr">
              <a:spcBef>
                <a:spcPts val="0"/>
              </a:spcBef>
              <a:spcAft>
                <a:spcPts val="0"/>
              </a:spcAft>
              <a:buClr>
                <a:schemeClr val="lt1"/>
              </a:buClr>
              <a:buSzPts val="1600"/>
              <a:buChar char="●"/>
              <a:defRPr>
                <a:solidFill>
                  <a:schemeClr val="lt1"/>
                </a:solidFill>
              </a:defRPr>
            </a:lvl7pPr>
            <a:lvl8pPr indent="-330200" lvl="7" marL="3657600" algn="ctr">
              <a:spcBef>
                <a:spcPts val="0"/>
              </a:spcBef>
              <a:spcAft>
                <a:spcPts val="0"/>
              </a:spcAft>
              <a:buClr>
                <a:schemeClr val="lt1"/>
              </a:buClr>
              <a:buSzPts val="1600"/>
              <a:buChar char="○"/>
              <a:defRPr>
                <a:solidFill>
                  <a:schemeClr val="lt1"/>
                </a:solidFill>
              </a:defRPr>
            </a:lvl8pPr>
            <a:lvl9pPr indent="-330200" lvl="8" marL="4114800" algn="ctr">
              <a:spcBef>
                <a:spcPts val="0"/>
              </a:spcBef>
              <a:spcAft>
                <a:spcPts val="0"/>
              </a:spcAft>
              <a:buClr>
                <a:schemeClr val="lt1"/>
              </a:buClr>
              <a:buSzPts val="1600"/>
              <a:buChar char="■"/>
              <a:defRPr>
                <a:solidFill>
                  <a:schemeClr val="lt1"/>
                </a:solidFill>
              </a:defRPr>
            </a:lvl9pPr>
          </a:lstStyle>
          <a:p/>
        </p:txBody>
      </p:sp>
      <p:sp>
        <p:nvSpPr>
          <p:cNvPr id="157" name="Google Shape;157;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p:nvPr/>
        </p:nvSpPr>
        <p:spPr>
          <a:xfrm>
            <a:off x="1007850" y="901089"/>
            <a:ext cx="10176300" cy="430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oppins"/>
              <a:ea typeface="Poppins"/>
              <a:cs typeface="Poppins"/>
              <a:sym typeface="Poppins"/>
            </a:endParaRPr>
          </a:p>
        </p:txBody>
      </p:sp>
      <p:sp>
        <p:nvSpPr>
          <p:cNvPr id="17" name="Google Shape;17;p3"/>
          <p:cNvSpPr txBox="1"/>
          <p:nvPr>
            <p:ph type="title"/>
          </p:nvPr>
        </p:nvSpPr>
        <p:spPr>
          <a:xfrm>
            <a:off x="1983450" y="2215675"/>
            <a:ext cx="8225100" cy="12435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52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18" name="Google Shape;1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txBox="1"/>
          <p:nvPr>
            <p:ph idx="1" type="body"/>
          </p:nvPr>
        </p:nvSpPr>
        <p:spPr>
          <a:xfrm>
            <a:off x="1983450" y="3414175"/>
            <a:ext cx="8225100" cy="9309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Clr>
                <a:schemeClr val="lt1"/>
              </a:buClr>
              <a:buSzPts val="1600"/>
              <a:buChar char="●"/>
              <a:defRPr>
                <a:solidFill>
                  <a:schemeClr val="lt1"/>
                </a:solidFill>
              </a:defRPr>
            </a:lvl1pPr>
            <a:lvl2pPr indent="-330200" lvl="1" marL="914400" rtl="0" algn="ctr">
              <a:spcBef>
                <a:spcPts val="0"/>
              </a:spcBef>
              <a:spcAft>
                <a:spcPts val="0"/>
              </a:spcAft>
              <a:buClr>
                <a:schemeClr val="lt1"/>
              </a:buClr>
              <a:buSzPts val="1600"/>
              <a:buChar char="○"/>
              <a:defRPr>
                <a:solidFill>
                  <a:schemeClr val="lt1"/>
                </a:solidFill>
              </a:defRPr>
            </a:lvl2pPr>
            <a:lvl3pPr indent="-330200" lvl="2" marL="1371600" rtl="0" algn="ctr">
              <a:spcBef>
                <a:spcPts val="0"/>
              </a:spcBef>
              <a:spcAft>
                <a:spcPts val="0"/>
              </a:spcAft>
              <a:buClr>
                <a:schemeClr val="lt1"/>
              </a:buClr>
              <a:buSzPts val="1600"/>
              <a:buChar char="■"/>
              <a:defRPr>
                <a:solidFill>
                  <a:schemeClr val="lt1"/>
                </a:solidFill>
              </a:defRPr>
            </a:lvl3pPr>
            <a:lvl4pPr indent="-330200" lvl="3" marL="1828800" rtl="0" algn="ctr">
              <a:spcBef>
                <a:spcPts val="0"/>
              </a:spcBef>
              <a:spcAft>
                <a:spcPts val="0"/>
              </a:spcAft>
              <a:buClr>
                <a:schemeClr val="lt1"/>
              </a:buClr>
              <a:buSzPts val="1600"/>
              <a:buChar char="●"/>
              <a:defRPr>
                <a:solidFill>
                  <a:schemeClr val="lt1"/>
                </a:solidFill>
              </a:defRPr>
            </a:lvl4pPr>
            <a:lvl5pPr indent="-330200" lvl="4" marL="2286000" rtl="0" algn="ctr">
              <a:spcBef>
                <a:spcPts val="0"/>
              </a:spcBef>
              <a:spcAft>
                <a:spcPts val="0"/>
              </a:spcAft>
              <a:buClr>
                <a:schemeClr val="lt1"/>
              </a:buClr>
              <a:buSzPts val="1600"/>
              <a:buChar char="○"/>
              <a:defRPr>
                <a:solidFill>
                  <a:schemeClr val="lt1"/>
                </a:solidFill>
              </a:defRPr>
            </a:lvl5pPr>
            <a:lvl6pPr indent="-330200" lvl="5" marL="2743200" rtl="0" algn="ctr">
              <a:spcBef>
                <a:spcPts val="0"/>
              </a:spcBef>
              <a:spcAft>
                <a:spcPts val="0"/>
              </a:spcAft>
              <a:buClr>
                <a:schemeClr val="lt1"/>
              </a:buClr>
              <a:buSzPts val="1600"/>
              <a:buChar char="■"/>
              <a:defRPr>
                <a:solidFill>
                  <a:schemeClr val="lt1"/>
                </a:solidFill>
              </a:defRPr>
            </a:lvl6pPr>
            <a:lvl7pPr indent="-330200" lvl="6" marL="3200400" rtl="0" algn="ctr">
              <a:spcBef>
                <a:spcPts val="0"/>
              </a:spcBef>
              <a:spcAft>
                <a:spcPts val="0"/>
              </a:spcAft>
              <a:buClr>
                <a:schemeClr val="lt1"/>
              </a:buClr>
              <a:buSzPts val="1600"/>
              <a:buChar char="●"/>
              <a:defRPr>
                <a:solidFill>
                  <a:schemeClr val="lt1"/>
                </a:solidFill>
              </a:defRPr>
            </a:lvl7pPr>
            <a:lvl8pPr indent="-330200" lvl="7" marL="3657600" rtl="0" algn="ctr">
              <a:spcBef>
                <a:spcPts val="0"/>
              </a:spcBef>
              <a:spcAft>
                <a:spcPts val="0"/>
              </a:spcAft>
              <a:buClr>
                <a:schemeClr val="lt1"/>
              </a:buClr>
              <a:buSzPts val="1600"/>
              <a:buChar char="○"/>
              <a:defRPr>
                <a:solidFill>
                  <a:schemeClr val="lt1"/>
                </a:solidFill>
              </a:defRPr>
            </a:lvl8pPr>
            <a:lvl9pPr indent="-330200" lvl="8" marL="4114800" rtl="0" algn="ctr">
              <a:spcBef>
                <a:spcPts val="0"/>
              </a:spcBef>
              <a:spcAft>
                <a:spcPts val="0"/>
              </a:spcAft>
              <a:buClr>
                <a:schemeClr val="lt1"/>
              </a:buClr>
              <a:buSzPts val="1600"/>
              <a:buChar char="■"/>
              <a:defRPr>
                <a:solidFill>
                  <a:schemeClr val="lt1"/>
                </a:solidFill>
              </a:defRPr>
            </a:lvl9pPr>
          </a:lstStyle>
          <a:p/>
        </p:txBody>
      </p:sp>
      <p:sp>
        <p:nvSpPr>
          <p:cNvPr id="20" name="Google Shape;20;p3"/>
          <p:cNvSpPr/>
          <p:nvPr/>
        </p:nvSpPr>
        <p:spPr>
          <a:xfrm>
            <a:off x="1007855" y="5490700"/>
            <a:ext cx="10176300" cy="466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grpSp>
        <p:nvGrpSpPr>
          <p:cNvPr id="21" name="Google Shape;21;p3"/>
          <p:cNvGrpSpPr/>
          <p:nvPr/>
        </p:nvGrpSpPr>
        <p:grpSpPr>
          <a:xfrm>
            <a:off x="10716438" y="5490700"/>
            <a:ext cx="467700" cy="466200"/>
            <a:chOff x="10716438" y="5490700"/>
            <a:chExt cx="467700" cy="466200"/>
          </a:xfrm>
        </p:grpSpPr>
        <p:sp>
          <p:nvSpPr>
            <p:cNvPr id="22" name="Google Shape;22;p3"/>
            <p:cNvSpPr/>
            <p:nvPr/>
          </p:nvSpPr>
          <p:spPr>
            <a:xfrm>
              <a:off x="10716438" y="5490700"/>
              <a:ext cx="467700" cy="46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23" name="Google Shape;23;p3"/>
            <p:cNvSpPr/>
            <p:nvPr/>
          </p:nvSpPr>
          <p:spPr>
            <a:xfrm>
              <a:off x="10867764" y="5591213"/>
              <a:ext cx="165049" cy="277785"/>
            </a:xfrm>
            <a:custGeom>
              <a:rect b="b" l="l" r="r" t="t"/>
              <a:pathLst>
                <a:path extrusionOk="0" h="152003" w="90314">
                  <a:moveTo>
                    <a:pt x="9837" y="1"/>
                  </a:moveTo>
                  <a:cubicBezTo>
                    <a:pt x="7328" y="-28"/>
                    <a:pt x="4818" y="915"/>
                    <a:pt x="2915" y="2794"/>
                  </a:cubicBezTo>
                  <a:cubicBezTo>
                    <a:pt x="-931" y="6550"/>
                    <a:pt x="-971" y="12691"/>
                    <a:pt x="2794" y="16533"/>
                  </a:cubicBezTo>
                  <a:lnTo>
                    <a:pt x="62827" y="77919"/>
                  </a:lnTo>
                  <a:lnTo>
                    <a:pt x="4008" y="135297"/>
                  </a:lnTo>
                  <a:cubicBezTo>
                    <a:pt x="162" y="139050"/>
                    <a:pt x="122" y="145191"/>
                    <a:pt x="3887" y="149032"/>
                  </a:cubicBezTo>
                  <a:cubicBezTo>
                    <a:pt x="7611" y="152874"/>
                    <a:pt x="13764" y="153028"/>
                    <a:pt x="17610" y="149275"/>
                  </a:cubicBezTo>
                  <a:lnTo>
                    <a:pt x="90314" y="78162"/>
                  </a:lnTo>
                  <a:lnTo>
                    <a:pt x="16638" y="2915"/>
                  </a:lnTo>
                  <a:cubicBezTo>
                    <a:pt x="14776" y="996"/>
                    <a:pt x="12307" y="25"/>
                    <a:pt x="9837" y="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 SlidesMania - Do not remove">
  <p:cSld name="BLANK_1">
    <p:spTree>
      <p:nvGrpSpPr>
        <p:cNvPr id="160" name="Shape 160"/>
        <p:cNvGrpSpPr/>
        <p:nvPr/>
      </p:nvGrpSpPr>
      <p:grpSpPr>
        <a:xfrm>
          <a:off x="0" y="0"/>
          <a:ext cx="0" cy="0"/>
          <a:chOff x="0" y="0"/>
          <a:chExt cx="0" cy="0"/>
        </a:xfrm>
      </p:grpSpPr>
      <p:sp>
        <p:nvSpPr>
          <p:cNvPr id="161" name="Google Shape;161;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62" name="Google Shape;162;p22"/>
          <p:cNvGrpSpPr/>
          <p:nvPr/>
        </p:nvGrpSpPr>
        <p:grpSpPr>
          <a:xfrm>
            <a:off x="0" y="0"/>
            <a:ext cx="12192000" cy="6858000"/>
            <a:chOff x="0" y="0"/>
            <a:chExt cx="12192000" cy="6858000"/>
          </a:xfrm>
        </p:grpSpPr>
        <p:sp>
          <p:nvSpPr>
            <p:cNvPr id="163" name="Google Shape;163;p22"/>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65" name="Google Shape;165;p22"/>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66" name="Google Shape;166;p22">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67" name="Google Shape;167;p22">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68" name="Google Shape;168;p22">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69" name="Google Shape;169;p22">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70" name="Google Shape;170;p22"/>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71" name="Google Shape;171;p22"/>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1373700" y="1949438"/>
            <a:ext cx="9444600" cy="39276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oppins"/>
              <a:ea typeface="Poppins"/>
              <a:cs typeface="Poppins"/>
              <a:sym typeface="Poppins"/>
            </a:endParaRPr>
          </a:p>
        </p:txBody>
      </p:sp>
      <p:sp>
        <p:nvSpPr>
          <p:cNvPr id="26" name="Google Shape;26;p4"/>
          <p:cNvSpPr txBox="1"/>
          <p:nvPr>
            <p:ph type="title"/>
          </p:nvPr>
        </p:nvSpPr>
        <p:spPr>
          <a:xfrm>
            <a:off x="1373700" y="980963"/>
            <a:ext cx="9444600" cy="763500"/>
          </a:xfrm>
          <a:prstGeom prst="rect">
            <a:avLst/>
          </a:prstGeom>
          <a:solidFill>
            <a:schemeClr val="dk1"/>
          </a:solidFill>
        </p:spPr>
        <p:txBody>
          <a:bodyPr anchorCtr="0" anchor="t" bIns="121900" lIns="121900" spcFirstLastPara="1" rIns="121900" wrap="square" tIns="121900">
            <a:normAutofit/>
          </a:bodyPr>
          <a:lstStyle>
            <a:lvl1pPr lvl="0" algn="ctr">
              <a:spcBef>
                <a:spcPts val="0"/>
              </a:spcBef>
              <a:spcAft>
                <a:spcPts val="0"/>
              </a:spcAft>
              <a:buSzPts val="3600"/>
              <a:buNone/>
              <a:defRPr sz="3640">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4"/>
          <p:cNvSpPr txBox="1"/>
          <p:nvPr>
            <p:ph idx="1" type="body"/>
          </p:nvPr>
        </p:nvSpPr>
        <p:spPr>
          <a:xfrm>
            <a:off x="2005575" y="2808513"/>
            <a:ext cx="8180700" cy="26352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8" name="Google Shape;28;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boxes">
  <p:cSld name="CUSTOM">
    <p:spTree>
      <p:nvGrpSpPr>
        <p:cNvPr id="29" name="Shape 29"/>
        <p:cNvGrpSpPr/>
        <p:nvPr/>
      </p:nvGrpSpPr>
      <p:grpSpPr>
        <a:xfrm>
          <a:off x="0" y="0"/>
          <a:ext cx="0" cy="0"/>
          <a:chOff x="0" y="0"/>
          <a:chExt cx="0" cy="0"/>
        </a:xfrm>
      </p:grpSpPr>
      <p:sp>
        <p:nvSpPr>
          <p:cNvPr id="30" name="Google Shape;30;p5"/>
          <p:cNvSpPr txBox="1"/>
          <p:nvPr>
            <p:ph type="title"/>
          </p:nvPr>
        </p:nvSpPr>
        <p:spPr>
          <a:xfrm>
            <a:off x="415625" y="701750"/>
            <a:ext cx="11360700" cy="763500"/>
          </a:xfrm>
          <a:prstGeom prst="rect">
            <a:avLst/>
          </a:prstGeom>
          <a:solidFill>
            <a:schemeClr val="dk1"/>
          </a:solidFill>
        </p:spPr>
        <p:txBody>
          <a:bodyPr anchorCtr="0" anchor="t" bIns="121900" lIns="121900" spcFirstLastPara="1" rIns="121900" wrap="square" tIns="121900">
            <a:normAutofit/>
          </a:bodyPr>
          <a:lstStyle>
            <a:lvl1pPr lvl="0" algn="ctr">
              <a:spcBef>
                <a:spcPts val="0"/>
              </a:spcBef>
              <a:spcAft>
                <a:spcPts val="0"/>
              </a:spcAft>
              <a:buSzPts val="3600"/>
              <a:buNone/>
              <a:defRPr>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1" name="Google Shape;31;p5"/>
          <p:cNvSpPr txBox="1"/>
          <p:nvPr>
            <p:ph idx="1" type="subTitle"/>
          </p:nvPr>
        </p:nvSpPr>
        <p:spPr>
          <a:xfrm>
            <a:off x="415613" y="1816450"/>
            <a:ext cx="3608400" cy="4572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 name="Google Shape;32;p5"/>
          <p:cNvSpPr txBox="1"/>
          <p:nvPr>
            <p:ph idx="2" type="body"/>
          </p:nvPr>
        </p:nvSpPr>
        <p:spPr>
          <a:xfrm>
            <a:off x="415633" y="2482431"/>
            <a:ext cx="3608400" cy="12978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33" name="Google Shape;33;p5"/>
          <p:cNvSpPr txBox="1"/>
          <p:nvPr>
            <p:ph idx="3" type="subTitle"/>
          </p:nvPr>
        </p:nvSpPr>
        <p:spPr>
          <a:xfrm>
            <a:off x="4291794" y="1816450"/>
            <a:ext cx="3608400" cy="4572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4" type="body"/>
          </p:nvPr>
        </p:nvSpPr>
        <p:spPr>
          <a:xfrm>
            <a:off x="4291820" y="2482431"/>
            <a:ext cx="3608400" cy="12978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35" name="Google Shape;35;p5"/>
          <p:cNvSpPr txBox="1"/>
          <p:nvPr>
            <p:ph idx="5" type="subTitle"/>
          </p:nvPr>
        </p:nvSpPr>
        <p:spPr>
          <a:xfrm>
            <a:off x="8168001" y="1816450"/>
            <a:ext cx="3608400" cy="4572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5"/>
          <p:cNvSpPr txBox="1"/>
          <p:nvPr>
            <p:ph idx="6" type="body"/>
          </p:nvPr>
        </p:nvSpPr>
        <p:spPr>
          <a:xfrm>
            <a:off x="8168032" y="2482431"/>
            <a:ext cx="3608400" cy="12978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37" name="Google Shape;37;p5"/>
          <p:cNvSpPr txBox="1"/>
          <p:nvPr>
            <p:ph idx="7" type="subTitle"/>
          </p:nvPr>
        </p:nvSpPr>
        <p:spPr>
          <a:xfrm>
            <a:off x="415550" y="4128745"/>
            <a:ext cx="3608400" cy="4572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txBox="1"/>
          <p:nvPr>
            <p:ph idx="8" type="body"/>
          </p:nvPr>
        </p:nvSpPr>
        <p:spPr>
          <a:xfrm>
            <a:off x="415546" y="4858456"/>
            <a:ext cx="3608400" cy="12978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39" name="Google Shape;39;p5"/>
          <p:cNvSpPr txBox="1"/>
          <p:nvPr>
            <p:ph idx="9" type="subTitle"/>
          </p:nvPr>
        </p:nvSpPr>
        <p:spPr>
          <a:xfrm>
            <a:off x="4291732" y="4128745"/>
            <a:ext cx="3608400" cy="4572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 name="Google Shape;40;p5"/>
          <p:cNvSpPr txBox="1"/>
          <p:nvPr>
            <p:ph idx="13" type="body"/>
          </p:nvPr>
        </p:nvSpPr>
        <p:spPr>
          <a:xfrm>
            <a:off x="4291733" y="4858456"/>
            <a:ext cx="3608400" cy="12978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41" name="Google Shape;41;p5"/>
          <p:cNvSpPr txBox="1"/>
          <p:nvPr>
            <p:ph idx="14" type="subTitle"/>
          </p:nvPr>
        </p:nvSpPr>
        <p:spPr>
          <a:xfrm>
            <a:off x="8167939" y="4128745"/>
            <a:ext cx="3608400" cy="4572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 name="Google Shape;42;p5"/>
          <p:cNvSpPr txBox="1"/>
          <p:nvPr>
            <p:ph idx="15" type="body"/>
          </p:nvPr>
        </p:nvSpPr>
        <p:spPr>
          <a:xfrm>
            <a:off x="8167945" y="4858456"/>
            <a:ext cx="3608400" cy="12978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text">
  <p:cSld name="CUSTOM_2">
    <p:bg>
      <p:bgPr>
        <a:solidFill>
          <a:schemeClr val="dk1"/>
        </a:solidFill>
      </p:bgPr>
    </p:bg>
    <p:spTree>
      <p:nvGrpSpPr>
        <p:cNvPr id="43" name="Shape 43"/>
        <p:cNvGrpSpPr/>
        <p:nvPr/>
      </p:nvGrpSpPr>
      <p:grpSpPr>
        <a:xfrm>
          <a:off x="0" y="0"/>
          <a:ext cx="0" cy="0"/>
          <a:chOff x="0" y="0"/>
          <a:chExt cx="0" cy="0"/>
        </a:xfrm>
      </p:grpSpPr>
      <p:sp>
        <p:nvSpPr>
          <p:cNvPr id="44" name="Google Shape;44;p6"/>
          <p:cNvSpPr/>
          <p:nvPr/>
        </p:nvSpPr>
        <p:spPr>
          <a:xfrm>
            <a:off x="1771650" y="852300"/>
            <a:ext cx="8648700" cy="5153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oppins"/>
              <a:ea typeface="Poppins"/>
              <a:cs typeface="Poppins"/>
              <a:sym typeface="Poppins"/>
            </a:endParaRPr>
          </a:p>
        </p:txBody>
      </p:sp>
      <p:sp>
        <p:nvSpPr>
          <p:cNvPr id="45" name="Google Shape;45;p6"/>
          <p:cNvSpPr txBox="1"/>
          <p:nvPr>
            <p:ph type="title"/>
          </p:nvPr>
        </p:nvSpPr>
        <p:spPr>
          <a:xfrm>
            <a:off x="1780650" y="1351650"/>
            <a:ext cx="8638800" cy="1753500"/>
          </a:xfrm>
          <a:prstGeom prst="rect">
            <a:avLst/>
          </a:prstGeom>
        </p:spPr>
        <p:txBody>
          <a:bodyPr anchorCtr="0" anchor="t" bIns="121900" lIns="121900" spcFirstLastPara="1" rIns="121900" wrap="square" tIns="121900">
            <a:normAutofit/>
          </a:bodyPr>
          <a:lstStyle>
            <a:lvl1pPr lvl="0" rtl="0" algn="ctr">
              <a:spcBef>
                <a:spcPts val="0"/>
              </a:spcBef>
              <a:spcAft>
                <a:spcPts val="0"/>
              </a:spcAft>
              <a:buClr>
                <a:schemeClr val="lt1"/>
              </a:buClr>
              <a:buSzPts val="3600"/>
              <a:buNone/>
              <a:defRPr sz="9600">
                <a:solidFill>
                  <a:schemeClr val="lt1"/>
                </a:solidFill>
              </a:defRPr>
            </a:lvl1pPr>
            <a:lvl2pPr lvl="1" rtl="0" algn="ctr">
              <a:spcBef>
                <a:spcPts val="0"/>
              </a:spcBef>
              <a:spcAft>
                <a:spcPts val="0"/>
              </a:spcAft>
              <a:buClr>
                <a:schemeClr val="lt1"/>
              </a:buClr>
              <a:buSzPts val="3600"/>
              <a:buNone/>
              <a:defRPr>
                <a:solidFill>
                  <a:schemeClr val="lt1"/>
                </a:solidFill>
              </a:defRPr>
            </a:lvl2pPr>
            <a:lvl3pPr lvl="2" rtl="0" algn="ctr">
              <a:spcBef>
                <a:spcPts val="0"/>
              </a:spcBef>
              <a:spcAft>
                <a:spcPts val="0"/>
              </a:spcAft>
              <a:buClr>
                <a:schemeClr val="lt1"/>
              </a:buClr>
              <a:buSzPts val="3600"/>
              <a:buNone/>
              <a:defRPr>
                <a:solidFill>
                  <a:schemeClr val="lt1"/>
                </a:solidFill>
              </a:defRPr>
            </a:lvl3pPr>
            <a:lvl4pPr lvl="3" rtl="0" algn="ctr">
              <a:spcBef>
                <a:spcPts val="0"/>
              </a:spcBef>
              <a:spcAft>
                <a:spcPts val="0"/>
              </a:spcAft>
              <a:buClr>
                <a:schemeClr val="lt1"/>
              </a:buClr>
              <a:buSzPts val="3600"/>
              <a:buNone/>
              <a:defRPr>
                <a:solidFill>
                  <a:schemeClr val="lt1"/>
                </a:solidFill>
              </a:defRPr>
            </a:lvl4pPr>
            <a:lvl5pPr lvl="4" rtl="0" algn="ctr">
              <a:spcBef>
                <a:spcPts val="0"/>
              </a:spcBef>
              <a:spcAft>
                <a:spcPts val="0"/>
              </a:spcAft>
              <a:buClr>
                <a:schemeClr val="lt1"/>
              </a:buClr>
              <a:buSzPts val="3600"/>
              <a:buNone/>
              <a:defRPr>
                <a:solidFill>
                  <a:schemeClr val="lt1"/>
                </a:solidFill>
              </a:defRPr>
            </a:lvl5pPr>
            <a:lvl6pPr lvl="5" rtl="0" algn="ctr">
              <a:spcBef>
                <a:spcPts val="0"/>
              </a:spcBef>
              <a:spcAft>
                <a:spcPts val="0"/>
              </a:spcAft>
              <a:buClr>
                <a:schemeClr val="lt1"/>
              </a:buClr>
              <a:buSzPts val="3600"/>
              <a:buNone/>
              <a:defRPr>
                <a:solidFill>
                  <a:schemeClr val="lt1"/>
                </a:solidFill>
              </a:defRPr>
            </a:lvl6pPr>
            <a:lvl7pPr lvl="6" rtl="0" algn="ctr">
              <a:spcBef>
                <a:spcPts val="0"/>
              </a:spcBef>
              <a:spcAft>
                <a:spcPts val="0"/>
              </a:spcAft>
              <a:buClr>
                <a:schemeClr val="lt1"/>
              </a:buClr>
              <a:buSzPts val="3600"/>
              <a:buNone/>
              <a:defRPr>
                <a:solidFill>
                  <a:schemeClr val="lt1"/>
                </a:solidFill>
              </a:defRPr>
            </a:lvl7pPr>
            <a:lvl8pPr lvl="7" rtl="0" algn="ctr">
              <a:spcBef>
                <a:spcPts val="0"/>
              </a:spcBef>
              <a:spcAft>
                <a:spcPts val="0"/>
              </a:spcAft>
              <a:buClr>
                <a:schemeClr val="lt1"/>
              </a:buClr>
              <a:buSzPts val="3600"/>
              <a:buNone/>
              <a:defRPr>
                <a:solidFill>
                  <a:schemeClr val="lt1"/>
                </a:solidFill>
              </a:defRPr>
            </a:lvl8pPr>
            <a:lvl9pPr lvl="8" rtl="0" algn="ctr">
              <a:spcBef>
                <a:spcPts val="0"/>
              </a:spcBef>
              <a:spcAft>
                <a:spcPts val="0"/>
              </a:spcAft>
              <a:buClr>
                <a:schemeClr val="lt1"/>
              </a:buClr>
              <a:buSzPts val="3600"/>
              <a:buNone/>
              <a:defRPr>
                <a:solidFill>
                  <a:schemeClr val="lt1"/>
                </a:solidFill>
              </a:defRPr>
            </a:lvl9pPr>
          </a:lstStyle>
          <a:p/>
        </p:txBody>
      </p:sp>
      <p:sp>
        <p:nvSpPr>
          <p:cNvPr id="46" name="Google Shape;46;p6"/>
          <p:cNvSpPr txBox="1"/>
          <p:nvPr>
            <p:ph idx="1" type="subTitle"/>
          </p:nvPr>
        </p:nvSpPr>
        <p:spPr>
          <a:xfrm>
            <a:off x="1780650" y="3105150"/>
            <a:ext cx="8638800" cy="5307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Clr>
                <a:schemeClr val="lt1"/>
              </a:buClr>
              <a:buSzPts val="2800"/>
              <a:buNone/>
              <a:defRPr b="1" sz="307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47" name="Google Shape;47;p6"/>
          <p:cNvSpPr txBox="1"/>
          <p:nvPr>
            <p:ph idx="2" type="body"/>
          </p:nvPr>
        </p:nvSpPr>
        <p:spPr>
          <a:xfrm>
            <a:off x="1780650" y="3635850"/>
            <a:ext cx="8638800" cy="1297800"/>
          </a:xfrm>
          <a:prstGeom prst="rect">
            <a:avLst/>
          </a:prstGeom>
        </p:spPr>
        <p:txBody>
          <a:bodyPr anchorCtr="0" anchor="t" bIns="121900" lIns="121900" spcFirstLastPara="1" rIns="121900" wrap="square" tIns="121900">
            <a:normAutofit/>
          </a:bodyPr>
          <a:lstStyle>
            <a:lvl1pPr indent="-330200" lvl="0" marL="457200" rtl="0" algn="ctr">
              <a:lnSpc>
                <a:spcPct val="100000"/>
              </a:lnSpc>
              <a:spcBef>
                <a:spcPts val="0"/>
              </a:spcBef>
              <a:spcAft>
                <a:spcPts val="0"/>
              </a:spcAft>
              <a:buClr>
                <a:schemeClr val="lt1"/>
              </a:buClr>
              <a:buSzPts val="1600"/>
              <a:buChar char="●"/>
              <a:defRPr>
                <a:solidFill>
                  <a:schemeClr val="lt1"/>
                </a:solidFill>
              </a:defRPr>
            </a:lvl1pPr>
            <a:lvl2pPr indent="-330200" lvl="1" marL="914400" rtl="0" algn="ctr">
              <a:spcBef>
                <a:spcPts val="0"/>
              </a:spcBef>
              <a:spcAft>
                <a:spcPts val="0"/>
              </a:spcAft>
              <a:buClr>
                <a:schemeClr val="lt1"/>
              </a:buClr>
              <a:buSzPts val="1600"/>
              <a:buChar char="○"/>
              <a:defRPr>
                <a:solidFill>
                  <a:schemeClr val="lt1"/>
                </a:solidFill>
              </a:defRPr>
            </a:lvl2pPr>
            <a:lvl3pPr indent="-330200" lvl="2" marL="1371600" rtl="0" algn="ctr">
              <a:spcBef>
                <a:spcPts val="0"/>
              </a:spcBef>
              <a:spcAft>
                <a:spcPts val="0"/>
              </a:spcAft>
              <a:buClr>
                <a:schemeClr val="lt1"/>
              </a:buClr>
              <a:buSzPts val="1600"/>
              <a:buChar char="■"/>
              <a:defRPr>
                <a:solidFill>
                  <a:schemeClr val="lt1"/>
                </a:solidFill>
              </a:defRPr>
            </a:lvl3pPr>
            <a:lvl4pPr indent="-330200" lvl="3" marL="1828800" rtl="0" algn="ctr">
              <a:spcBef>
                <a:spcPts val="0"/>
              </a:spcBef>
              <a:spcAft>
                <a:spcPts val="0"/>
              </a:spcAft>
              <a:buClr>
                <a:schemeClr val="lt1"/>
              </a:buClr>
              <a:buSzPts val="1600"/>
              <a:buChar char="●"/>
              <a:defRPr>
                <a:solidFill>
                  <a:schemeClr val="lt1"/>
                </a:solidFill>
              </a:defRPr>
            </a:lvl4pPr>
            <a:lvl5pPr indent="-330200" lvl="4" marL="2286000" rtl="0" algn="ctr">
              <a:spcBef>
                <a:spcPts val="0"/>
              </a:spcBef>
              <a:spcAft>
                <a:spcPts val="0"/>
              </a:spcAft>
              <a:buClr>
                <a:schemeClr val="lt1"/>
              </a:buClr>
              <a:buSzPts val="1600"/>
              <a:buChar char="○"/>
              <a:defRPr>
                <a:solidFill>
                  <a:schemeClr val="lt1"/>
                </a:solidFill>
              </a:defRPr>
            </a:lvl5pPr>
            <a:lvl6pPr indent="-330200" lvl="5" marL="2743200" rtl="0" algn="ctr">
              <a:spcBef>
                <a:spcPts val="0"/>
              </a:spcBef>
              <a:spcAft>
                <a:spcPts val="0"/>
              </a:spcAft>
              <a:buClr>
                <a:schemeClr val="lt1"/>
              </a:buClr>
              <a:buSzPts val="1600"/>
              <a:buChar char="■"/>
              <a:defRPr>
                <a:solidFill>
                  <a:schemeClr val="lt1"/>
                </a:solidFill>
              </a:defRPr>
            </a:lvl6pPr>
            <a:lvl7pPr indent="-330200" lvl="6" marL="3200400" rtl="0" algn="ctr">
              <a:spcBef>
                <a:spcPts val="0"/>
              </a:spcBef>
              <a:spcAft>
                <a:spcPts val="0"/>
              </a:spcAft>
              <a:buClr>
                <a:schemeClr val="lt1"/>
              </a:buClr>
              <a:buSzPts val="1600"/>
              <a:buChar char="●"/>
              <a:defRPr>
                <a:solidFill>
                  <a:schemeClr val="lt1"/>
                </a:solidFill>
              </a:defRPr>
            </a:lvl7pPr>
            <a:lvl8pPr indent="-330200" lvl="7" marL="3657600" rtl="0" algn="ctr">
              <a:spcBef>
                <a:spcPts val="0"/>
              </a:spcBef>
              <a:spcAft>
                <a:spcPts val="0"/>
              </a:spcAft>
              <a:buClr>
                <a:schemeClr val="lt1"/>
              </a:buClr>
              <a:buSzPts val="1600"/>
              <a:buChar char="○"/>
              <a:defRPr>
                <a:solidFill>
                  <a:schemeClr val="lt1"/>
                </a:solidFill>
              </a:defRPr>
            </a:lvl8pPr>
            <a:lvl9pPr indent="-330200" lvl="8" marL="4114800" rtl="0" algn="ctr">
              <a:spcBef>
                <a:spcPts val="0"/>
              </a:spcBef>
              <a:spcAft>
                <a:spcPts val="0"/>
              </a:spcAft>
              <a:buClr>
                <a:schemeClr val="lt1"/>
              </a:buClr>
              <a:buSzPts val="16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oxes">
  <p:cSld name="CUSTOM_1">
    <p:spTree>
      <p:nvGrpSpPr>
        <p:cNvPr id="48" name="Shape 48"/>
        <p:cNvGrpSpPr/>
        <p:nvPr/>
      </p:nvGrpSpPr>
      <p:grpSpPr>
        <a:xfrm>
          <a:off x="0" y="0"/>
          <a:ext cx="0" cy="0"/>
          <a:chOff x="0" y="0"/>
          <a:chExt cx="0" cy="0"/>
        </a:xfrm>
      </p:grpSpPr>
      <p:sp>
        <p:nvSpPr>
          <p:cNvPr id="49" name="Google Shape;49;p7"/>
          <p:cNvSpPr/>
          <p:nvPr/>
        </p:nvSpPr>
        <p:spPr>
          <a:xfrm>
            <a:off x="1023100" y="1493900"/>
            <a:ext cx="10145700" cy="4702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oppins"/>
              <a:ea typeface="Poppins"/>
              <a:cs typeface="Poppins"/>
              <a:sym typeface="Poppins"/>
            </a:endParaRPr>
          </a:p>
        </p:txBody>
      </p:sp>
      <p:cxnSp>
        <p:nvCxnSpPr>
          <p:cNvPr id="50" name="Google Shape;50;p7"/>
          <p:cNvCxnSpPr/>
          <p:nvPr/>
        </p:nvCxnSpPr>
        <p:spPr>
          <a:xfrm>
            <a:off x="6096000" y="1778825"/>
            <a:ext cx="0" cy="4135800"/>
          </a:xfrm>
          <a:prstGeom prst="straightConnector1">
            <a:avLst/>
          </a:prstGeom>
          <a:noFill/>
          <a:ln cap="flat" cmpd="sng" w="9525">
            <a:solidFill>
              <a:schemeClr val="dk1"/>
            </a:solidFill>
            <a:prstDash val="solid"/>
            <a:round/>
            <a:headEnd len="med" w="med" type="none"/>
            <a:tailEnd len="med" w="med" type="none"/>
          </a:ln>
        </p:spPr>
      </p:cxnSp>
      <p:grpSp>
        <p:nvGrpSpPr>
          <p:cNvPr id="51" name="Google Shape;51;p7"/>
          <p:cNvGrpSpPr/>
          <p:nvPr/>
        </p:nvGrpSpPr>
        <p:grpSpPr>
          <a:xfrm>
            <a:off x="2682800" y="3846725"/>
            <a:ext cx="6826400" cy="0"/>
            <a:chOff x="2682800" y="3634850"/>
            <a:chExt cx="6826400" cy="0"/>
          </a:xfrm>
        </p:grpSpPr>
        <p:cxnSp>
          <p:nvCxnSpPr>
            <p:cNvPr id="52" name="Google Shape;52;p7"/>
            <p:cNvCxnSpPr/>
            <p:nvPr/>
          </p:nvCxnSpPr>
          <p:spPr>
            <a:xfrm rot="10800000">
              <a:off x="2682800" y="3634850"/>
              <a:ext cx="3078300" cy="0"/>
            </a:xfrm>
            <a:prstGeom prst="straightConnector1">
              <a:avLst/>
            </a:prstGeom>
            <a:noFill/>
            <a:ln cap="flat" cmpd="sng" w="9525">
              <a:solidFill>
                <a:schemeClr val="dk1"/>
              </a:solidFill>
              <a:prstDash val="solid"/>
              <a:round/>
              <a:headEnd len="med" w="med" type="none"/>
              <a:tailEnd len="med" w="med" type="none"/>
            </a:ln>
          </p:spPr>
        </p:cxnSp>
        <p:cxnSp>
          <p:nvCxnSpPr>
            <p:cNvPr id="53" name="Google Shape;53;p7"/>
            <p:cNvCxnSpPr/>
            <p:nvPr/>
          </p:nvCxnSpPr>
          <p:spPr>
            <a:xfrm rot="10800000">
              <a:off x="6430900" y="3634850"/>
              <a:ext cx="3078300" cy="0"/>
            </a:xfrm>
            <a:prstGeom prst="straightConnector1">
              <a:avLst/>
            </a:prstGeom>
            <a:noFill/>
            <a:ln cap="flat" cmpd="sng" w="9525">
              <a:solidFill>
                <a:schemeClr val="dk1"/>
              </a:solidFill>
              <a:prstDash val="solid"/>
              <a:round/>
              <a:headEnd len="med" w="med" type="none"/>
              <a:tailEnd len="med" w="med" type="none"/>
            </a:ln>
          </p:spPr>
        </p:cxnSp>
      </p:grpSp>
      <p:sp>
        <p:nvSpPr>
          <p:cNvPr id="54" name="Google Shape;54;p7"/>
          <p:cNvSpPr txBox="1"/>
          <p:nvPr>
            <p:ph type="title"/>
          </p:nvPr>
        </p:nvSpPr>
        <p:spPr>
          <a:xfrm>
            <a:off x="1023175" y="477500"/>
            <a:ext cx="10145700" cy="759000"/>
          </a:xfrm>
          <a:prstGeom prst="rect">
            <a:avLst/>
          </a:prstGeom>
          <a:solidFill>
            <a:schemeClr val="dk1"/>
          </a:solidFill>
        </p:spPr>
        <p:txBody>
          <a:bodyPr anchorCtr="0" anchor="ctr" bIns="121900" lIns="121900" spcFirstLastPara="1" rIns="121900" wrap="square" tIns="121900">
            <a:normAutofit/>
          </a:bodyPr>
          <a:lstStyle>
            <a:lvl1pPr lvl="0" rtl="0" algn="ctr">
              <a:spcBef>
                <a:spcPts val="0"/>
              </a:spcBef>
              <a:spcAft>
                <a:spcPts val="0"/>
              </a:spcAft>
              <a:buSzPts val="3600"/>
              <a:buNone/>
              <a:defRPr sz="3640">
                <a:solidFill>
                  <a:schemeClr val="lt1"/>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5" name="Google Shape;55;p7"/>
          <p:cNvSpPr txBox="1"/>
          <p:nvPr>
            <p:ph idx="1" type="subTitle"/>
          </p:nvPr>
        </p:nvSpPr>
        <p:spPr>
          <a:xfrm>
            <a:off x="1970418" y="1861450"/>
            <a:ext cx="3438900" cy="4965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7"/>
          <p:cNvSpPr txBox="1"/>
          <p:nvPr>
            <p:ph idx="2" type="body"/>
          </p:nvPr>
        </p:nvSpPr>
        <p:spPr>
          <a:xfrm>
            <a:off x="1970453" y="2357957"/>
            <a:ext cx="3438900" cy="1198200"/>
          </a:xfrm>
          <a:prstGeom prst="rect">
            <a:avLst/>
          </a:prstGeom>
        </p:spPr>
        <p:txBody>
          <a:bodyPr anchorCtr="0" anchor="t" bIns="121900" lIns="121900" spcFirstLastPara="1" rIns="121900" wrap="square" tIns="121900">
            <a:normAutofit/>
          </a:bodyPr>
          <a:lstStyle>
            <a:lvl1pPr indent="-330200" lvl="0" marL="457200" rtl="0" algn="ctr">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57" name="Google Shape;57;p7"/>
          <p:cNvSpPr txBox="1"/>
          <p:nvPr>
            <p:ph idx="3" type="subTitle"/>
          </p:nvPr>
        </p:nvSpPr>
        <p:spPr>
          <a:xfrm>
            <a:off x="6782592" y="1861450"/>
            <a:ext cx="3438900" cy="4965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7"/>
          <p:cNvSpPr txBox="1"/>
          <p:nvPr>
            <p:ph idx="4" type="body"/>
          </p:nvPr>
        </p:nvSpPr>
        <p:spPr>
          <a:xfrm>
            <a:off x="6782634" y="2357957"/>
            <a:ext cx="3438900" cy="1198200"/>
          </a:xfrm>
          <a:prstGeom prst="rect">
            <a:avLst/>
          </a:prstGeom>
        </p:spPr>
        <p:txBody>
          <a:bodyPr anchorCtr="0" anchor="t" bIns="121900" lIns="121900" spcFirstLastPara="1" rIns="121900" wrap="square" tIns="121900">
            <a:normAutofit/>
          </a:bodyPr>
          <a:lstStyle>
            <a:lvl1pPr indent="-330200" lvl="0" marL="457200" rtl="0" algn="ctr">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59" name="Google Shape;59;p7"/>
          <p:cNvSpPr txBox="1"/>
          <p:nvPr>
            <p:ph idx="5" type="subTitle"/>
          </p:nvPr>
        </p:nvSpPr>
        <p:spPr>
          <a:xfrm>
            <a:off x="1970350" y="4137294"/>
            <a:ext cx="3438900" cy="4965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7"/>
          <p:cNvSpPr txBox="1"/>
          <p:nvPr>
            <p:ph idx="6" type="body"/>
          </p:nvPr>
        </p:nvSpPr>
        <p:spPr>
          <a:xfrm>
            <a:off x="1970393" y="4633801"/>
            <a:ext cx="3438900" cy="1198200"/>
          </a:xfrm>
          <a:prstGeom prst="rect">
            <a:avLst/>
          </a:prstGeom>
        </p:spPr>
        <p:txBody>
          <a:bodyPr anchorCtr="0" anchor="t" bIns="121900" lIns="121900" spcFirstLastPara="1" rIns="121900" wrap="square" tIns="121900">
            <a:normAutofit/>
          </a:bodyPr>
          <a:lstStyle>
            <a:lvl1pPr indent="-330200" lvl="0" marL="457200" rtl="0" algn="ctr">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61" name="Google Shape;61;p7"/>
          <p:cNvSpPr txBox="1"/>
          <p:nvPr>
            <p:ph idx="7" type="body"/>
          </p:nvPr>
        </p:nvSpPr>
        <p:spPr>
          <a:xfrm>
            <a:off x="6782575" y="4633801"/>
            <a:ext cx="3438900" cy="1198200"/>
          </a:xfrm>
          <a:prstGeom prst="rect">
            <a:avLst/>
          </a:prstGeom>
        </p:spPr>
        <p:txBody>
          <a:bodyPr anchorCtr="0" anchor="t" bIns="121900" lIns="121900" spcFirstLastPara="1" rIns="121900" wrap="square" tIns="121900">
            <a:normAutofit/>
          </a:bodyPr>
          <a:lstStyle>
            <a:lvl1pPr indent="-330200" lvl="0" marL="457200" rtl="0" algn="ctr">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62" name="Google Shape;62;p7"/>
          <p:cNvSpPr txBox="1"/>
          <p:nvPr>
            <p:ph idx="8" type="subTitle"/>
          </p:nvPr>
        </p:nvSpPr>
        <p:spPr>
          <a:xfrm>
            <a:off x="6782542" y="4137294"/>
            <a:ext cx="3438900" cy="4965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8"/>
          <p:cNvSpPr/>
          <p:nvPr/>
        </p:nvSpPr>
        <p:spPr>
          <a:xfrm>
            <a:off x="1023107" y="2391150"/>
            <a:ext cx="10145700" cy="3519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oppins"/>
              <a:ea typeface="Poppins"/>
              <a:cs typeface="Poppins"/>
              <a:sym typeface="Poppins"/>
            </a:endParaRPr>
          </a:p>
        </p:txBody>
      </p:sp>
      <p:cxnSp>
        <p:nvCxnSpPr>
          <p:cNvPr id="65" name="Google Shape;65;p8"/>
          <p:cNvCxnSpPr/>
          <p:nvPr/>
        </p:nvCxnSpPr>
        <p:spPr>
          <a:xfrm>
            <a:off x="6095957" y="2619750"/>
            <a:ext cx="0" cy="3083100"/>
          </a:xfrm>
          <a:prstGeom prst="straightConnector1">
            <a:avLst/>
          </a:prstGeom>
          <a:noFill/>
          <a:ln cap="flat" cmpd="sng" w="9525">
            <a:solidFill>
              <a:schemeClr val="dk1"/>
            </a:solidFill>
            <a:prstDash val="solid"/>
            <a:round/>
            <a:headEnd len="med" w="med" type="none"/>
            <a:tailEnd len="med" w="med" type="none"/>
          </a:ln>
        </p:spPr>
      </p:cxnSp>
      <p:sp>
        <p:nvSpPr>
          <p:cNvPr id="66" name="Google Shape;66;p8"/>
          <p:cNvSpPr txBox="1"/>
          <p:nvPr>
            <p:ph type="title"/>
          </p:nvPr>
        </p:nvSpPr>
        <p:spPr>
          <a:xfrm>
            <a:off x="1023163" y="854263"/>
            <a:ext cx="10145700" cy="763500"/>
          </a:xfrm>
          <a:prstGeom prst="rect">
            <a:avLst/>
          </a:prstGeom>
          <a:solidFill>
            <a:schemeClr val="dk1"/>
          </a:solidFill>
        </p:spPr>
        <p:txBody>
          <a:bodyPr anchorCtr="0" anchor="t" bIns="121900" lIns="121900" spcFirstLastPara="1" rIns="121900" wrap="square" tIns="121900">
            <a:normAutofit/>
          </a:bodyPr>
          <a:lstStyle>
            <a:lvl1pPr lvl="0" algn="ctr">
              <a:spcBef>
                <a:spcPts val="0"/>
              </a:spcBef>
              <a:spcAft>
                <a:spcPts val="0"/>
              </a:spcAft>
              <a:buSzPts val="3600"/>
              <a:buNone/>
              <a:defRPr>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7" name="Google Shape;67;p8"/>
          <p:cNvSpPr txBox="1"/>
          <p:nvPr>
            <p:ph idx="1" type="body"/>
          </p:nvPr>
        </p:nvSpPr>
        <p:spPr>
          <a:xfrm>
            <a:off x="1238077" y="2832975"/>
            <a:ext cx="4590300" cy="2781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68" name="Google Shape;68;p8"/>
          <p:cNvSpPr txBox="1"/>
          <p:nvPr>
            <p:ph idx="2" type="body"/>
          </p:nvPr>
        </p:nvSpPr>
        <p:spPr>
          <a:xfrm>
            <a:off x="6375442" y="2832975"/>
            <a:ext cx="4590300" cy="2781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69" name="Google Shape;69;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70" name="Shape 70"/>
        <p:cNvGrpSpPr/>
        <p:nvPr/>
      </p:nvGrpSpPr>
      <p:grpSpPr>
        <a:xfrm>
          <a:off x="0" y="0"/>
          <a:ext cx="0" cy="0"/>
          <a:chOff x="0" y="0"/>
          <a:chExt cx="0" cy="0"/>
        </a:xfrm>
      </p:grpSpPr>
      <p:sp>
        <p:nvSpPr>
          <p:cNvPr id="71" name="Google Shape;71;p9"/>
          <p:cNvSpPr/>
          <p:nvPr/>
        </p:nvSpPr>
        <p:spPr>
          <a:xfrm>
            <a:off x="1023100" y="1790825"/>
            <a:ext cx="10145700" cy="440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Poppins"/>
              <a:ea typeface="Poppins"/>
              <a:cs typeface="Poppins"/>
              <a:sym typeface="Poppins"/>
            </a:endParaRPr>
          </a:p>
        </p:txBody>
      </p:sp>
      <p:cxnSp>
        <p:nvCxnSpPr>
          <p:cNvPr id="72" name="Google Shape;72;p9"/>
          <p:cNvCxnSpPr/>
          <p:nvPr/>
        </p:nvCxnSpPr>
        <p:spPr>
          <a:xfrm>
            <a:off x="4386525" y="2014360"/>
            <a:ext cx="0" cy="3860100"/>
          </a:xfrm>
          <a:prstGeom prst="straightConnector1">
            <a:avLst/>
          </a:prstGeom>
          <a:noFill/>
          <a:ln cap="flat" cmpd="sng" w="9525">
            <a:solidFill>
              <a:schemeClr val="dk1"/>
            </a:solidFill>
            <a:prstDash val="solid"/>
            <a:round/>
            <a:headEnd len="med" w="med" type="none"/>
            <a:tailEnd len="med" w="med" type="none"/>
          </a:ln>
        </p:spPr>
      </p:cxnSp>
      <p:cxnSp>
        <p:nvCxnSpPr>
          <p:cNvPr id="73" name="Google Shape;73;p9"/>
          <p:cNvCxnSpPr/>
          <p:nvPr/>
        </p:nvCxnSpPr>
        <p:spPr>
          <a:xfrm>
            <a:off x="7784600" y="2014360"/>
            <a:ext cx="0" cy="3860100"/>
          </a:xfrm>
          <a:prstGeom prst="straightConnector1">
            <a:avLst/>
          </a:prstGeom>
          <a:noFill/>
          <a:ln cap="flat" cmpd="sng" w="9525">
            <a:solidFill>
              <a:schemeClr val="dk1"/>
            </a:solidFill>
            <a:prstDash val="solid"/>
            <a:round/>
            <a:headEnd len="med" w="med" type="none"/>
            <a:tailEnd len="med" w="med" type="none"/>
          </a:ln>
        </p:spPr>
      </p:cxnSp>
      <p:sp>
        <p:nvSpPr>
          <p:cNvPr id="74" name="Google Shape;74;p9"/>
          <p:cNvSpPr txBox="1"/>
          <p:nvPr>
            <p:ph type="title"/>
          </p:nvPr>
        </p:nvSpPr>
        <p:spPr>
          <a:xfrm>
            <a:off x="1023100" y="633475"/>
            <a:ext cx="10145700" cy="763500"/>
          </a:xfrm>
          <a:prstGeom prst="rect">
            <a:avLst/>
          </a:prstGeom>
          <a:solidFill>
            <a:schemeClr val="dk1"/>
          </a:solidFill>
        </p:spPr>
        <p:txBody>
          <a:bodyPr anchorCtr="0" anchor="t" bIns="121900" lIns="121900" spcFirstLastPara="1" rIns="121900" wrap="square" tIns="121900">
            <a:normAutofit/>
          </a:bodyPr>
          <a:lstStyle>
            <a:lvl1pPr lvl="0" rtl="0" algn="ctr">
              <a:spcBef>
                <a:spcPts val="0"/>
              </a:spcBef>
              <a:spcAft>
                <a:spcPts val="0"/>
              </a:spcAft>
              <a:buSzPts val="3600"/>
              <a:buNone/>
              <a:defRPr sz="3640">
                <a:solidFill>
                  <a:schemeClr val="lt1"/>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5" name="Google Shape;75;p9"/>
          <p:cNvSpPr txBox="1"/>
          <p:nvPr>
            <p:ph idx="1" type="body"/>
          </p:nvPr>
        </p:nvSpPr>
        <p:spPr>
          <a:xfrm>
            <a:off x="1200650" y="3297102"/>
            <a:ext cx="2981400" cy="24417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6" name="Google Shape;76;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9"/>
          <p:cNvSpPr txBox="1"/>
          <p:nvPr>
            <p:ph idx="2" type="subTitle"/>
          </p:nvPr>
        </p:nvSpPr>
        <p:spPr>
          <a:xfrm>
            <a:off x="1200650" y="2152875"/>
            <a:ext cx="2981400" cy="9591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8" name="Google Shape;78;p9"/>
          <p:cNvSpPr txBox="1"/>
          <p:nvPr>
            <p:ph idx="3" type="body"/>
          </p:nvPr>
        </p:nvSpPr>
        <p:spPr>
          <a:xfrm>
            <a:off x="4599175" y="3297115"/>
            <a:ext cx="2981400" cy="24417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9" name="Google Shape;79;p9"/>
          <p:cNvSpPr txBox="1"/>
          <p:nvPr>
            <p:ph idx="4" type="subTitle"/>
          </p:nvPr>
        </p:nvSpPr>
        <p:spPr>
          <a:xfrm>
            <a:off x="4599175" y="2152883"/>
            <a:ext cx="2981400" cy="9591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p9"/>
          <p:cNvSpPr txBox="1"/>
          <p:nvPr>
            <p:ph idx="5" type="body"/>
          </p:nvPr>
        </p:nvSpPr>
        <p:spPr>
          <a:xfrm>
            <a:off x="7997699" y="3297102"/>
            <a:ext cx="2981400" cy="24417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81" name="Google Shape;81;p9"/>
          <p:cNvSpPr txBox="1"/>
          <p:nvPr>
            <p:ph idx="6" type="subTitle"/>
          </p:nvPr>
        </p:nvSpPr>
        <p:spPr>
          <a:xfrm>
            <a:off x="7997699" y="2152875"/>
            <a:ext cx="2981400" cy="9591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AND_TWO_COLUMNS_1_2">
    <p:spTree>
      <p:nvGrpSpPr>
        <p:cNvPr id="82" name="Shape 82"/>
        <p:cNvGrpSpPr/>
        <p:nvPr/>
      </p:nvGrpSpPr>
      <p:grpSpPr>
        <a:xfrm>
          <a:off x="0" y="0"/>
          <a:ext cx="0" cy="0"/>
          <a:chOff x="0" y="0"/>
          <a:chExt cx="0" cy="0"/>
        </a:xfrm>
      </p:grpSpPr>
      <p:sp>
        <p:nvSpPr>
          <p:cNvPr id="83" name="Google Shape;83;p10"/>
          <p:cNvSpPr txBox="1"/>
          <p:nvPr>
            <p:ph type="title"/>
          </p:nvPr>
        </p:nvSpPr>
        <p:spPr>
          <a:xfrm>
            <a:off x="850650" y="477013"/>
            <a:ext cx="10490700" cy="7635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4" name="Google Shape;84;p10"/>
          <p:cNvSpPr txBox="1"/>
          <p:nvPr>
            <p:ph idx="1" type="body"/>
          </p:nvPr>
        </p:nvSpPr>
        <p:spPr>
          <a:xfrm>
            <a:off x="850650" y="2475885"/>
            <a:ext cx="5085300" cy="39051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85" name="Google Shape;85;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0"/>
          <p:cNvSpPr txBox="1"/>
          <p:nvPr>
            <p:ph idx="2" type="subTitle"/>
          </p:nvPr>
        </p:nvSpPr>
        <p:spPr>
          <a:xfrm>
            <a:off x="850650" y="1599588"/>
            <a:ext cx="5085300" cy="8763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3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p10"/>
          <p:cNvSpPr txBox="1"/>
          <p:nvPr>
            <p:ph idx="3" type="body"/>
          </p:nvPr>
        </p:nvSpPr>
        <p:spPr>
          <a:xfrm>
            <a:off x="6256000" y="2475869"/>
            <a:ext cx="5085300" cy="13905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88" name="Google Shape;88;p10"/>
          <p:cNvSpPr txBox="1"/>
          <p:nvPr>
            <p:ph idx="4" type="subTitle"/>
          </p:nvPr>
        </p:nvSpPr>
        <p:spPr>
          <a:xfrm>
            <a:off x="6256000" y="1599588"/>
            <a:ext cx="5085300" cy="8763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3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0"/>
          <p:cNvSpPr txBox="1"/>
          <p:nvPr>
            <p:ph idx="5" type="body"/>
          </p:nvPr>
        </p:nvSpPr>
        <p:spPr>
          <a:xfrm>
            <a:off x="6256000" y="4990462"/>
            <a:ext cx="5085300" cy="13905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90" name="Google Shape;90;p10"/>
          <p:cNvSpPr txBox="1"/>
          <p:nvPr>
            <p:ph idx="6" type="subTitle"/>
          </p:nvPr>
        </p:nvSpPr>
        <p:spPr>
          <a:xfrm>
            <a:off x="6256000" y="4114181"/>
            <a:ext cx="5085300" cy="8763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3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1pPr>
            <a:lvl2pPr lvl="1">
              <a:spcBef>
                <a:spcPts val="0"/>
              </a:spcBef>
              <a:spcAft>
                <a:spcPts val="0"/>
              </a:spcAft>
              <a:buClr>
                <a:schemeClr val="dk1"/>
              </a:buClr>
              <a:buSzPts val="3600"/>
              <a:buFont typeface="Didact Gothic"/>
              <a:buNone/>
              <a:defRPr b="1" sz="3600">
                <a:solidFill>
                  <a:schemeClr val="dk1"/>
                </a:solidFill>
                <a:latin typeface="Didact Gothic"/>
                <a:ea typeface="Didact Gothic"/>
                <a:cs typeface="Didact Gothic"/>
                <a:sym typeface="Didact Gothic"/>
              </a:defRPr>
            </a:lvl2pPr>
            <a:lvl3pPr lvl="2">
              <a:spcBef>
                <a:spcPts val="0"/>
              </a:spcBef>
              <a:spcAft>
                <a:spcPts val="0"/>
              </a:spcAft>
              <a:buClr>
                <a:schemeClr val="dk1"/>
              </a:buClr>
              <a:buSzPts val="3600"/>
              <a:buFont typeface="Didact Gothic"/>
              <a:buNone/>
              <a:defRPr b="1" sz="3600">
                <a:solidFill>
                  <a:schemeClr val="dk1"/>
                </a:solidFill>
                <a:latin typeface="Didact Gothic"/>
                <a:ea typeface="Didact Gothic"/>
                <a:cs typeface="Didact Gothic"/>
                <a:sym typeface="Didact Gothic"/>
              </a:defRPr>
            </a:lvl3pPr>
            <a:lvl4pPr lvl="3">
              <a:spcBef>
                <a:spcPts val="0"/>
              </a:spcBef>
              <a:spcAft>
                <a:spcPts val="0"/>
              </a:spcAft>
              <a:buClr>
                <a:schemeClr val="dk1"/>
              </a:buClr>
              <a:buSzPts val="3600"/>
              <a:buFont typeface="Didact Gothic"/>
              <a:buNone/>
              <a:defRPr b="1" sz="3600">
                <a:solidFill>
                  <a:schemeClr val="dk1"/>
                </a:solidFill>
                <a:latin typeface="Didact Gothic"/>
                <a:ea typeface="Didact Gothic"/>
                <a:cs typeface="Didact Gothic"/>
                <a:sym typeface="Didact Gothic"/>
              </a:defRPr>
            </a:lvl4pPr>
            <a:lvl5pPr lvl="4">
              <a:spcBef>
                <a:spcPts val="0"/>
              </a:spcBef>
              <a:spcAft>
                <a:spcPts val="0"/>
              </a:spcAft>
              <a:buClr>
                <a:schemeClr val="dk1"/>
              </a:buClr>
              <a:buSzPts val="3600"/>
              <a:buFont typeface="Didact Gothic"/>
              <a:buNone/>
              <a:defRPr b="1" sz="3600">
                <a:solidFill>
                  <a:schemeClr val="dk1"/>
                </a:solidFill>
                <a:latin typeface="Didact Gothic"/>
                <a:ea typeface="Didact Gothic"/>
                <a:cs typeface="Didact Gothic"/>
                <a:sym typeface="Didact Gothic"/>
              </a:defRPr>
            </a:lvl5pPr>
            <a:lvl6pPr lvl="5">
              <a:spcBef>
                <a:spcPts val="0"/>
              </a:spcBef>
              <a:spcAft>
                <a:spcPts val="0"/>
              </a:spcAft>
              <a:buClr>
                <a:schemeClr val="dk1"/>
              </a:buClr>
              <a:buSzPts val="3600"/>
              <a:buFont typeface="Didact Gothic"/>
              <a:buNone/>
              <a:defRPr b="1" sz="3600">
                <a:solidFill>
                  <a:schemeClr val="dk1"/>
                </a:solidFill>
                <a:latin typeface="Didact Gothic"/>
                <a:ea typeface="Didact Gothic"/>
                <a:cs typeface="Didact Gothic"/>
                <a:sym typeface="Didact Gothic"/>
              </a:defRPr>
            </a:lvl6pPr>
            <a:lvl7pPr lvl="6">
              <a:spcBef>
                <a:spcPts val="0"/>
              </a:spcBef>
              <a:spcAft>
                <a:spcPts val="0"/>
              </a:spcAft>
              <a:buClr>
                <a:schemeClr val="dk1"/>
              </a:buClr>
              <a:buSzPts val="3600"/>
              <a:buFont typeface="Didact Gothic"/>
              <a:buNone/>
              <a:defRPr b="1" sz="3600">
                <a:solidFill>
                  <a:schemeClr val="dk1"/>
                </a:solidFill>
                <a:latin typeface="Didact Gothic"/>
                <a:ea typeface="Didact Gothic"/>
                <a:cs typeface="Didact Gothic"/>
                <a:sym typeface="Didact Gothic"/>
              </a:defRPr>
            </a:lvl7pPr>
            <a:lvl8pPr lvl="7">
              <a:spcBef>
                <a:spcPts val="0"/>
              </a:spcBef>
              <a:spcAft>
                <a:spcPts val="0"/>
              </a:spcAft>
              <a:buClr>
                <a:schemeClr val="dk1"/>
              </a:buClr>
              <a:buSzPts val="3600"/>
              <a:buFont typeface="Didact Gothic"/>
              <a:buNone/>
              <a:defRPr b="1" sz="3600">
                <a:solidFill>
                  <a:schemeClr val="dk1"/>
                </a:solidFill>
                <a:latin typeface="Didact Gothic"/>
                <a:ea typeface="Didact Gothic"/>
                <a:cs typeface="Didact Gothic"/>
                <a:sym typeface="Didact Gothic"/>
              </a:defRPr>
            </a:lvl8pPr>
            <a:lvl9pPr lvl="8">
              <a:spcBef>
                <a:spcPts val="0"/>
              </a:spcBef>
              <a:spcAft>
                <a:spcPts val="0"/>
              </a:spcAft>
              <a:buClr>
                <a:schemeClr val="dk1"/>
              </a:buClr>
              <a:buSzPts val="3600"/>
              <a:buFont typeface="Didact Gothic"/>
              <a:buNone/>
              <a:defRPr b="1" sz="3600">
                <a:solidFill>
                  <a:schemeClr val="dk1"/>
                </a:solidFill>
                <a:latin typeface="Didact Gothic"/>
                <a:ea typeface="Didact Gothic"/>
                <a:cs typeface="Didact Gothic"/>
                <a:sym typeface="Didact Gothic"/>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0200" lvl="0" marL="4572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1pPr>
            <a:lvl2pPr indent="-330200" lvl="1" marL="9144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2pPr>
            <a:lvl3pPr indent="-330200" lvl="2" marL="13716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3pPr>
            <a:lvl4pPr indent="-330200" lvl="3" marL="18288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4pPr>
            <a:lvl5pPr indent="-330200" lvl="4" marL="22860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5pPr>
            <a:lvl6pPr indent="-330200" lvl="5" marL="27432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6pPr>
            <a:lvl7pPr indent="-330200" lvl="6" marL="32004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7pPr>
            <a:lvl8pPr indent="-330200" lvl="7" marL="36576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8pPr>
            <a:lvl9pPr indent="-330200" lvl="8" marL="4114800">
              <a:lnSpc>
                <a:spcPct val="115000"/>
              </a:lnSpc>
              <a:spcBef>
                <a:spcPts val="0"/>
              </a:spcBef>
              <a:spcAft>
                <a:spcPts val="0"/>
              </a:spcAft>
              <a:buClr>
                <a:schemeClr val="dk2"/>
              </a:buClr>
              <a:buSzPts val="1600"/>
              <a:buFont typeface="Poppins Light"/>
              <a:buChar char="■"/>
              <a:defRPr sz="1600">
                <a:solidFill>
                  <a:schemeClr val="dk2"/>
                </a:solidFill>
                <a:latin typeface="Poppins Light"/>
                <a:ea typeface="Poppins Light"/>
                <a:cs typeface="Poppins Light"/>
                <a:sym typeface="Poppins Light"/>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doi.org/10.1029/2021GL095746"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p:nvPr/>
        </p:nvSpPr>
        <p:spPr>
          <a:xfrm>
            <a:off x="1771650" y="5315900"/>
            <a:ext cx="8648700" cy="466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177" name="Google Shape;177;p23"/>
          <p:cNvSpPr txBox="1"/>
          <p:nvPr>
            <p:ph type="ctrTitle"/>
          </p:nvPr>
        </p:nvSpPr>
        <p:spPr>
          <a:xfrm>
            <a:off x="1771650" y="1880125"/>
            <a:ext cx="8648700" cy="2253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SzPts val="990"/>
              <a:buNone/>
            </a:pPr>
            <a:r>
              <a:rPr lang="en"/>
              <a:t>ARE CLOUDS FRACTAL?</a:t>
            </a:r>
            <a:endParaRPr/>
          </a:p>
        </p:txBody>
      </p:sp>
      <p:sp>
        <p:nvSpPr>
          <p:cNvPr id="178" name="Google Shape;178;p23"/>
          <p:cNvSpPr txBox="1"/>
          <p:nvPr>
            <p:ph idx="1" type="subTitle"/>
          </p:nvPr>
        </p:nvSpPr>
        <p:spPr>
          <a:xfrm>
            <a:off x="2086950" y="5336075"/>
            <a:ext cx="8018100" cy="4788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
              <a:t>ANSEL ONG MING JIN</a:t>
            </a:r>
            <a:endParaRPr/>
          </a:p>
        </p:txBody>
      </p:sp>
      <p:sp>
        <p:nvSpPr>
          <p:cNvPr id="179" name="Google Shape;179;p23"/>
          <p:cNvSpPr/>
          <p:nvPr/>
        </p:nvSpPr>
        <p:spPr>
          <a:xfrm>
            <a:off x="9952650" y="5315900"/>
            <a:ext cx="467700" cy="46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180" name="Google Shape;180;p23"/>
          <p:cNvSpPr/>
          <p:nvPr/>
        </p:nvSpPr>
        <p:spPr>
          <a:xfrm>
            <a:off x="10103976" y="5416413"/>
            <a:ext cx="165049" cy="277785"/>
          </a:xfrm>
          <a:custGeom>
            <a:rect b="b" l="l" r="r" t="t"/>
            <a:pathLst>
              <a:path extrusionOk="0" h="152003" w="90314">
                <a:moveTo>
                  <a:pt x="9837" y="1"/>
                </a:moveTo>
                <a:cubicBezTo>
                  <a:pt x="7328" y="-28"/>
                  <a:pt x="4818" y="915"/>
                  <a:pt x="2915" y="2794"/>
                </a:cubicBezTo>
                <a:cubicBezTo>
                  <a:pt x="-931" y="6550"/>
                  <a:pt x="-971" y="12691"/>
                  <a:pt x="2794" y="16533"/>
                </a:cubicBezTo>
                <a:lnTo>
                  <a:pt x="62827" y="77919"/>
                </a:lnTo>
                <a:lnTo>
                  <a:pt x="4008" y="135297"/>
                </a:lnTo>
                <a:cubicBezTo>
                  <a:pt x="162" y="139050"/>
                  <a:pt x="122" y="145191"/>
                  <a:pt x="3887" y="149032"/>
                </a:cubicBezTo>
                <a:cubicBezTo>
                  <a:pt x="7611" y="152874"/>
                  <a:pt x="13764" y="153028"/>
                  <a:pt x="17610" y="149275"/>
                </a:cubicBezTo>
                <a:lnTo>
                  <a:pt x="90314" y="78162"/>
                </a:lnTo>
                <a:lnTo>
                  <a:pt x="16638" y="2915"/>
                </a:lnTo>
                <a:cubicBezTo>
                  <a:pt x="14776" y="996"/>
                  <a:pt x="12307" y="25"/>
                  <a:pt x="9837" y="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415650" y="389867"/>
            <a:ext cx="11360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Case #1</a:t>
            </a:r>
            <a:endParaRPr/>
          </a:p>
        </p:txBody>
      </p:sp>
      <p:pic>
        <p:nvPicPr>
          <p:cNvPr id="255" name="Google Shape;255;p32"/>
          <p:cNvPicPr preferRelativeResize="0"/>
          <p:nvPr/>
        </p:nvPicPr>
        <p:blipFill>
          <a:blip r:embed="rId3">
            <a:alphaModFix/>
          </a:blip>
          <a:stretch>
            <a:fillRect/>
          </a:stretch>
        </p:blipFill>
        <p:spPr>
          <a:xfrm>
            <a:off x="466725" y="1662100"/>
            <a:ext cx="11258550" cy="353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415650" y="389867"/>
            <a:ext cx="11360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Case #2</a:t>
            </a:r>
            <a:endParaRPr/>
          </a:p>
        </p:txBody>
      </p:sp>
      <p:pic>
        <p:nvPicPr>
          <p:cNvPr id="261" name="Google Shape;261;p33"/>
          <p:cNvPicPr preferRelativeResize="0"/>
          <p:nvPr/>
        </p:nvPicPr>
        <p:blipFill>
          <a:blip r:embed="rId3">
            <a:alphaModFix/>
          </a:blip>
          <a:stretch>
            <a:fillRect/>
          </a:stretch>
        </p:blipFill>
        <p:spPr>
          <a:xfrm>
            <a:off x="466725" y="1662104"/>
            <a:ext cx="11258550" cy="353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415650" y="389867"/>
            <a:ext cx="11360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Case #3</a:t>
            </a:r>
            <a:endParaRPr/>
          </a:p>
        </p:txBody>
      </p:sp>
      <p:pic>
        <p:nvPicPr>
          <p:cNvPr id="267" name="Google Shape;267;p34"/>
          <p:cNvPicPr preferRelativeResize="0"/>
          <p:nvPr/>
        </p:nvPicPr>
        <p:blipFill>
          <a:blip r:embed="rId3">
            <a:alphaModFix/>
          </a:blip>
          <a:stretch>
            <a:fillRect/>
          </a:stretch>
        </p:blipFill>
        <p:spPr>
          <a:xfrm>
            <a:off x="466725" y="1662104"/>
            <a:ext cx="11258550" cy="353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415650" y="389867"/>
            <a:ext cx="11360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Time to Distance</a:t>
            </a:r>
            <a:endParaRPr/>
          </a:p>
        </p:txBody>
      </p:sp>
      <p:pic>
        <p:nvPicPr>
          <p:cNvPr id="273" name="Google Shape;273;p35"/>
          <p:cNvPicPr preferRelativeResize="0"/>
          <p:nvPr/>
        </p:nvPicPr>
        <p:blipFill>
          <a:blip r:embed="rId3">
            <a:alphaModFix/>
          </a:blip>
          <a:stretch>
            <a:fillRect/>
          </a:stretch>
        </p:blipFill>
        <p:spPr>
          <a:xfrm>
            <a:off x="346200" y="2124575"/>
            <a:ext cx="7231674" cy="2608850"/>
          </a:xfrm>
          <a:prstGeom prst="rect">
            <a:avLst/>
          </a:prstGeom>
          <a:noFill/>
          <a:ln>
            <a:noFill/>
          </a:ln>
        </p:spPr>
      </p:pic>
      <p:pic>
        <p:nvPicPr>
          <p:cNvPr id="274" name="Google Shape;274;p35"/>
          <p:cNvPicPr preferRelativeResize="0"/>
          <p:nvPr/>
        </p:nvPicPr>
        <p:blipFill>
          <a:blip r:embed="rId4">
            <a:alphaModFix/>
          </a:blip>
          <a:stretch>
            <a:fillRect/>
          </a:stretch>
        </p:blipFill>
        <p:spPr>
          <a:xfrm>
            <a:off x="7968825" y="1305774"/>
            <a:ext cx="3416550" cy="4830150"/>
          </a:xfrm>
          <a:prstGeom prst="rect">
            <a:avLst/>
          </a:prstGeom>
          <a:noFill/>
          <a:ln>
            <a:noFill/>
          </a:ln>
        </p:spPr>
      </p:pic>
      <p:sp>
        <p:nvSpPr>
          <p:cNvPr id="275" name="Google Shape;275;p35"/>
          <p:cNvSpPr txBox="1"/>
          <p:nvPr/>
        </p:nvSpPr>
        <p:spPr>
          <a:xfrm>
            <a:off x="8335350" y="6288325"/>
            <a:ext cx="26835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Poppins Light"/>
                <a:ea typeface="Poppins Light"/>
                <a:cs typeface="Poppins Light"/>
                <a:sym typeface="Poppins Light"/>
              </a:rPr>
              <a:t>Model levels</a:t>
            </a:r>
            <a:endParaRPr sz="1600">
              <a:solidFill>
                <a:schemeClr val="dk2"/>
              </a:solidFill>
              <a:latin typeface="Poppins Light"/>
              <a:ea typeface="Poppins Light"/>
              <a:cs typeface="Poppins Light"/>
              <a:sym typeface="Poppi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415650" y="389867"/>
            <a:ext cx="11360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Are Clouds Fractal?</a:t>
            </a:r>
            <a:endParaRPr/>
          </a:p>
        </p:txBody>
      </p:sp>
      <p:pic>
        <p:nvPicPr>
          <p:cNvPr id="281" name="Google Shape;281;p36"/>
          <p:cNvPicPr preferRelativeResize="0"/>
          <p:nvPr/>
        </p:nvPicPr>
        <p:blipFill rotWithShape="1">
          <a:blip r:embed="rId3">
            <a:alphaModFix/>
          </a:blip>
          <a:srcRect b="0" l="0" r="0" t="2666"/>
          <a:stretch/>
        </p:blipFill>
        <p:spPr>
          <a:xfrm>
            <a:off x="1724025" y="2197775"/>
            <a:ext cx="8743950" cy="3569400"/>
          </a:xfrm>
          <a:prstGeom prst="rect">
            <a:avLst/>
          </a:prstGeom>
          <a:noFill/>
          <a:ln>
            <a:noFill/>
          </a:ln>
        </p:spPr>
      </p:pic>
      <p:sp>
        <p:nvSpPr>
          <p:cNvPr id="282" name="Google Shape;282;p36"/>
          <p:cNvSpPr txBox="1"/>
          <p:nvPr/>
        </p:nvSpPr>
        <p:spPr>
          <a:xfrm>
            <a:off x="3181350" y="1513463"/>
            <a:ext cx="5829300" cy="684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highlight>
                  <a:schemeClr val="lt1"/>
                </a:highlight>
                <a:latin typeface="Poppins Light"/>
                <a:ea typeface="Poppins Light"/>
                <a:cs typeface="Poppins Light"/>
                <a:sym typeface="Poppins Light"/>
              </a:rPr>
              <a:t>Fractal Scaling Law: </a:t>
            </a:r>
            <a:r>
              <a:rPr i="1" lang="en" sz="1800">
                <a:solidFill>
                  <a:schemeClr val="dk1"/>
                </a:solidFill>
                <a:highlight>
                  <a:schemeClr val="lt1"/>
                </a:highlight>
              </a:rPr>
              <a:t>P</a:t>
            </a:r>
            <a:r>
              <a:rPr lang="en" sz="1800">
                <a:solidFill>
                  <a:schemeClr val="dk1"/>
                </a:solidFill>
                <a:highlight>
                  <a:schemeClr val="lt1"/>
                </a:highlight>
              </a:rPr>
              <a:t> ∝ </a:t>
            </a:r>
            <a:r>
              <a:rPr i="1" lang="en" sz="1800">
                <a:solidFill>
                  <a:schemeClr val="dk1"/>
                </a:solidFill>
                <a:highlight>
                  <a:schemeClr val="lt1"/>
                </a:highlight>
              </a:rPr>
              <a:t>A</a:t>
            </a:r>
            <a:r>
              <a:rPr baseline="30000" i="1" lang="en" sz="1800">
                <a:solidFill>
                  <a:schemeClr val="dk1"/>
                </a:solidFill>
                <a:highlight>
                  <a:schemeClr val="lt1"/>
                </a:highlight>
              </a:rPr>
              <a:t>D</a:t>
            </a:r>
            <a:r>
              <a:rPr baseline="30000" lang="en" sz="1800">
                <a:solidFill>
                  <a:schemeClr val="dk1"/>
                </a:solidFill>
                <a:highlight>
                  <a:schemeClr val="lt1"/>
                </a:highlight>
              </a:rPr>
              <a:t>/2</a:t>
            </a:r>
            <a:endParaRPr baseline="30000" sz="1800">
              <a:solidFill>
                <a:schemeClr val="dk2"/>
              </a:solidFill>
              <a:highlight>
                <a:schemeClr val="lt1"/>
              </a:highlight>
              <a:latin typeface="Poppins Light"/>
              <a:ea typeface="Poppins Light"/>
              <a:cs typeface="Poppins Light"/>
              <a:sym typeface="Poppi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p:nvPr/>
        </p:nvSpPr>
        <p:spPr>
          <a:xfrm>
            <a:off x="867925" y="2109125"/>
            <a:ext cx="10456200" cy="3957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6"/>
              </a:solidFill>
              <a:highlight>
                <a:schemeClr val="accent6"/>
              </a:highlight>
              <a:latin typeface="Poppins Light"/>
              <a:ea typeface="Poppins Light"/>
              <a:cs typeface="Poppins Light"/>
              <a:sym typeface="Poppins Light"/>
            </a:endParaRPr>
          </a:p>
        </p:txBody>
      </p:sp>
      <p:sp>
        <p:nvSpPr>
          <p:cNvPr id="186" name="Google Shape;186;p24"/>
          <p:cNvSpPr txBox="1"/>
          <p:nvPr>
            <p:ph type="title"/>
          </p:nvPr>
        </p:nvSpPr>
        <p:spPr>
          <a:xfrm>
            <a:off x="1023163" y="854263"/>
            <a:ext cx="10145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Fractals</a:t>
            </a:r>
            <a:endParaRPr/>
          </a:p>
        </p:txBody>
      </p:sp>
      <p:pic>
        <p:nvPicPr>
          <p:cNvPr id="187" name="Google Shape;187;p24"/>
          <p:cNvPicPr preferRelativeResize="0"/>
          <p:nvPr/>
        </p:nvPicPr>
        <p:blipFill>
          <a:blip r:embed="rId3">
            <a:alphaModFix/>
          </a:blip>
          <a:stretch>
            <a:fillRect/>
          </a:stretch>
        </p:blipFill>
        <p:spPr>
          <a:xfrm>
            <a:off x="7359638" y="2232638"/>
            <a:ext cx="3280975" cy="3280975"/>
          </a:xfrm>
          <a:prstGeom prst="rect">
            <a:avLst/>
          </a:prstGeom>
          <a:noFill/>
          <a:ln>
            <a:noFill/>
          </a:ln>
        </p:spPr>
      </p:pic>
      <p:sp>
        <p:nvSpPr>
          <p:cNvPr id="188" name="Google Shape;188;p24"/>
          <p:cNvSpPr txBox="1"/>
          <p:nvPr/>
        </p:nvSpPr>
        <p:spPr>
          <a:xfrm>
            <a:off x="1462300" y="5175200"/>
            <a:ext cx="31215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Poppins Light"/>
                <a:ea typeface="Poppins Light"/>
                <a:cs typeface="Poppins Light"/>
                <a:sym typeface="Poppins Light"/>
              </a:rPr>
              <a:t>Zooming into a Koch snowflake</a:t>
            </a:r>
            <a:endParaRPr sz="1600">
              <a:solidFill>
                <a:schemeClr val="dk2"/>
              </a:solidFill>
              <a:latin typeface="Poppins Light"/>
              <a:ea typeface="Poppins Light"/>
              <a:cs typeface="Poppins Light"/>
              <a:sym typeface="Poppins Light"/>
            </a:endParaRPr>
          </a:p>
        </p:txBody>
      </p:sp>
      <p:pic>
        <p:nvPicPr>
          <p:cNvPr id="189" name="Google Shape;189;p24"/>
          <p:cNvPicPr preferRelativeResize="0"/>
          <p:nvPr/>
        </p:nvPicPr>
        <p:blipFill>
          <a:blip r:embed="rId4">
            <a:alphaModFix/>
          </a:blip>
          <a:stretch>
            <a:fillRect/>
          </a:stretch>
        </p:blipFill>
        <p:spPr>
          <a:xfrm>
            <a:off x="1209050" y="2966125"/>
            <a:ext cx="3628000" cy="1814000"/>
          </a:xfrm>
          <a:prstGeom prst="rect">
            <a:avLst/>
          </a:prstGeom>
          <a:noFill/>
          <a:ln>
            <a:noFill/>
          </a:ln>
          <a:effectLst>
            <a:outerShdw blurRad="85725" rotWithShape="0" algn="bl">
              <a:srgbClr val="000000"/>
            </a:outerShdw>
          </a:effectLst>
        </p:spPr>
      </p:pic>
      <p:sp>
        <p:nvSpPr>
          <p:cNvPr id="190" name="Google Shape;190;p24"/>
          <p:cNvSpPr txBox="1"/>
          <p:nvPr/>
        </p:nvSpPr>
        <p:spPr>
          <a:xfrm>
            <a:off x="7439375" y="5175200"/>
            <a:ext cx="31215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Poppins Light"/>
                <a:ea typeface="Poppins Light"/>
                <a:cs typeface="Poppins Light"/>
                <a:sym typeface="Poppins Light"/>
              </a:rPr>
              <a:t>Creating a Koch snowflake</a:t>
            </a:r>
            <a:endParaRPr sz="1600">
              <a:solidFill>
                <a:schemeClr val="dk2"/>
              </a:solidFill>
              <a:latin typeface="Poppins Light"/>
              <a:ea typeface="Poppins Light"/>
              <a:cs typeface="Poppins Light"/>
              <a:sym typeface="Poppins Light"/>
            </a:endParaRPr>
          </a:p>
        </p:txBody>
      </p:sp>
      <p:sp>
        <p:nvSpPr>
          <p:cNvPr id="191" name="Google Shape;191;p24"/>
          <p:cNvSpPr txBox="1"/>
          <p:nvPr/>
        </p:nvSpPr>
        <p:spPr>
          <a:xfrm>
            <a:off x="1480550" y="2330600"/>
            <a:ext cx="3121500" cy="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Poppins Light"/>
                <a:ea typeface="Poppins Light"/>
                <a:cs typeface="Poppins Light"/>
                <a:sym typeface="Poppins Light"/>
              </a:rPr>
              <a:t>Fractal Dimension = 1.26</a:t>
            </a:r>
            <a:endParaRPr sz="1600">
              <a:solidFill>
                <a:schemeClr val="dk2"/>
              </a:solidFill>
              <a:latin typeface="Poppins Light"/>
              <a:ea typeface="Poppins Light"/>
              <a:cs typeface="Poppins Light"/>
              <a:sym typeface="Poppi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5"/>
          <p:cNvPicPr preferRelativeResize="0"/>
          <p:nvPr/>
        </p:nvPicPr>
        <p:blipFill>
          <a:blip r:embed="rId3">
            <a:alphaModFix/>
          </a:blip>
          <a:stretch>
            <a:fillRect/>
          </a:stretch>
        </p:blipFill>
        <p:spPr>
          <a:xfrm>
            <a:off x="1801042" y="1048025"/>
            <a:ext cx="8589924" cy="4761950"/>
          </a:xfrm>
          <a:prstGeom prst="rect">
            <a:avLst/>
          </a:prstGeom>
          <a:noFill/>
          <a:ln>
            <a:noFill/>
          </a:ln>
        </p:spPr>
      </p:pic>
      <p:sp>
        <p:nvSpPr>
          <p:cNvPr id="197" name="Google Shape;197;p25"/>
          <p:cNvSpPr/>
          <p:nvPr/>
        </p:nvSpPr>
        <p:spPr>
          <a:xfrm rot="9137949">
            <a:off x="4838918" y="1373077"/>
            <a:ext cx="832518" cy="43035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198" name="Google Shape;198;p25"/>
          <p:cNvSpPr/>
          <p:nvPr/>
        </p:nvSpPr>
        <p:spPr>
          <a:xfrm rot="1518001">
            <a:off x="7543882" y="1711326"/>
            <a:ext cx="832557" cy="43037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199" name="Google Shape;199;p25"/>
          <p:cNvSpPr/>
          <p:nvPr/>
        </p:nvSpPr>
        <p:spPr>
          <a:xfrm>
            <a:off x="5585375" y="542225"/>
            <a:ext cx="2291868" cy="143002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Light"/>
                <a:ea typeface="Poppins Light"/>
                <a:cs typeface="Poppins Light"/>
                <a:sym typeface="Poppins Light"/>
              </a:rPr>
              <a:t>Similar appearance?</a:t>
            </a:r>
            <a:endParaRPr>
              <a:latin typeface="Poppins Light"/>
              <a:ea typeface="Poppins Light"/>
              <a:cs typeface="Poppins Light"/>
              <a:sym typeface="Poppi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6"/>
          <p:cNvPicPr preferRelativeResize="0"/>
          <p:nvPr/>
        </p:nvPicPr>
        <p:blipFill>
          <a:blip r:embed="rId3">
            <a:alphaModFix/>
          </a:blip>
          <a:stretch>
            <a:fillRect/>
          </a:stretch>
        </p:blipFill>
        <p:spPr>
          <a:xfrm>
            <a:off x="1816763" y="152400"/>
            <a:ext cx="8558463" cy="655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7"/>
          <p:cNvPicPr preferRelativeResize="0"/>
          <p:nvPr/>
        </p:nvPicPr>
        <p:blipFill>
          <a:blip r:embed="rId3">
            <a:alphaModFix/>
          </a:blip>
          <a:stretch>
            <a:fillRect/>
          </a:stretch>
        </p:blipFill>
        <p:spPr>
          <a:xfrm>
            <a:off x="1219200" y="985838"/>
            <a:ext cx="9753600" cy="4886325"/>
          </a:xfrm>
          <a:prstGeom prst="rect">
            <a:avLst/>
          </a:prstGeom>
          <a:noFill/>
          <a:ln>
            <a:noFill/>
          </a:ln>
        </p:spPr>
      </p:pic>
      <p:sp>
        <p:nvSpPr>
          <p:cNvPr id="210" name="Google Shape;210;p27"/>
          <p:cNvSpPr txBox="1"/>
          <p:nvPr>
            <p:ph idx="1" type="body"/>
          </p:nvPr>
        </p:nvSpPr>
        <p:spPr>
          <a:xfrm>
            <a:off x="731050" y="5691642"/>
            <a:ext cx="7998300" cy="806700"/>
          </a:xfrm>
          <a:prstGeom prst="rect">
            <a:avLst/>
          </a:prstGeom>
        </p:spPr>
        <p:txBody>
          <a:bodyPr anchorCtr="0" anchor="ctr" bIns="121900" lIns="121900" spcFirstLastPara="1" rIns="121900" wrap="square" tIns="121900">
            <a:normAutofit fontScale="47500"/>
          </a:bodyPr>
          <a:lstStyle/>
          <a:p>
            <a:pPr indent="0" lvl="0" marL="0" rtl="0" algn="l">
              <a:spcBef>
                <a:spcPts val="0"/>
              </a:spcBef>
              <a:spcAft>
                <a:spcPts val="0"/>
              </a:spcAft>
              <a:buNone/>
            </a:pPr>
            <a:r>
              <a:rPr lang="en"/>
              <a:t>Poor representation of clouds in climate models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415650" y="389875"/>
            <a:ext cx="48813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990"/>
              <a:buNone/>
            </a:pPr>
            <a:r>
              <a:rPr lang="en" sz="3076"/>
              <a:t>Geostationary satellite</a:t>
            </a:r>
            <a:endParaRPr sz="3076"/>
          </a:p>
        </p:txBody>
      </p:sp>
      <p:pic>
        <p:nvPicPr>
          <p:cNvPr id="216" name="Google Shape;216;p28"/>
          <p:cNvPicPr preferRelativeResize="0"/>
          <p:nvPr/>
        </p:nvPicPr>
        <p:blipFill>
          <a:blip r:embed="rId3">
            <a:alphaModFix/>
          </a:blip>
          <a:stretch>
            <a:fillRect/>
          </a:stretch>
        </p:blipFill>
        <p:spPr>
          <a:xfrm>
            <a:off x="722213" y="1621737"/>
            <a:ext cx="4268174" cy="2320825"/>
          </a:xfrm>
          <a:prstGeom prst="rect">
            <a:avLst/>
          </a:prstGeom>
          <a:noFill/>
          <a:ln>
            <a:noFill/>
          </a:ln>
        </p:spPr>
      </p:pic>
      <p:pic>
        <p:nvPicPr>
          <p:cNvPr id="217" name="Google Shape;217;p28"/>
          <p:cNvPicPr preferRelativeResize="0"/>
          <p:nvPr/>
        </p:nvPicPr>
        <p:blipFill rotWithShape="1">
          <a:blip r:embed="rId4">
            <a:alphaModFix/>
          </a:blip>
          <a:srcRect b="0" l="0" r="32198" t="0"/>
          <a:stretch/>
        </p:blipFill>
        <p:spPr>
          <a:xfrm>
            <a:off x="6557800" y="1621725"/>
            <a:ext cx="4762174" cy="2054475"/>
          </a:xfrm>
          <a:prstGeom prst="rect">
            <a:avLst/>
          </a:prstGeom>
          <a:noFill/>
          <a:ln>
            <a:noFill/>
          </a:ln>
        </p:spPr>
      </p:pic>
      <p:sp>
        <p:nvSpPr>
          <p:cNvPr id="218" name="Google Shape;218;p28"/>
          <p:cNvSpPr/>
          <p:nvPr/>
        </p:nvSpPr>
        <p:spPr>
          <a:xfrm>
            <a:off x="1641250" y="5537712"/>
            <a:ext cx="2430108" cy="119275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219" name="Google Shape;219;p28"/>
          <p:cNvSpPr/>
          <p:nvPr/>
        </p:nvSpPr>
        <p:spPr>
          <a:xfrm>
            <a:off x="8110188" y="4303449"/>
            <a:ext cx="2430108" cy="119275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220" name="Google Shape;220;p28"/>
          <p:cNvSpPr/>
          <p:nvPr/>
        </p:nvSpPr>
        <p:spPr>
          <a:xfrm rot="5400000">
            <a:off x="2485225" y="5020275"/>
            <a:ext cx="439800" cy="544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221" name="Google Shape;221;p28"/>
          <p:cNvSpPr/>
          <p:nvPr/>
        </p:nvSpPr>
        <p:spPr>
          <a:xfrm>
            <a:off x="7299788" y="4627725"/>
            <a:ext cx="745500" cy="544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222" name="Google Shape;222;p28"/>
          <p:cNvSpPr txBox="1"/>
          <p:nvPr/>
        </p:nvSpPr>
        <p:spPr>
          <a:xfrm>
            <a:off x="1887300" y="4627725"/>
            <a:ext cx="19380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Poppins Light"/>
                <a:ea typeface="Poppins Light"/>
                <a:cs typeface="Poppins Light"/>
                <a:sym typeface="Poppins Light"/>
              </a:rPr>
              <a:t>Top down view</a:t>
            </a:r>
            <a:endParaRPr sz="1600">
              <a:solidFill>
                <a:schemeClr val="dk2"/>
              </a:solidFill>
              <a:latin typeface="Poppins Light"/>
              <a:ea typeface="Poppins Light"/>
              <a:cs typeface="Poppins Light"/>
              <a:sym typeface="Poppins Light"/>
            </a:endParaRPr>
          </a:p>
        </p:txBody>
      </p:sp>
      <p:sp>
        <p:nvSpPr>
          <p:cNvPr id="223" name="Google Shape;223;p28"/>
          <p:cNvSpPr txBox="1"/>
          <p:nvPr/>
        </p:nvSpPr>
        <p:spPr>
          <a:xfrm>
            <a:off x="5296900" y="4728375"/>
            <a:ext cx="1938000" cy="342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2"/>
                </a:solidFill>
                <a:latin typeface="Poppins Light"/>
                <a:ea typeface="Poppins Light"/>
                <a:cs typeface="Poppins Light"/>
                <a:sym typeface="Poppins Light"/>
              </a:rPr>
              <a:t>Side view</a:t>
            </a:r>
            <a:endParaRPr sz="1600">
              <a:solidFill>
                <a:schemeClr val="dk2"/>
              </a:solidFill>
              <a:latin typeface="Poppins Light"/>
              <a:ea typeface="Poppins Light"/>
              <a:cs typeface="Poppins Light"/>
              <a:sym typeface="Poppins Light"/>
            </a:endParaRPr>
          </a:p>
        </p:txBody>
      </p:sp>
      <p:pic>
        <p:nvPicPr>
          <p:cNvPr id="224" name="Google Shape;224;p28"/>
          <p:cNvPicPr preferRelativeResize="0"/>
          <p:nvPr/>
        </p:nvPicPr>
        <p:blipFill>
          <a:blip r:embed="rId5">
            <a:alphaModFix/>
          </a:blip>
          <a:stretch>
            <a:fillRect/>
          </a:stretch>
        </p:blipFill>
        <p:spPr>
          <a:xfrm>
            <a:off x="8569879" y="5569425"/>
            <a:ext cx="1510751" cy="1133050"/>
          </a:xfrm>
          <a:prstGeom prst="rect">
            <a:avLst/>
          </a:prstGeom>
          <a:noFill/>
          <a:ln>
            <a:noFill/>
          </a:ln>
        </p:spPr>
      </p:pic>
      <p:sp>
        <p:nvSpPr>
          <p:cNvPr id="225" name="Google Shape;225;p28"/>
          <p:cNvSpPr txBox="1"/>
          <p:nvPr/>
        </p:nvSpPr>
        <p:spPr>
          <a:xfrm>
            <a:off x="722225" y="3942575"/>
            <a:ext cx="21915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Poppins Light"/>
                <a:ea typeface="Poppins Light"/>
                <a:cs typeface="Poppins Light"/>
                <a:sym typeface="Poppins Light"/>
              </a:rPr>
              <a:t>Satellite image</a:t>
            </a:r>
            <a:endParaRPr sz="1600">
              <a:solidFill>
                <a:schemeClr val="dk2"/>
              </a:solidFill>
              <a:latin typeface="Poppins Light"/>
              <a:ea typeface="Poppins Light"/>
              <a:cs typeface="Poppins Light"/>
              <a:sym typeface="Poppins Light"/>
            </a:endParaRPr>
          </a:p>
        </p:txBody>
      </p:sp>
      <p:sp>
        <p:nvSpPr>
          <p:cNvPr id="226" name="Google Shape;226;p28"/>
          <p:cNvSpPr txBox="1"/>
          <p:nvPr>
            <p:ph type="title"/>
          </p:nvPr>
        </p:nvSpPr>
        <p:spPr>
          <a:xfrm>
            <a:off x="6557800" y="389875"/>
            <a:ext cx="5370900" cy="7635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SzPts val="990"/>
              <a:buNone/>
            </a:pPr>
            <a:r>
              <a:rPr lang="en" sz="3076"/>
              <a:t>Vertically pointing radar</a:t>
            </a:r>
            <a:endParaRPr sz="3076"/>
          </a:p>
        </p:txBody>
      </p:sp>
      <p:sp>
        <p:nvSpPr>
          <p:cNvPr id="227" name="Google Shape;227;p28"/>
          <p:cNvSpPr txBox="1"/>
          <p:nvPr/>
        </p:nvSpPr>
        <p:spPr>
          <a:xfrm>
            <a:off x="6557800" y="3676200"/>
            <a:ext cx="1938000" cy="1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Poppins Light"/>
                <a:ea typeface="Poppins Light"/>
                <a:cs typeface="Poppins Light"/>
                <a:sym typeface="Poppins Light"/>
              </a:rPr>
              <a:t>Radar data</a:t>
            </a:r>
            <a:endParaRPr sz="1600">
              <a:solidFill>
                <a:schemeClr val="dk2"/>
              </a:solidFill>
              <a:latin typeface="Poppins Light"/>
              <a:ea typeface="Poppins Light"/>
              <a:cs typeface="Poppins Light"/>
              <a:sym typeface="Poppi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415650" y="389867"/>
            <a:ext cx="11360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Area-perimeter relation</a:t>
            </a:r>
            <a:endParaRPr/>
          </a:p>
        </p:txBody>
      </p:sp>
      <p:sp>
        <p:nvSpPr>
          <p:cNvPr id="233" name="Google Shape;233;p29"/>
          <p:cNvSpPr txBox="1"/>
          <p:nvPr>
            <p:ph idx="4294967295" type="body"/>
          </p:nvPr>
        </p:nvSpPr>
        <p:spPr>
          <a:xfrm>
            <a:off x="2005650" y="5998963"/>
            <a:ext cx="8180700" cy="26352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 sz="1050">
                <a:solidFill>
                  <a:srgbClr val="1C1D1E"/>
                </a:solidFill>
                <a:highlight>
                  <a:schemeClr val="lt1"/>
                </a:highlight>
                <a:latin typeface="Arial"/>
                <a:ea typeface="Arial"/>
                <a:cs typeface="Arial"/>
                <a:sym typeface="Arial"/>
              </a:rPr>
              <a:t>Christensen, H. M., &amp; Driver, O. G. A. (2021). The fractal nature of clouds in global storm-resolving models. </a:t>
            </a:r>
            <a:r>
              <a:rPr i="1" lang="en" sz="1050">
                <a:solidFill>
                  <a:srgbClr val="1C1D1E"/>
                </a:solidFill>
                <a:highlight>
                  <a:schemeClr val="lt1"/>
                </a:highlight>
                <a:latin typeface="Arial"/>
                <a:ea typeface="Arial"/>
                <a:cs typeface="Arial"/>
                <a:sym typeface="Arial"/>
              </a:rPr>
              <a:t>Geophysical Research Letters</a:t>
            </a:r>
            <a:r>
              <a:rPr lang="en" sz="1050">
                <a:solidFill>
                  <a:srgbClr val="1C1D1E"/>
                </a:solidFill>
                <a:highlight>
                  <a:schemeClr val="lt1"/>
                </a:highlight>
                <a:latin typeface="Arial"/>
                <a:ea typeface="Arial"/>
                <a:cs typeface="Arial"/>
                <a:sym typeface="Arial"/>
              </a:rPr>
              <a:t>, 48, e2021GL095746. </a:t>
            </a:r>
            <a:r>
              <a:rPr lang="en" sz="1050">
                <a:solidFill>
                  <a:srgbClr val="005274"/>
                </a:solidFill>
                <a:highlight>
                  <a:schemeClr val="lt1"/>
                </a:highlight>
                <a:uFill>
                  <a:noFill/>
                </a:uFill>
                <a:latin typeface="Arial"/>
                <a:ea typeface="Arial"/>
                <a:cs typeface="Arial"/>
                <a:sym typeface="Arial"/>
                <a:hlinkClick r:id="rId3">
                  <a:extLst>
                    <a:ext uri="{A12FA001-AC4F-418D-AE19-62706E023703}">
                      <ahyp:hlinkClr val="tx"/>
                    </a:ext>
                  </a:extLst>
                </a:hlinkClick>
              </a:rPr>
              <a:t>https://doi.org/10.1029/2021GL095746</a:t>
            </a:r>
            <a:endParaRPr>
              <a:highlight>
                <a:schemeClr val="lt1"/>
              </a:highlight>
            </a:endParaRPr>
          </a:p>
        </p:txBody>
      </p:sp>
      <p:pic>
        <p:nvPicPr>
          <p:cNvPr id="234" name="Google Shape;234;p29"/>
          <p:cNvPicPr preferRelativeResize="0"/>
          <p:nvPr/>
        </p:nvPicPr>
        <p:blipFill rotWithShape="1">
          <a:blip r:embed="rId4">
            <a:alphaModFix/>
          </a:blip>
          <a:srcRect b="0" l="0" r="75141" t="0"/>
          <a:stretch/>
        </p:blipFill>
        <p:spPr>
          <a:xfrm>
            <a:off x="4580625" y="2438575"/>
            <a:ext cx="3030748" cy="3315900"/>
          </a:xfrm>
          <a:prstGeom prst="rect">
            <a:avLst/>
          </a:prstGeom>
          <a:noFill/>
          <a:ln>
            <a:noFill/>
          </a:ln>
        </p:spPr>
      </p:pic>
      <p:sp>
        <p:nvSpPr>
          <p:cNvPr id="235" name="Google Shape;235;p29"/>
          <p:cNvSpPr txBox="1"/>
          <p:nvPr/>
        </p:nvSpPr>
        <p:spPr>
          <a:xfrm>
            <a:off x="2696850" y="1544075"/>
            <a:ext cx="6798300" cy="7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2800">
                <a:solidFill>
                  <a:schemeClr val="dk1"/>
                </a:solidFill>
                <a:highlight>
                  <a:schemeClr val="lt1"/>
                </a:highlight>
              </a:rPr>
              <a:t>P</a:t>
            </a:r>
            <a:r>
              <a:rPr lang="en" sz="2800">
                <a:solidFill>
                  <a:schemeClr val="dk1"/>
                </a:solidFill>
                <a:highlight>
                  <a:schemeClr val="lt1"/>
                </a:highlight>
              </a:rPr>
              <a:t> ∝ </a:t>
            </a:r>
            <a:r>
              <a:rPr i="1" lang="en" sz="2800">
                <a:solidFill>
                  <a:schemeClr val="dk1"/>
                </a:solidFill>
                <a:highlight>
                  <a:schemeClr val="lt1"/>
                </a:highlight>
              </a:rPr>
              <a:t>A</a:t>
            </a:r>
            <a:r>
              <a:rPr baseline="30000" i="1" lang="en" sz="2500">
                <a:solidFill>
                  <a:schemeClr val="dk1"/>
                </a:solidFill>
                <a:highlight>
                  <a:schemeClr val="lt1"/>
                </a:highlight>
              </a:rPr>
              <a:t>D</a:t>
            </a:r>
            <a:r>
              <a:rPr baseline="30000" lang="en" sz="2500">
                <a:solidFill>
                  <a:schemeClr val="dk1"/>
                </a:solidFill>
                <a:highlight>
                  <a:schemeClr val="lt1"/>
                </a:highlight>
              </a:rPr>
              <a:t>/2</a:t>
            </a:r>
            <a:endParaRPr sz="3200">
              <a:solidFill>
                <a:schemeClr val="dk2"/>
              </a:solidFill>
              <a:highlight>
                <a:schemeClr val="lt1"/>
              </a:highlight>
              <a:latin typeface="Poppins Light"/>
              <a:ea typeface="Poppins Light"/>
              <a:cs typeface="Poppins Light"/>
              <a:sym typeface="Poppi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415650" y="389867"/>
            <a:ext cx="11360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t/>
            </a:r>
            <a:endParaRPr/>
          </a:p>
        </p:txBody>
      </p:sp>
      <p:pic>
        <p:nvPicPr>
          <p:cNvPr id="241" name="Google Shape;241;p30"/>
          <p:cNvPicPr preferRelativeResize="0"/>
          <p:nvPr/>
        </p:nvPicPr>
        <p:blipFill>
          <a:blip r:embed="rId3">
            <a:alphaModFix/>
          </a:blip>
          <a:stretch>
            <a:fillRect/>
          </a:stretch>
        </p:blipFill>
        <p:spPr>
          <a:xfrm>
            <a:off x="152400" y="1709867"/>
            <a:ext cx="11887197" cy="3438259"/>
          </a:xfrm>
          <a:prstGeom prst="rect">
            <a:avLst/>
          </a:prstGeom>
          <a:noFill/>
          <a:ln>
            <a:noFill/>
          </a:ln>
        </p:spPr>
      </p:pic>
      <p:sp>
        <p:nvSpPr>
          <p:cNvPr id="242" name="Google Shape;242;p30"/>
          <p:cNvSpPr/>
          <p:nvPr/>
        </p:nvSpPr>
        <p:spPr>
          <a:xfrm>
            <a:off x="5982675" y="2900750"/>
            <a:ext cx="178800" cy="2088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415650" y="389867"/>
            <a:ext cx="11360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t/>
            </a:r>
            <a:endParaRPr/>
          </a:p>
        </p:txBody>
      </p:sp>
      <p:pic>
        <p:nvPicPr>
          <p:cNvPr id="248" name="Google Shape;248;p31"/>
          <p:cNvPicPr preferRelativeResize="0"/>
          <p:nvPr/>
        </p:nvPicPr>
        <p:blipFill>
          <a:blip r:embed="rId3">
            <a:alphaModFix/>
          </a:blip>
          <a:stretch>
            <a:fillRect/>
          </a:stretch>
        </p:blipFill>
        <p:spPr>
          <a:xfrm>
            <a:off x="466725" y="1662100"/>
            <a:ext cx="11258550" cy="3533775"/>
          </a:xfrm>
          <a:prstGeom prst="rect">
            <a:avLst/>
          </a:prstGeom>
          <a:noFill/>
          <a:ln>
            <a:noFill/>
          </a:ln>
        </p:spPr>
      </p:pic>
      <p:sp>
        <p:nvSpPr>
          <p:cNvPr id="249" name="Google Shape;249;p31"/>
          <p:cNvSpPr/>
          <p:nvPr/>
        </p:nvSpPr>
        <p:spPr>
          <a:xfrm>
            <a:off x="5982675" y="2945475"/>
            <a:ext cx="164100" cy="2685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Template">
  <a:themeElements>
    <a:clrScheme name="Simple Light">
      <a:dk1>
        <a:srgbClr val="000000"/>
      </a:dk1>
      <a:lt1>
        <a:srgbClr val="F3F1EC"/>
      </a:lt1>
      <a:dk2>
        <a:srgbClr val="000000"/>
      </a:dk2>
      <a:lt2>
        <a:srgbClr val="EEEEEE"/>
      </a:lt2>
      <a:accent1>
        <a:srgbClr val="1C1B1A"/>
      </a:accent1>
      <a:accent2>
        <a:srgbClr val="6C6B68"/>
      </a:accent2>
      <a:accent3>
        <a:srgbClr val="A5A4A2"/>
      </a:accent3>
      <a:accent4>
        <a:srgbClr val="CDCCCA"/>
      </a:accent4>
      <a:accent5>
        <a:srgbClr val="F5F1EC"/>
      </a:accent5>
      <a:accent6>
        <a:srgbClr val="FFFFFF"/>
      </a:accent6>
      <a:hlink>
        <a:srgbClr val="A5A4A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