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2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0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9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52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76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6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3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0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08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060E-3CCC-AE46-8880-2CD71E68DF37}" type="datetimeFigureOut">
              <a:rPr kumimoji="1" lang="zh-CN" altLang="en-US" smtClean="0"/>
              <a:t>16/12/7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8DDD-7F7C-C849-B9C5-36771DA4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4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 Light" charset="0"/>
                <a:ea typeface="宋体" charset="0"/>
                <a:cs typeface="宋体" charset="0"/>
              </a:rPr>
              <a:t>常微分方程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n</a:t>
            </a:r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阶常微分方程的一般形式：</a:t>
            </a:r>
            <a:endParaRPr lang="en-US" altLang="zh-CN" sz="320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微分方程的解：满足微分方程的函数</a:t>
            </a:r>
            <a:endParaRPr lang="en-US" altLang="zh-CN" sz="320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通解：</a:t>
            </a:r>
            <a:r>
              <a:rPr lang="en-US" altLang="zh-CN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n</a:t>
            </a:r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阶方程含有</a:t>
            </a:r>
            <a:r>
              <a:rPr lang="en-US" altLang="zh-CN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n</a:t>
            </a:r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个独立的任意常数的解</a:t>
            </a:r>
            <a:endParaRPr lang="en-US" altLang="zh-CN" sz="320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定解条件：初始条件</a:t>
            </a:r>
            <a:r>
              <a:rPr lang="zh-CN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，</a:t>
            </a:r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确定特解</a:t>
            </a:r>
            <a:endParaRPr lang="en-US" altLang="zh-CN" sz="320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积分曲线：微分方程特解的图形</a:t>
            </a:r>
            <a:endParaRPr lang="en-US" altLang="zh-CN" sz="320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lang="zh-CN" altLang="en-US" sz="320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积分曲线族：通解的图形</a:t>
            </a:r>
            <a:endParaRPr lang="en-US" altLang="zh-CN" sz="320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  <a:p>
            <a:endParaRPr lang="zh-CN" altLang="en-US" sz="3200">
              <a:solidFill>
                <a:srgbClr val="00000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600200"/>
            <a:ext cx="3648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64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Calibri" charset="0"/>
                <a:ea typeface="宋体" charset="0"/>
                <a:cs typeface="宋体" charset="0"/>
              </a:rPr>
              <a:t>方法：</a:t>
            </a:r>
            <a:r>
              <a:rPr lang="zh-CN" altLang="en-US" sz="3600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能解出表达式的是很小一部分，某些情况下可以定性研究，以及做逼近解。</a:t>
            </a:r>
          </a:p>
        </p:txBody>
      </p:sp>
    </p:spTree>
    <p:extLst>
      <p:ext uri="{BB962C8B-B14F-4D97-AF65-F5344CB8AC3E}">
        <p14:creationId xmlns:p14="http://schemas.microsoft.com/office/powerpoint/2010/main" val="42349158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</Words>
  <Application>Microsoft Macintosh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常微分方程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常微分方程</dc:title>
  <dc:creator>sijia zhong</dc:creator>
  <cp:lastModifiedBy>sijia zhong</cp:lastModifiedBy>
  <cp:revision>1</cp:revision>
  <dcterms:created xsi:type="dcterms:W3CDTF">2016-12-07T04:43:39Z</dcterms:created>
  <dcterms:modified xsi:type="dcterms:W3CDTF">2016-12-07T04:46:24Z</dcterms:modified>
</cp:coreProperties>
</file>