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A32E5-F3CA-6C3B-A83A-4516CA1C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98F31B-C1D7-85FA-5976-B6E832E7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BBEFB-05F8-5DB6-EACB-DDD60E3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BF9AC-9341-FB14-CA39-3FB118CE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DF559-A2DC-7884-83D6-376A7D22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D36C-F0B0-2437-769E-19D60D16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13CD2-0E8D-BA0D-3E8D-5807DB61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7F25A-E36C-D83A-AB40-24CA8F38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76038-DC6A-A6B8-FD33-766E75D6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4B97-7152-9DE9-3BB1-064F2D4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03D3DD-1330-9B52-A010-2B6C25B65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0C585-0770-6169-DABC-083B10BF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8B599-3D72-11A9-FB35-6C8F3587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A84DA-8136-781F-77FB-D8EF6DC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1503F-D7B5-648B-AB92-98F1FB2D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FE45-01D7-8964-A5A7-A7EDE0AF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FE38-96F1-4DAD-B0F4-D60B509A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8B382-9694-E543-C20A-0EAB77C7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0CA47-F86E-8C58-E90B-8A60DDF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7E47D-24F0-5E0E-6987-32C037D3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60E1-270F-E3D0-1DE4-0A792A6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90B92-873E-D7AD-56BA-3082389A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82E1F-0BEB-FC7E-2E05-7CD432D5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FD682-1F21-D69A-0AEB-D07D5EDB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C9DCD-9313-FD54-4629-FFA58FD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7B7D-C1AC-B0AF-7948-EB14D7A1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1A78-C1CA-5909-FFAE-73D754511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67B9C-4E50-29E0-1AFE-5E991274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6F86C-20F0-447A-D5FE-1223A5A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672E0-0C9B-5A3D-EB14-6F19841D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D6C48-0E59-AAD1-C7FD-74DDFD0A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9146-2980-EDCE-9B77-E8F9E66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9B3C3-9030-2323-E66C-0A25A0CF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CA11E-188E-6A9C-9A48-93AB2D93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9F66-114D-2EAE-D4F1-3A9C517B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CC1F57-0699-026F-27E3-5BBBAF9B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60314-6B08-E609-7760-C7CB1B14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7F58C-1240-41EE-B92F-9EA39342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062C62-338D-17F0-7569-F068C453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A173D-B7DC-9378-56B4-74C48F4E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E0ACB-122F-AACB-7C1E-9D0AA1FA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4B79C5-51A9-5B2F-533D-36F11D7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5D15A-BD85-972E-421C-E2603CAB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A1059-89A0-841A-BD89-6E0192E8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691BB-0E4A-4B6B-8E27-59BE01FE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922A64-1EC2-74F9-C82B-C3BFFA7D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AFB37-ACAD-843B-5543-05B0E907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22AA-869C-7CB6-F9CA-33EF2365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761A1-639B-F7E4-8666-9A45109F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10414-0A39-FE19-5EB1-0C675FCE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F4F8F-2894-A8A5-7DF2-6E3C9362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9AB5B-B289-0B3B-1F31-B7181C3F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6D535-41B5-5F27-054A-29A6B14D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427972-F742-E15E-3B1C-2874288D6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6D2E5-77AA-EA49-0B16-ED64F92E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759D-0022-5E34-B598-00C1250D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8771D-9349-2C2D-BC97-DA3178AD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AB34C-06CF-167C-B499-F182A615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C56E45-FB57-DADB-7D95-5B5EB9AF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AFAA7-52A7-D282-5E51-426BBAA7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1CD44-3662-D10F-1060-21685E3A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47B1-44F7-4FBB-88B8-E096E1234CE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1D09D-3C59-0B23-80C0-4027C6E53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903CE-A804-C36F-C7C9-90F9C83D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7C73-7370-4FB5-B8AD-9C470F37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BDCD21D-A6F2-94FD-AE85-933DABCF4772}"/>
              </a:ext>
            </a:extLst>
          </p:cNvPr>
          <p:cNvGrpSpPr/>
          <p:nvPr/>
        </p:nvGrpSpPr>
        <p:grpSpPr>
          <a:xfrm>
            <a:off x="1510760" y="643466"/>
            <a:ext cx="9170480" cy="5571067"/>
            <a:chOff x="1510760" y="643466"/>
            <a:chExt cx="9170480" cy="55710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574EFE-5375-DB7A-88C9-FD84D30DC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760" y="643466"/>
              <a:ext cx="9170480" cy="5571067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550BD3B-7624-B55D-05D3-88433CBBD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384" y="3475180"/>
              <a:ext cx="0" cy="9066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CAFA7C-C920-396E-253F-A89064BA0E7F}"/>
                </a:ext>
              </a:extLst>
            </p:cNvPr>
            <p:cNvSpPr txBox="1"/>
            <p:nvPr/>
          </p:nvSpPr>
          <p:spPr>
            <a:xfrm>
              <a:off x="6831384" y="4197208"/>
              <a:ext cx="2152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ED</a:t>
              </a:r>
              <a:r>
                <a:rPr lang="en-US" b="1" baseline="-25000" dirty="0">
                  <a:solidFill>
                    <a:srgbClr val="FF0000"/>
                  </a:solidFill>
                </a:rPr>
                <a:t>50</a:t>
              </a:r>
              <a:r>
                <a:rPr lang="en-US" b="1" dirty="0">
                  <a:solidFill>
                    <a:srgbClr val="FF0000"/>
                  </a:solidFill>
                </a:rPr>
                <a:t> (Optimal dose)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48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13FBDBE-F06D-5164-4625-EB2D12BA9900}"/>
              </a:ext>
            </a:extLst>
          </p:cNvPr>
          <p:cNvGrpSpPr/>
          <p:nvPr/>
        </p:nvGrpSpPr>
        <p:grpSpPr>
          <a:xfrm>
            <a:off x="1510760" y="643466"/>
            <a:ext cx="9170480" cy="5571067"/>
            <a:chOff x="1510760" y="643466"/>
            <a:chExt cx="9170480" cy="55710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7AB3FD-F170-0E7E-C28A-F85BE703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760" y="643466"/>
              <a:ext cx="9170480" cy="5571067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CB5BFB2-82BE-4A8A-6EC1-84A2FFFB7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384" y="3475180"/>
              <a:ext cx="0" cy="9066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719ABD-7F7A-7EA9-884C-9B9A3C2D6724}"/>
                </a:ext>
              </a:extLst>
            </p:cNvPr>
            <p:cNvSpPr txBox="1"/>
            <p:nvPr/>
          </p:nvSpPr>
          <p:spPr>
            <a:xfrm>
              <a:off x="6831384" y="4197208"/>
              <a:ext cx="2152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ED</a:t>
              </a:r>
              <a:r>
                <a:rPr lang="en-US" b="1" baseline="-25000" dirty="0">
                  <a:solidFill>
                    <a:srgbClr val="FF0000"/>
                  </a:solidFill>
                </a:rPr>
                <a:t>50</a:t>
              </a:r>
              <a:r>
                <a:rPr lang="en-US" b="1" dirty="0">
                  <a:solidFill>
                    <a:srgbClr val="FF0000"/>
                  </a:solidFill>
                </a:rPr>
                <a:t> (Optimal dose)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A1E3C1-8F06-8062-17D1-0D9A7ED761CB}"/>
              </a:ext>
            </a:extLst>
          </p:cNvPr>
          <p:cNvSpPr txBox="1"/>
          <p:nvPr/>
        </p:nvSpPr>
        <p:spPr>
          <a:xfrm rot="10800000">
            <a:off x="1788955" y="923969"/>
            <a:ext cx="615553" cy="461113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2800" dirty="0"/>
              <a:t>% of the population responded</a:t>
            </a:r>
          </a:p>
        </p:txBody>
      </p:sp>
    </p:spTree>
    <p:extLst>
      <p:ext uri="{BB962C8B-B14F-4D97-AF65-F5344CB8AC3E}">
        <p14:creationId xmlns:p14="http://schemas.microsoft.com/office/powerpoint/2010/main" val="240543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정성훈</dc:creator>
  <cp:lastModifiedBy>정성훈</cp:lastModifiedBy>
  <cp:revision>1</cp:revision>
  <dcterms:created xsi:type="dcterms:W3CDTF">2022-05-03T01:20:23Z</dcterms:created>
  <dcterms:modified xsi:type="dcterms:W3CDTF">2022-05-03T01:24:40Z</dcterms:modified>
</cp:coreProperties>
</file>