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C5098E7-BB1A-40A0-B4E6-3A66C38275E1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B54A442-3526-405F-B53C-7A2F10C1A64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Alta Performance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Java OO com Alta 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07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95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87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279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14</Words>
  <Application>Microsoft Office PowerPoint</Application>
  <PresentationFormat>Apresentação na tela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Austin</vt:lpstr>
      <vt:lpstr>Alta Performance com Java</vt:lpstr>
      <vt:lpstr>Apresentação</vt:lpstr>
      <vt:lpstr>O curso</vt:lpstr>
      <vt:lpstr>Conteúdo</vt:lpstr>
      <vt:lpstr>Conteúdo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 Performance com Java</dc:title>
  <dc:creator>Auxiliadora</dc:creator>
  <cp:lastModifiedBy>Auxiliadora</cp:lastModifiedBy>
  <cp:revision>2</cp:revision>
  <dcterms:created xsi:type="dcterms:W3CDTF">2015-05-10T22:13:21Z</dcterms:created>
  <dcterms:modified xsi:type="dcterms:W3CDTF">2015-05-10T22:28:52Z</dcterms:modified>
</cp:coreProperties>
</file>