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60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8541A-49C1-44E7-3E5A-0584FB39D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7522E4-CC76-0F40-A93E-63793B18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513E97-3825-68D8-F6CF-BE8F0A565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2176B-E70C-F30B-E7C2-86E3E28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9654CB-2CC8-4E23-D68B-C3113575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705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73ADB-8A70-E1CE-CF8A-FE7DD511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E82D45-6474-5A3A-2057-79CF3044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8A4123-61CE-6E09-9A11-83504381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D1A24A-4CDE-BC36-67DD-B03C8D1E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8D0D6F-13F0-B437-0F42-E6143F2A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923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F37BB-8369-1C68-99A5-00D351B2A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63073A-8AEB-02CD-6A93-C77A15888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AF28B-25F5-2D58-1258-DF32B2FF9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CB66C-44F9-BEA0-C075-419FAD6A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107B9-79E8-4D1D-52BD-DB8082B3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168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304A1-58C6-6B26-0DA6-F8110CE2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2E9E2-8D66-FE5E-2E40-F729E102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91AAA8-1302-5945-FDDF-CC55E3297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A0E44-5D06-0156-0512-1A6D294C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0FB3B9-C9AC-D55E-4E52-BF06C85B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25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27D7C-90EF-5E12-1C37-C93C64F4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8DA32C-17C3-C69A-4F4F-B1C42B0F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63F9A0-6B3B-AEAA-4D31-4D48AACF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0CCC39-F119-0EF8-AEE0-6BC9438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0BFD3-2F35-E0EF-5BC7-0ED9F020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85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EDA5D-E676-CA98-CEEF-5F85921E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DCDE99-A42C-08A3-2A57-C613607F5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B261F2-C1D6-D741-ECBA-62D6B20A2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D54E83-6BB2-D0BA-B5FF-C0D4229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F2E25-A629-7E31-6C7D-F4EAE44A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2A2205-0B49-7ECB-EDBB-BB26D2DE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3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FE707-6D9D-0720-500F-B7B5C3D6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9CF378-629F-3559-D220-B6126A14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95719-47C2-8D65-4B48-BFB84F180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F148E7-E67D-E97D-DB08-DA00A56A5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3B0DF5-FBD3-7AB2-7C24-CB60D3D5E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8D10D8-14A1-17E0-9F02-D4566F1FB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D5CFC9-AA40-3EDA-4C1F-4D8EEA2D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ECFC58-6D75-7B1D-83AD-E5FA1C9E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708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9194-6EAA-CAA9-CDE3-F5A2A2B7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C342D-8D76-A5A1-5A0C-EFC6FEE6C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5E2E58-4846-F866-2EC6-4F2AE551F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250858-38F1-D81E-B5F8-BEEE10C6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843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A5A048-44C9-5C0E-6580-A7F6AE1A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18F2CC-5EF3-9717-4961-3C39BBA5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FC532D-A692-2882-396C-DACD6A9F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97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21C72-14E9-9C4D-54C7-1D36BC37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C005FA-0431-9105-2D4B-95AC3031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BC7BD8-CEDB-A5AB-73F0-48B38660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672C1B-6832-EA20-2A29-3F5C793A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E10CCC-4A8C-6A36-40C9-332F6E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F762DE-D4D0-AA4C-155C-A9795AD2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71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98D4F-E758-7C3E-D488-A22A0724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94DF7-ABE3-41E1-3096-31B9BA4F3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E0BF2-9989-AE7A-EDF9-55BF6EF6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D2198-2CAA-ECCA-C19A-1FEE6EB8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52F57E-D100-CA70-3861-E146D345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736FA9-4761-2160-9006-5B11390D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73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89660FF-DBBA-C8C7-FEED-4F9E1AE1A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3ECD25-F602-C2A1-B0D7-AD7C8197F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B046D-4F7A-4777-0BA9-6C0DEA558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9450D-54EC-463B-854B-15A266F1374D}" type="datetimeFigureOut">
              <a:rPr lang="es-PE" smtClean="0"/>
              <a:t>25/04/2025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6004F-EAFC-6979-B093-160E2B148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31B6D2-D31D-B064-76D4-CB78BC372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543A3-4A92-4EA9-9375-AD9085B6DF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386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C6D2048-A12F-D73F-5B94-D4FFA359E2D1}"/>
              </a:ext>
            </a:extLst>
          </p:cNvPr>
          <p:cNvSpPr txBox="1"/>
          <p:nvPr/>
        </p:nvSpPr>
        <p:spPr>
          <a:xfrm>
            <a:off x="609599" y="567035"/>
            <a:ext cx="1079182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SOLUCIÓN DE PROBLEMAS 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SEMANA 1 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GRUPO: 1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INTEGRANTES: 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   Vivas Meza Pedro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Jh</a:t>
            </a: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   Aliaga Mendoza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Ider</a:t>
            </a: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Alcides</a:t>
            </a: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  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Huanuco</a:t>
            </a: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Cori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Wiliam</a:t>
            </a:r>
            <a:endParaRPr lang="es-P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   Rivera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Aujatoma</a:t>
            </a: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Cristian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Esnaider</a:t>
            </a:r>
            <a:endParaRPr lang="es-P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    Alminagorda Almerco Anselmo</a:t>
            </a:r>
          </a:p>
          <a:p>
            <a:endParaRPr lang="es-P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DOCENTE: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Cpc</a:t>
            </a:r>
            <a:r>
              <a:rPr lang="es-P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. Vilma Calderón </a:t>
            </a:r>
            <a:r>
              <a:rPr lang="es-PE" sz="3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Cuyutupa</a:t>
            </a:r>
            <a:endParaRPr lang="es-PE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03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26DFEB4-95FE-4A3B-044F-30414334027F}"/>
              </a:ext>
            </a:extLst>
          </p:cNvPr>
          <p:cNvSpPr txBox="1"/>
          <p:nvPr/>
        </p:nvSpPr>
        <p:spPr>
          <a:xfrm>
            <a:off x="433565" y="588645"/>
            <a:ext cx="7786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¿QUÉ ES UN PROBLEMA?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902E75-E0FD-7326-C11B-8A547D18885B}"/>
              </a:ext>
            </a:extLst>
          </p:cNvPr>
          <p:cNvSpPr txBox="1"/>
          <p:nvPr/>
        </p:nvSpPr>
        <p:spPr>
          <a:xfrm>
            <a:off x="433565" y="1575256"/>
            <a:ext cx="68103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Un problema es una situación que necesita ser resuelta. Puede ser un obstáculo, una contradicción, o una dificultad para alcanzar un objetivo. Está presente en disciplinas como la matemática, filosofía, ecología, economía, política, etc.</a:t>
            </a:r>
            <a:endParaRPr lang="es-PE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Imagen 11" descr="Dibujo animado de un personaje animado&#10;&#10;El contenido generado por IA puede ser incorrecto.">
            <a:extLst>
              <a:ext uri="{FF2B5EF4-FFF2-40B4-BE49-F238E27FC236}">
                <a16:creationId xmlns:a16="http://schemas.microsoft.com/office/drawing/2014/main" id="{64094F60-AADC-170A-C59D-DA1D0355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130" y="2134730"/>
            <a:ext cx="4723270" cy="4723270"/>
          </a:xfrm>
          <a:prstGeom prst="rect">
            <a:avLst/>
          </a:prstGeom>
          <a:noFill/>
          <a:ln>
            <a:noFill/>
          </a:ln>
          <a:effectLst>
            <a:outerShdw blurRad="50800" dist="889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942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1946CBA-5B7A-5EBF-2D43-13BA8A7653A1}"/>
              </a:ext>
            </a:extLst>
          </p:cNvPr>
          <p:cNvSpPr txBox="1"/>
          <p:nvPr/>
        </p:nvSpPr>
        <p:spPr>
          <a:xfrm>
            <a:off x="883919" y="200561"/>
            <a:ext cx="7259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Naturaleza del Problema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921CAF-0642-C609-F050-D8A9144D8A43}"/>
              </a:ext>
            </a:extLst>
          </p:cNvPr>
          <p:cNvSpPr txBox="1"/>
          <p:nvPr/>
        </p:nvSpPr>
        <p:spPr>
          <a:xfrm>
            <a:off x="883920" y="908447"/>
            <a:ext cx="67456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Es una diferencia entre “lo que es” y “lo que debería ser”. Puede tratarse de una inquietud social, ética o ambiental. Tiene múltiples causas y consecuencias. Entender la naturaleza del problema permite abordar sus causas profundas.</a:t>
            </a:r>
            <a:endParaRPr lang="es-PE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6E1796-02CD-CADB-6C11-0180E4E31746}"/>
              </a:ext>
            </a:extLst>
          </p:cNvPr>
          <p:cNvSpPr txBox="1"/>
          <p:nvPr/>
        </p:nvSpPr>
        <p:spPr>
          <a:xfrm>
            <a:off x="883918" y="3032105"/>
            <a:ext cx="635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Alcance del Problema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CD12BDB-0DE6-6CDD-E148-6DB168B6DD99}"/>
              </a:ext>
            </a:extLst>
          </p:cNvPr>
          <p:cNvSpPr txBox="1"/>
          <p:nvPr/>
        </p:nvSpPr>
        <p:spPr>
          <a:xfrm>
            <a:off x="883920" y="3812857"/>
            <a:ext cx="70694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Se refiere a la dimensión del problema: ¿A cuántas personas afecta? ¿En qué contexto ocurre? Es importante basarse en datos confiables y representativos. No se deben sacar conclusiones generales con muestras muy pequeñas. El contexto y las historias personales también ayudan a comprender la magnitud real.</a:t>
            </a:r>
            <a:endParaRPr lang="es-PE" sz="2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C913A5AF-A689-1EEA-BB60-7E6C8E19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52" y="2628901"/>
            <a:ext cx="3622648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83000">
              <a:srgbClr val="00B0F0"/>
            </a:gs>
            <a:gs pos="100000">
              <a:srgbClr val="0070C0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074653E-EF2F-8890-10EF-6757C3C7C0AA}"/>
              </a:ext>
            </a:extLst>
          </p:cNvPr>
          <p:cNvSpPr txBox="1"/>
          <p:nvPr/>
        </p:nvSpPr>
        <p:spPr>
          <a:xfrm>
            <a:off x="662940" y="232173"/>
            <a:ext cx="578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Tipos de Problemas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A35BA2-6201-5D18-4FF5-E15EA699FBFD}"/>
              </a:ext>
            </a:extLst>
          </p:cNvPr>
          <p:cNvSpPr txBox="1"/>
          <p:nvPr/>
        </p:nvSpPr>
        <p:spPr>
          <a:xfrm>
            <a:off x="632460" y="866759"/>
            <a:ext cx="7818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Sociales: salud, educación, trabajo, seguridad, vivienda. Éticos: decisiones que implican conflictos morales. Ambientales: contaminación, cambio climático, deforestación.</a:t>
            </a:r>
            <a:endParaRPr lang="es-PE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C06060-6E3A-5EDF-7B32-4B9FD52D365E}"/>
              </a:ext>
            </a:extLst>
          </p:cNvPr>
          <p:cNvSpPr txBox="1"/>
          <p:nvPr/>
        </p:nvSpPr>
        <p:spPr>
          <a:xfrm>
            <a:off x="662940" y="3345792"/>
            <a:ext cx="5692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Conclusión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1B62581-8131-182F-62CE-5392D53B5045}"/>
              </a:ext>
            </a:extLst>
          </p:cNvPr>
          <p:cNvSpPr txBox="1"/>
          <p:nvPr/>
        </p:nvSpPr>
        <p:spPr>
          <a:xfrm>
            <a:off x="632460" y="4070526"/>
            <a:ext cx="7406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Comprender bien un problema es el primer paso para resolverlo. Definirlo, analizar su naturaleza y medir su alcance permite diseñar soluciones efectivas.</a:t>
            </a:r>
            <a:endParaRPr lang="es-PE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Imagen 8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B5C6A228-7116-3322-EC0C-98AA2BAB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30780" y="1579033"/>
            <a:ext cx="5232769" cy="52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7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253</Words>
  <Application>Microsoft Office PowerPoint</Application>
  <PresentationFormat>Panorámica</PresentationFormat>
  <Paragraphs>21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 Black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Alminagorda Almerco Anselmo</dc:creator>
  <cp:lastModifiedBy>Alminagorda Almerco Anselmo</cp:lastModifiedBy>
  <cp:revision>1</cp:revision>
  <dcterms:created xsi:type="dcterms:W3CDTF">2025-04-26T00:30:30Z</dcterms:created>
  <dcterms:modified xsi:type="dcterms:W3CDTF">2025-04-26T00:57:40Z</dcterms:modified>
</cp:coreProperties>
</file>