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_Ru-dppz_400nm_ACN_RAW_M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"/>
            <a:ext cx="4114800" cy="2481787"/>
          </a:xfrm>
          <a:prstGeom prst="rect">
            <a:avLst/>
          </a:prstGeom>
        </p:spPr>
      </p:pic>
      <p:pic>
        <p:nvPicPr>
          <p:cNvPr id="3" name="Picture 2" descr="TA_Ru-dppz_400nm_ACN_RAW_S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4114800" cy="2710555"/>
          </a:xfrm>
          <a:prstGeom prst="rect">
            <a:avLst/>
          </a:prstGeom>
        </p:spPr>
      </p:pic>
      <p:pic>
        <p:nvPicPr>
          <p:cNvPr id="4" name="Picture 3" descr="TA_Ru-dppz_400nm_ACN_RAW_SPE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00400"/>
            <a:ext cx="4114800" cy="2453321"/>
          </a:xfrm>
          <a:prstGeom prst="rect">
            <a:avLst/>
          </a:prstGeom>
        </p:spPr>
      </p:pic>
      <p:pic>
        <p:nvPicPr>
          <p:cNvPr id="5" name="Picture 4" descr="TA_Ru-dppz_400nm_ACN_RAW_SV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3107644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_Ru-dppz_400nm_ACN_FIG_M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1440"/>
            <a:ext cx="2526478" cy="3200400"/>
          </a:xfrm>
          <a:prstGeom prst="rect">
            <a:avLst/>
          </a:prstGeom>
        </p:spPr>
      </p:pic>
      <p:pic>
        <p:nvPicPr>
          <p:cNvPr id="3" name="Picture 2" descr="TA_Ru-dppz_400nm_ACN_SPE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623231" cy="1828800"/>
          </a:xfrm>
          <a:prstGeom prst="rect">
            <a:avLst/>
          </a:prstGeom>
        </p:spPr>
      </p:pic>
      <p:pic>
        <p:nvPicPr>
          <p:cNvPr id="4" name="Picture 3" descr="TA_Ru-dppz_400nm_ACN_S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920240"/>
            <a:ext cx="4615395" cy="1828800"/>
          </a:xfrm>
          <a:prstGeom prst="rect">
            <a:avLst/>
          </a:prstGeom>
        </p:spPr>
      </p:pic>
      <p:pic>
        <p:nvPicPr>
          <p:cNvPr id="5" name="Picture 4" descr="TA_Ru-dppz_400nm_ACN_SU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3657600"/>
            <a:ext cx="4673890" cy="1280160"/>
          </a:xfrm>
          <a:prstGeom prst="rect">
            <a:avLst/>
          </a:prstGeom>
        </p:spPr>
      </p:pic>
      <p:pic>
        <p:nvPicPr>
          <p:cNvPr id="6" name="Picture 5" descr="TA_Ru-dppz_400nm_ACN_DA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5029200"/>
            <a:ext cx="4727787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0640" y="3291840"/>
            <a:ext cx="41148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Fit Results: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Model Used: exponential</a:t>
            </a:r>
            <a:endParaRPr sz="800" b="0" i="0">
              <a:latin typeface="Arial"/>
            </a:endParaRPr>
          </a:p>
          <a:p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the time between -0.300 ps and 0.300 ps 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 was excluded from the optimization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The minimum error is:3.15044519e-02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The minimum R2-value is:9.98732179e-01</a:t>
            </a:r>
            <a:endParaRPr sz="800" b="0" i="0">
              <a:latin typeface="Arial"/>
            </a:endParaRPr>
          </a:p>
          <a:p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In Rates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               value init_value   vary   min  max  expr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k0          6.636982        2.0   True     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k1          0.217671        1.0   True     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k2          0.010638        0.2   True     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infinite           1          1  False  -inf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t0          0.000809        0.0   True  -0.5  0.5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resolution      0.12       0.12  False  0.04  0.2  None</a:t>
            </a:r>
            <a:endParaRPr sz="800" b="0" i="0">
              <a:latin typeface="Arial"/>
            </a:endParaRPr>
          </a:p>
          <a:p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The rates converted to times with unit ps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              value init_value   vary  min  max  expr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k0         0.150671        0.5   True  0.0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k1         4.594095        1.0   True  0.0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k2        94.005351        5.0   True  0.0  inf  None</a:t>
            </a:r>
            <a:endParaRPr sz="800" b="0" i="0">
              <a:latin typeface="Arial"/>
            </a:endParaRPr>
          </a:p>
          <a:p>
            <a:r>
              <a:rPr sz="800" b="0" i="0">
                <a:latin typeface="Arial"/>
              </a:rPr>
              <a:t>infinite          1          1  False -inf  inf  None</a:t>
            </a:r>
            <a:endParaRPr sz="800" b="0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