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基础知识" id="{AE2450B4-D404-44CD-8D6E-B2B2CAA462FE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7" autoAdjust="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8E1B-DAE0-4C1F-A75D-776D6C65E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7F368-D087-46E4-BEA4-9C8698634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C897B-86C4-49A4-909C-2589D775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609BA-C315-4601-B846-2FE12CAC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0043B-68FD-4AAF-8C26-E72B7739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11342-8FA6-4601-A192-8F0E67A0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D1D7BD-1B6A-4337-8BDA-4D0DA71DF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D3732-4373-43C2-8890-E81BBFBD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C628C-9A62-4C74-8591-DF8CC8A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FA8E3-EE9A-46CA-A769-4331693A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F5639E-0668-420A-B310-6BCB0A3AC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7A9484-C158-48D2-BAD8-7DF56ABB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E18FF-1928-4D6F-8089-B55C500F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02516-4289-4BBC-87DB-2C0FF318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4D0A3-7706-4E09-9B75-C6562F6E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0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D67E0-9D1F-487A-8DEF-A4EFE33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B87E8-3A30-4F7D-A929-72A9EB63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EA3ED-3AFF-4E67-A9AD-495282CD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63BE-C643-4AE3-AF25-B9769E5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04FA8-DD4A-4B3D-8F2D-7C858A25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9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0BCB0-5D72-4638-9123-6925F4F1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BEE2A-7010-4A3B-8277-176E8789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978F5-D101-43F0-A5B0-B6B0A4D5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540F7-084B-41C8-91C5-0B29FC74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E824B-02DD-41CC-9BEA-51E7A28E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8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CC2A-F07F-4BC8-B924-9FA5B6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8DB6C-F65A-4D9B-B514-97E39D236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BA9C5F-7041-48EF-8028-7BE58367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2758B-1825-4FD7-8E66-E4CF01E6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F50FA-DCBF-440A-96C8-4EBB92B7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32814-EBD4-46C4-A216-115E45A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A8488-E1C6-40C5-950F-CAF33215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D2314-5910-45E4-967B-454D31CB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360D14-F3C4-4C9F-8CC3-73ED68F4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BD182-8ADB-49B1-9A64-620F87682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A412B-45A5-4373-B4B9-FAD3048D7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3D1D6-A3BD-4948-850F-10DD1658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FCDDC-87F3-4330-873F-98C75840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20E30-EFB1-412E-9795-30EDBECD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0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BF39B-264C-4540-9249-8C32984A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4FC764-4BA0-45A6-BF0E-574D818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2EA534-524F-42A5-B7C2-9831E358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30779-F0AB-4393-8DA7-B5E7F2D0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8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0827EC-1529-46B8-91B7-3E7FA253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37977-0B62-4A89-89E8-E6A85005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DC6595-9F7E-4208-A913-101A6B34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2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6920D-1E87-4219-8EA1-86CE336B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D45BD-B0AA-45AF-8EBA-9311C83BE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EA978-DBEA-44AE-BD09-26A27CFC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4D361-3621-46CB-939A-117F03C0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CF276-FD2B-4715-AA4D-E0AE79D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2A82C-4382-48FA-868E-7513AF8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2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9D40C-BEC1-416C-8FD6-744D9E2F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D91117-AED1-4EC6-B1BA-1209E27D9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01BCC-303C-420D-A40A-488648C9B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244A63-3F55-4E76-AE50-A4B5134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9BB62-C302-4C41-BC88-DB116DF6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5F310-6095-4E84-AF55-9BDA6314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5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9A0C5-1A52-4016-827C-0C9EDAD5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D29BF-09FE-4D4D-A78D-C08A447D1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EDE7F-48B2-4B13-83C9-A9922152C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DF83-BAA4-4A70-AD29-9879A8F2D82D}" type="datetimeFigureOut">
              <a:rPr lang="zh-CN" altLang="en-US" smtClean="0"/>
              <a:t>2018/12/25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A2867-1A68-47A0-9A56-C0A945CC2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58BD8-C940-4C33-8EBD-668672DD5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A8F3-EBB9-462B-8BE8-40296B4A2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0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C211A-EA93-4AE9-940B-693145628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61466"/>
            <a:ext cx="4517571" cy="4415497"/>
          </a:xfrm>
        </p:spPr>
        <p:txBody>
          <a:bodyPr vert="horz">
            <a:normAutofit lnSpcReduction="10000"/>
          </a:bodyPr>
          <a:lstStyle/>
          <a:p>
            <a:r>
              <a:rPr lang="zh-CN" altLang="en-US" dirty="0"/>
              <a:t>完整的过程包含</a:t>
            </a:r>
            <a:r>
              <a:rPr lang="en-US" altLang="zh-CN" dirty="0"/>
              <a:t>8</a:t>
            </a:r>
            <a:r>
              <a:rPr lang="zh-CN" altLang="en-US" dirty="0"/>
              <a:t>个部分：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作用范围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变量的生命周期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过程声明语句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参数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命令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中断过程语句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结束语句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注释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2D130D-F233-43A0-894E-812E9AE5B9B1}"/>
              </a:ext>
            </a:extLst>
          </p:cNvPr>
          <p:cNvGrpSpPr/>
          <p:nvPr/>
        </p:nvGrpSpPr>
        <p:grpSpPr>
          <a:xfrm rot="16200000">
            <a:off x="6643296" y="755574"/>
            <a:ext cx="3704614" cy="5716395"/>
            <a:chOff x="499996" y="229590"/>
            <a:chExt cx="2977017" cy="5624955"/>
          </a:xfrm>
        </p:grpSpPr>
        <p:sp>
          <p:nvSpPr>
            <p:cNvPr id="5" name="Segment 11">
              <a:extLst>
                <a:ext uri="{FF2B5EF4-FFF2-40B4-BE49-F238E27FC236}">
                  <a16:creationId xmlns:a16="http://schemas.microsoft.com/office/drawing/2014/main" id="{3878D9CE-3A02-4E70-B011-A78D643C3A38}"/>
                </a:ext>
              </a:extLst>
            </p:cNvPr>
            <p:cNvSpPr>
              <a:spLocks/>
            </p:cNvSpPr>
            <p:nvPr/>
          </p:nvSpPr>
          <p:spPr>
            <a:xfrm>
              <a:off x="2517837" y="229590"/>
              <a:ext cx="941319" cy="1303561"/>
            </a:xfrm>
            <a:custGeom>
              <a:avLst/>
              <a:gdLst/>
              <a:ahLst/>
              <a:cxnLst/>
              <a:rect l="0" t="0" r="0" b="0"/>
              <a:pathLst>
                <a:path w="941319" h="1303561">
                  <a:moveTo>
                    <a:pt x="1276" y="1054838"/>
                  </a:moveTo>
                  <a:cubicBezTo>
                    <a:pt x="96607" y="1049890"/>
                    <a:pt x="212634" y="1058788"/>
                    <a:pt x="307798" y="1052344"/>
                  </a:cubicBezTo>
                  <a:moveTo>
                    <a:pt x="80356" y="1026778"/>
                  </a:moveTo>
                  <a:cubicBezTo>
                    <a:pt x="74429" y="1028533"/>
                    <a:pt x="68246" y="1031096"/>
                    <a:pt x="64550" y="1036481"/>
                  </a:cubicBezTo>
                  <a:cubicBezTo>
                    <a:pt x="58740" y="1044946"/>
                    <a:pt x="58017" y="1055252"/>
                    <a:pt x="61682" y="1064489"/>
                  </a:cubicBezTo>
                  <a:cubicBezTo>
                    <a:pt x="65450" y="1073991"/>
                    <a:pt x="73315" y="1076482"/>
                    <a:pt x="80356" y="1082900"/>
                  </a:cubicBezTo>
                  <a:moveTo>
                    <a:pt x="298136" y="86403"/>
                  </a:moveTo>
                  <a:cubicBezTo>
                    <a:pt x="322131" y="718"/>
                    <a:pt x="418515" y="21693"/>
                    <a:pt x="488516" y="21684"/>
                  </a:cubicBezTo>
                  <a:cubicBezTo>
                    <a:pt x="567112" y="21673"/>
                    <a:pt x="646724" y="24312"/>
                    <a:pt x="725760" y="24234"/>
                  </a:cubicBezTo>
                  <a:cubicBezTo>
                    <a:pt x="763728" y="24197"/>
                    <a:pt x="803217" y="21484"/>
                    <a:pt x="840554" y="26779"/>
                  </a:cubicBezTo>
                  <a:cubicBezTo>
                    <a:pt x="881439" y="32576"/>
                    <a:pt x="905444" y="69904"/>
                    <a:pt x="906859" y="108418"/>
                  </a:cubicBezTo>
                  <a:cubicBezTo>
                    <a:pt x="909764" y="187453"/>
                    <a:pt x="909193" y="266582"/>
                    <a:pt x="909432" y="345660"/>
                  </a:cubicBezTo>
                  <a:cubicBezTo>
                    <a:pt x="909660" y="421493"/>
                    <a:pt x="901950" y="508250"/>
                    <a:pt x="913967" y="582904"/>
                  </a:cubicBezTo>
                  <a:cubicBezTo>
                    <a:pt x="925844" y="656693"/>
                    <a:pt x="916624" y="745500"/>
                    <a:pt x="917084" y="820146"/>
                  </a:cubicBezTo>
                  <a:cubicBezTo>
                    <a:pt x="917557" y="897013"/>
                    <a:pt x="907414" y="981218"/>
                    <a:pt x="917084" y="1057390"/>
                  </a:cubicBezTo>
                  <a:cubicBezTo>
                    <a:pt x="924742" y="1117699"/>
                    <a:pt x="942295" y="1249699"/>
                    <a:pt x="874473" y="1280082"/>
                  </a:cubicBezTo>
                  <a:cubicBezTo>
                    <a:pt x="818923" y="1304968"/>
                    <a:pt x="722481" y="1286843"/>
                    <a:pt x="661984" y="1286980"/>
                  </a:cubicBezTo>
                  <a:cubicBezTo>
                    <a:pt x="588084" y="1287146"/>
                    <a:pt x="513701" y="1286653"/>
                    <a:pt x="440048" y="1286982"/>
                  </a:cubicBezTo>
                  <a:cubicBezTo>
                    <a:pt x="407176" y="1287129"/>
                    <a:pt x="367585" y="1295924"/>
                    <a:pt x="340282" y="1271110"/>
                  </a:cubicBezTo>
                  <a:cubicBezTo>
                    <a:pt x="311204" y="1244682"/>
                    <a:pt x="312536" y="1211045"/>
                    <a:pt x="312497" y="1174736"/>
                  </a:cubicBezTo>
                  <a:cubicBezTo>
                    <a:pt x="312420" y="1101112"/>
                    <a:pt x="309988" y="1026736"/>
                    <a:pt x="309946" y="952798"/>
                  </a:cubicBezTo>
                  <a:cubicBezTo>
                    <a:pt x="309906" y="881482"/>
                    <a:pt x="307459" y="810061"/>
                    <a:pt x="307395" y="738514"/>
                  </a:cubicBezTo>
                  <a:cubicBezTo>
                    <a:pt x="307330" y="664777"/>
                    <a:pt x="305765" y="590597"/>
                    <a:pt x="304838" y="516578"/>
                  </a:cubicBezTo>
                  <a:cubicBezTo>
                    <a:pt x="303951" y="445843"/>
                    <a:pt x="299644" y="373071"/>
                    <a:pt x="299742" y="302294"/>
                  </a:cubicBezTo>
                  <a:cubicBezTo>
                    <a:pt x="299828" y="240814"/>
                    <a:pt x="279464" y="143971"/>
                    <a:pt x="298136" y="86403"/>
                  </a:cubicBezTo>
                </a:path>
              </a:pathLst>
            </a:custGeom>
            <a:noFill/>
            <a:ln w="14037" cap="rnd">
              <a:solidFill>
                <a:srgbClr val="542422"/>
              </a:solidFill>
            </a:ln>
          </p:spPr>
        </p:sp>
        <p:sp>
          <p:nvSpPr>
            <p:cNvPr id="6" name="Segment 18">
              <a:extLst>
                <a:ext uri="{FF2B5EF4-FFF2-40B4-BE49-F238E27FC236}">
                  <a16:creationId xmlns:a16="http://schemas.microsoft.com/office/drawing/2014/main" id="{39658ADE-ECD1-41E3-AA6E-8E83A929AF51}"/>
                </a:ext>
              </a:extLst>
            </p:cNvPr>
            <p:cNvSpPr>
              <a:spLocks/>
            </p:cNvSpPr>
            <p:nvPr/>
          </p:nvSpPr>
          <p:spPr>
            <a:xfrm>
              <a:off x="2974466" y="454078"/>
              <a:ext cx="22959" cy="22959"/>
            </a:xfrm>
            <a:custGeom>
              <a:avLst/>
              <a:gdLst/>
              <a:ahLst/>
              <a:cxnLst/>
              <a:rect l="0" t="0" r="0" b="0"/>
              <a:pathLst>
                <a:path w="22959" h="22959">
                  <a:moveTo>
                    <a:pt x="1276" y="1276"/>
                  </a:moveTo>
                  <a:cubicBezTo>
                    <a:pt x="8928" y="8928"/>
                    <a:pt x="16582" y="16582"/>
                    <a:pt x="24234" y="24234"/>
                  </a:cubicBezTo>
                </a:path>
              </a:pathLst>
            </a:custGeom>
            <a:noFill/>
            <a:ln w="14037" cap="rnd">
              <a:solidFill>
                <a:srgbClr val="B5B54A"/>
              </a:solidFill>
            </a:ln>
          </p:spPr>
        </p:sp>
        <p:sp>
          <p:nvSpPr>
            <p:cNvPr id="7" name="Segment 19">
              <a:extLst>
                <a:ext uri="{FF2B5EF4-FFF2-40B4-BE49-F238E27FC236}">
                  <a16:creationId xmlns:a16="http://schemas.microsoft.com/office/drawing/2014/main" id="{A66FB36E-312C-4612-8BB0-0DA1B0620941}"/>
                </a:ext>
              </a:extLst>
            </p:cNvPr>
            <p:cNvSpPr>
              <a:spLocks/>
            </p:cNvSpPr>
            <p:nvPr/>
          </p:nvSpPr>
          <p:spPr>
            <a:xfrm>
              <a:off x="2969364" y="492343"/>
              <a:ext cx="68877" cy="58673"/>
            </a:xfrm>
            <a:custGeom>
              <a:avLst/>
              <a:gdLst/>
              <a:ahLst/>
              <a:cxnLst/>
              <a:rect l="0" t="0" r="0" b="0"/>
              <a:pathLst>
                <a:path w="68877" h="58673">
                  <a:moveTo>
                    <a:pt x="16412" y="61075"/>
                  </a:moveTo>
                  <a:cubicBezTo>
                    <a:pt x="13090" y="59028"/>
                    <a:pt x="10062" y="57452"/>
                    <a:pt x="8014" y="54032"/>
                  </a:cubicBezTo>
                  <a:cubicBezTo>
                    <a:pt x="3454" y="46416"/>
                    <a:pt x="1570" y="19521"/>
                    <a:pt x="7054" y="11945"/>
                  </a:cubicBezTo>
                  <a:cubicBezTo>
                    <a:pt x="13663" y="2816"/>
                    <a:pt x="56443" y="2334"/>
                    <a:pt x="65386" y="9189"/>
                  </a:cubicBezTo>
                  <a:cubicBezTo>
                    <a:pt x="69666" y="12469"/>
                    <a:pt x="68665" y="44849"/>
                    <a:pt x="63983" y="46916"/>
                  </a:cubicBezTo>
                  <a:cubicBezTo>
                    <a:pt x="58114" y="49506"/>
                    <a:pt x="41221" y="48603"/>
                    <a:pt x="36451" y="43843"/>
                  </a:cubicBezTo>
                  <a:cubicBezTo>
                    <a:pt x="34744" y="42140"/>
                    <a:pt x="34880" y="41771"/>
                    <a:pt x="34661" y="40019"/>
                  </a:cubicBezTo>
                </a:path>
              </a:pathLst>
            </a:custGeom>
            <a:noFill/>
            <a:ln w="14037" cap="rnd">
              <a:solidFill>
                <a:srgbClr val="9A9A40"/>
              </a:solidFill>
            </a:ln>
          </p:spPr>
        </p:sp>
        <p:sp>
          <p:nvSpPr>
            <p:cNvPr id="8" name="Segment 20">
              <a:extLst>
                <a:ext uri="{FF2B5EF4-FFF2-40B4-BE49-F238E27FC236}">
                  <a16:creationId xmlns:a16="http://schemas.microsoft.com/office/drawing/2014/main" id="{DFB61F5A-A3DF-40FF-84A0-E7FBD3046362}"/>
                </a:ext>
              </a:extLst>
            </p:cNvPr>
            <p:cNvSpPr>
              <a:spLocks/>
            </p:cNvSpPr>
            <p:nvPr/>
          </p:nvSpPr>
          <p:spPr>
            <a:xfrm>
              <a:off x="2977017" y="568873"/>
              <a:ext cx="102040" cy="109693"/>
            </a:xfrm>
            <a:custGeom>
              <a:avLst/>
              <a:gdLst/>
              <a:ahLst/>
              <a:cxnLst/>
              <a:rect l="0" t="0" r="0" b="0"/>
              <a:pathLst>
                <a:path w="102040" h="109693">
                  <a:moveTo>
                    <a:pt x="3536" y="14887"/>
                  </a:moveTo>
                  <a:cubicBezTo>
                    <a:pt x="5181" y="16228"/>
                    <a:pt x="7337" y="18334"/>
                    <a:pt x="9627" y="18456"/>
                  </a:cubicBezTo>
                  <a:cubicBezTo>
                    <a:pt x="30225" y="19545"/>
                    <a:pt x="78191" y="1846"/>
                    <a:pt x="97013" y="16759"/>
                  </a:cubicBezTo>
                  <a:cubicBezTo>
                    <a:pt x="103077" y="21564"/>
                    <a:pt x="103146" y="95720"/>
                    <a:pt x="97879" y="102212"/>
                  </a:cubicBezTo>
                  <a:cubicBezTo>
                    <a:pt x="91023" y="110664"/>
                    <a:pt x="11572" y="111181"/>
                    <a:pt x="7747" y="101917"/>
                  </a:cubicBezTo>
                  <a:cubicBezTo>
                    <a:pt x="630" y="84680"/>
                    <a:pt x="5076" y="36037"/>
                    <a:pt x="9257" y="18466"/>
                  </a:cubicBezTo>
                  <a:moveTo>
                    <a:pt x="20380" y="56998"/>
                  </a:moveTo>
                  <a:cubicBezTo>
                    <a:pt x="24242" y="57003"/>
                    <a:pt x="27651" y="58389"/>
                    <a:pt x="31610" y="58402"/>
                  </a:cubicBezTo>
                  <a:moveTo>
                    <a:pt x="28803" y="80862"/>
                  </a:moveTo>
                  <a:cubicBezTo>
                    <a:pt x="30306" y="85760"/>
                    <a:pt x="35377" y="91514"/>
                    <a:pt x="41436" y="89272"/>
                  </a:cubicBezTo>
                  <a:cubicBezTo>
                    <a:pt x="52191" y="85292"/>
                    <a:pt x="46578" y="41124"/>
                    <a:pt x="45647" y="31732"/>
                  </a:cubicBezTo>
                  <a:moveTo>
                    <a:pt x="41436" y="58402"/>
                  </a:moveTo>
                  <a:cubicBezTo>
                    <a:pt x="43001" y="58596"/>
                    <a:pt x="44565" y="58790"/>
                    <a:pt x="46130" y="58984"/>
                  </a:cubicBezTo>
                  <a:moveTo>
                    <a:pt x="56877" y="58402"/>
                  </a:moveTo>
                  <a:cubicBezTo>
                    <a:pt x="58800" y="58988"/>
                    <a:pt x="60724" y="59574"/>
                    <a:pt x="62647" y="60160"/>
                  </a:cubicBezTo>
                  <a:moveTo>
                    <a:pt x="62492" y="38750"/>
                  </a:moveTo>
                  <a:cubicBezTo>
                    <a:pt x="63085" y="51970"/>
                    <a:pt x="64152" y="65949"/>
                    <a:pt x="63895" y="79458"/>
                  </a:cubicBezTo>
                  <a:moveTo>
                    <a:pt x="77933" y="34539"/>
                  </a:moveTo>
                  <a:cubicBezTo>
                    <a:pt x="77609" y="49093"/>
                    <a:pt x="81867" y="66455"/>
                    <a:pt x="78868" y="80862"/>
                  </a:cubicBezTo>
                  <a:cubicBezTo>
                    <a:pt x="78754" y="81409"/>
                    <a:pt x="78245" y="81797"/>
                    <a:pt x="77933" y="82265"/>
                  </a:cubicBezTo>
                  <a:moveTo>
                    <a:pt x="93373" y="58402"/>
                  </a:moveTo>
                  <a:cubicBezTo>
                    <a:pt x="94812" y="58410"/>
                    <a:pt x="96250" y="58417"/>
                    <a:pt x="97688" y="58425"/>
                  </a:cubicBezTo>
                </a:path>
              </a:pathLst>
            </a:custGeom>
            <a:noFill/>
            <a:ln w="14037" cap="rnd">
              <a:solidFill>
                <a:srgbClr val="9A4440"/>
              </a:solidFill>
            </a:ln>
          </p:spPr>
        </p:sp>
        <p:sp>
          <p:nvSpPr>
            <p:cNvPr id="9" name="Segment 21">
              <a:extLst>
                <a:ext uri="{FF2B5EF4-FFF2-40B4-BE49-F238E27FC236}">
                  <a16:creationId xmlns:a16="http://schemas.microsoft.com/office/drawing/2014/main" id="{BCE6F297-3815-4D56-A026-9FF0A9FBBA03}"/>
                </a:ext>
              </a:extLst>
            </p:cNvPr>
            <p:cNvSpPr>
              <a:spLocks/>
            </p:cNvSpPr>
            <p:nvPr/>
          </p:nvSpPr>
          <p:spPr>
            <a:xfrm>
              <a:off x="3015282" y="45662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37" y="2497"/>
                  </a:moveTo>
                  <a:cubicBezTo>
                    <a:pt x="1305" y="2497"/>
                    <a:pt x="1773" y="2497"/>
                    <a:pt x="2240" y="2497"/>
                  </a:cubicBezTo>
                </a:path>
              </a:pathLst>
            </a:custGeom>
            <a:noFill/>
            <a:ln w="14037" cap="rnd">
              <a:solidFill>
                <a:srgbClr val="858536"/>
              </a:solidFill>
            </a:ln>
          </p:spPr>
        </p:sp>
        <p:sp>
          <p:nvSpPr>
            <p:cNvPr id="10" name="Segment 22">
              <a:extLst>
                <a:ext uri="{FF2B5EF4-FFF2-40B4-BE49-F238E27FC236}">
                  <a16:creationId xmlns:a16="http://schemas.microsoft.com/office/drawing/2014/main" id="{F561D820-C30F-40F1-BF0C-9AFAEEE3B7FE}"/>
                </a:ext>
              </a:extLst>
            </p:cNvPr>
            <p:cNvSpPr>
              <a:spLocks/>
            </p:cNvSpPr>
            <p:nvPr/>
          </p:nvSpPr>
          <p:spPr>
            <a:xfrm>
              <a:off x="3053547" y="451527"/>
              <a:ext cx="22959" cy="99489"/>
            </a:xfrm>
            <a:custGeom>
              <a:avLst/>
              <a:gdLst/>
              <a:ahLst/>
              <a:cxnLst/>
              <a:rect l="0" t="0" r="0" b="0"/>
              <a:pathLst>
                <a:path w="22959" h="99489">
                  <a:moveTo>
                    <a:pt x="202" y="31084"/>
                  </a:moveTo>
                  <a:cubicBezTo>
                    <a:pt x="7268" y="31828"/>
                    <a:pt x="14157" y="32343"/>
                    <a:pt x="21258" y="32488"/>
                  </a:cubicBezTo>
                  <a:moveTo>
                    <a:pt x="1606" y="70388"/>
                  </a:moveTo>
                  <a:cubicBezTo>
                    <a:pt x="9243" y="70857"/>
                    <a:pt x="16426" y="70857"/>
                    <a:pt x="24065" y="70388"/>
                  </a:cubicBezTo>
                  <a:moveTo>
                    <a:pt x="11432" y="202"/>
                  </a:moveTo>
                  <a:cubicBezTo>
                    <a:pt x="12064" y="33250"/>
                    <a:pt x="10822" y="68222"/>
                    <a:pt x="11432" y="101270"/>
                  </a:cubicBezTo>
                </a:path>
              </a:pathLst>
            </a:custGeom>
            <a:noFill/>
            <a:ln w="14037" cap="rnd">
              <a:solidFill>
                <a:srgbClr val="8D8D3A"/>
              </a:solidFill>
            </a:ln>
          </p:spPr>
        </p:sp>
        <p:sp>
          <p:nvSpPr>
            <p:cNvPr id="11" name="Segment 23">
              <a:extLst>
                <a:ext uri="{FF2B5EF4-FFF2-40B4-BE49-F238E27FC236}">
                  <a16:creationId xmlns:a16="http://schemas.microsoft.com/office/drawing/2014/main" id="{16DCCA60-DD10-4326-AD40-30499EAB5A5D}"/>
                </a:ext>
              </a:extLst>
            </p:cNvPr>
            <p:cNvSpPr>
              <a:spLocks/>
            </p:cNvSpPr>
            <p:nvPr/>
          </p:nvSpPr>
          <p:spPr>
            <a:xfrm>
              <a:off x="3038241" y="4668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37" y="2497"/>
                  </a:moveTo>
                  <a:cubicBezTo>
                    <a:pt x="837" y="2497"/>
                    <a:pt x="837" y="2497"/>
                    <a:pt x="837" y="2497"/>
                  </a:cubicBezTo>
                </a:path>
              </a:pathLst>
            </a:custGeom>
            <a:noFill/>
            <a:ln w="14037" cap="rnd">
              <a:solidFill>
                <a:srgbClr val="878735"/>
              </a:solidFill>
            </a:ln>
          </p:spPr>
        </p:sp>
        <p:sp>
          <p:nvSpPr>
            <p:cNvPr id="12" name="Segment 24">
              <a:extLst>
                <a:ext uri="{FF2B5EF4-FFF2-40B4-BE49-F238E27FC236}">
                  <a16:creationId xmlns:a16="http://schemas.microsoft.com/office/drawing/2014/main" id="{B21359A8-AEEF-4983-B060-D5498FF82BA9}"/>
                </a:ext>
              </a:extLst>
            </p:cNvPr>
            <p:cNvSpPr>
              <a:spLocks/>
            </p:cNvSpPr>
            <p:nvPr/>
          </p:nvSpPr>
          <p:spPr>
            <a:xfrm>
              <a:off x="3173444" y="451527"/>
              <a:ext cx="99489" cy="30612"/>
            </a:xfrm>
            <a:custGeom>
              <a:avLst/>
              <a:gdLst/>
              <a:ahLst/>
              <a:cxnLst/>
              <a:rect l="0" t="0" r="0" b="0"/>
              <a:pathLst>
                <a:path w="99489" h="30612">
                  <a:moveTo>
                    <a:pt x="715" y="7734"/>
                  </a:moveTo>
                  <a:cubicBezTo>
                    <a:pt x="715" y="10318"/>
                    <a:pt x="205" y="13984"/>
                    <a:pt x="2275" y="16156"/>
                  </a:cubicBezTo>
                  <a:cubicBezTo>
                    <a:pt x="7242" y="21369"/>
                    <a:pt x="35572" y="21959"/>
                    <a:pt x="40214" y="15847"/>
                  </a:cubicBezTo>
                  <a:cubicBezTo>
                    <a:pt x="41070" y="14720"/>
                    <a:pt x="40019" y="7970"/>
                    <a:pt x="40019" y="6330"/>
                  </a:cubicBezTo>
                  <a:moveTo>
                    <a:pt x="52653" y="33001"/>
                  </a:moveTo>
                  <a:cubicBezTo>
                    <a:pt x="52440" y="29274"/>
                    <a:pt x="52228" y="25547"/>
                    <a:pt x="52016" y="21821"/>
                  </a:cubicBezTo>
                  <a:moveTo>
                    <a:pt x="65286" y="18963"/>
                  </a:moveTo>
                  <a:cubicBezTo>
                    <a:pt x="60931" y="18965"/>
                    <a:pt x="57149" y="22063"/>
                    <a:pt x="52751" y="21882"/>
                  </a:cubicBezTo>
                  <a:cubicBezTo>
                    <a:pt x="48116" y="21692"/>
                    <a:pt x="44061" y="18044"/>
                    <a:pt x="40214" y="15847"/>
                  </a:cubicBezTo>
                  <a:moveTo>
                    <a:pt x="75112" y="18963"/>
                  </a:moveTo>
                  <a:cubicBezTo>
                    <a:pt x="78388" y="18997"/>
                    <a:pt x="81662" y="19008"/>
                    <a:pt x="84938" y="18963"/>
                  </a:cubicBezTo>
                  <a:moveTo>
                    <a:pt x="80727" y="2119"/>
                  </a:moveTo>
                  <a:cubicBezTo>
                    <a:pt x="80770" y="11436"/>
                    <a:pt x="80523" y="20877"/>
                    <a:pt x="80727" y="30193"/>
                  </a:cubicBezTo>
                  <a:moveTo>
                    <a:pt x="91956" y="18963"/>
                  </a:moveTo>
                  <a:cubicBezTo>
                    <a:pt x="95161" y="18946"/>
                    <a:pt x="97328" y="19677"/>
                    <a:pt x="100379" y="20367"/>
                  </a:cubicBezTo>
                </a:path>
              </a:pathLst>
            </a:custGeom>
            <a:noFill/>
            <a:ln w="14037" cap="rnd">
              <a:solidFill>
                <a:srgbClr val="A8A846"/>
              </a:solidFill>
            </a:ln>
          </p:spPr>
        </p:sp>
        <p:sp>
          <p:nvSpPr>
            <p:cNvPr id="13" name="Segment 25">
              <a:extLst>
                <a:ext uri="{FF2B5EF4-FFF2-40B4-BE49-F238E27FC236}">
                  <a16:creationId xmlns:a16="http://schemas.microsoft.com/office/drawing/2014/main" id="{0D711B07-94EA-42AC-A095-E8150E129BBD}"/>
                </a:ext>
              </a:extLst>
            </p:cNvPr>
            <p:cNvSpPr>
              <a:spLocks/>
            </p:cNvSpPr>
            <p:nvPr/>
          </p:nvSpPr>
          <p:spPr>
            <a:xfrm>
              <a:off x="3175995" y="497445"/>
              <a:ext cx="45918" cy="53571"/>
            </a:xfrm>
            <a:custGeom>
              <a:avLst/>
              <a:gdLst/>
              <a:ahLst/>
              <a:cxnLst/>
              <a:rect l="0" t="0" r="0" b="0"/>
              <a:pathLst>
                <a:path w="45918" h="53571">
                  <a:moveTo>
                    <a:pt x="9650" y="3779"/>
                  </a:moveTo>
                  <a:cubicBezTo>
                    <a:pt x="8316" y="4160"/>
                    <a:pt x="6733" y="4060"/>
                    <a:pt x="5647" y="4923"/>
                  </a:cubicBezTo>
                  <a:cubicBezTo>
                    <a:pt x="1883" y="7914"/>
                    <a:pt x="1747" y="46685"/>
                    <a:pt x="5595" y="49634"/>
                  </a:cubicBezTo>
                  <a:cubicBezTo>
                    <a:pt x="9140" y="52350"/>
                    <a:pt x="23951" y="48095"/>
                    <a:pt x="25242" y="47838"/>
                  </a:cubicBezTo>
                  <a:moveTo>
                    <a:pt x="16669" y="2375"/>
                  </a:moveTo>
                  <a:cubicBezTo>
                    <a:pt x="17720" y="2860"/>
                    <a:pt x="22870" y="5171"/>
                    <a:pt x="23318" y="5620"/>
                  </a:cubicBezTo>
                  <a:cubicBezTo>
                    <a:pt x="30215" y="12526"/>
                    <a:pt x="25670" y="40001"/>
                    <a:pt x="25242" y="47838"/>
                  </a:cubicBezTo>
                  <a:moveTo>
                    <a:pt x="30706" y="3779"/>
                  </a:moveTo>
                  <a:cubicBezTo>
                    <a:pt x="28674" y="4883"/>
                    <a:pt x="26642" y="5986"/>
                    <a:pt x="24610" y="7090"/>
                  </a:cubicBezTo>
                  <a:moveTo>
                    <a:pt x="41936" y="3779"/>
                  </a:moveTo>
                  <a:cubicBezTo>
                    <a:pt x="42819" y="5183"/>
                    <a:pt x="44103" y="6405"/>
                    <a:pt x="44587" y="7990"/>
                  </a:cubicBezTo>
                  <a:cubicBezTo>
                    <a:pt x="46766" y="15125"/>
                    <a:pt x="46998" y="38865"/>
                    <a:pt x="44379" y="45838"/>
                  </a:cubicBezTo>
                  <a:cubicBezTo>
                    <a:pt x="40933" y="55014"/>
                    <a:pt x="31649" y="49707"/>
                    <a:pt x="25242" y="47838"/>
                  </a:cubicBezTo>
                </a:path>
              </a:pathLst>
            </a:custGeom>
            <a:noFill/>
            <a:ln w="14037" cap="rnd">
              <a:solidFill>
                <a:srgbClr val="A54844"/>
              </a:solidFill>
            </a:ln>
          </p:spPr>
        </p:sp>
        <p:sp>
          <p:nvSpPr>
            <p:cNvPr id="14" name="Segment 26">
              <a:extLst>
                <a:ext uri="{FF2B5EF4-FFF2-40B4-BE49-F238E27FC236}">
                  <a16:creationId xmlns:a16="http://schemas.microsoft.com/office/drawing/2014/main" id="{4966A460-F9A5-469C-8032-8E22DD7E4D27}"/>
                </a:ext>
              </a:extLst>
            </p:cNvPr>
            <p:cNvSpPr>
              <a:spLocks/>
            </p:cNvSpPr>
            <p:nvPr/>
          </p:nvSpPr>
          <p:spPr>
            <a:xfrm>
              <a:off x="3232117" y="502547"/>
              <a:ext cx="43367" cy="51020"/>
            </a:xfrm>
            <a:custGeom>
              <a:avLst/>
              <a:gdLst/>
              <a:ahLst/>
              <a:cxnLst/>
              <a:rect l="0" t="0" r="0" b="0"/>
              <a:pathLst>
                <a:path w="43367" h="51020">
                  <a:moveTo>
                    <a:pt x="9772" y="4670"/>
                  </a:moveTo>
                  <a:cubicBezTo>
                    <a:pt x="7148" y="14945"/>
                    <a:pt x="2416" y="37441"/>
                    <a:pt x="9498" y="47055"/>
                  </a:cubicBezTo>
                  <a:cubicBezTo>
                    <a:pt x="10535" y="48463"/>
                    <a:pt x="14363" y="51299"/>
                    <a:pt x="15404" y="51963"/>
                  </a:cubicBezTo>
                  <a:cubicBezTo>
                    <a:pt x="15812" y="52223"/>
                    <a:pt x="16328" y="52252"/>
                    <a:pt x="16790" y="52396"/>
                  </a:cubicBezTo>
                  <a:moveTo>
                    <a:pt x="40654" y="42570"/>
                  </a:moveTo>
                  <a:cubicBezTo>
                    <a:pt x="38084" y="36180"/>
                    <a:pt x="25330" y="10547"/>
                    <a:pt x="32439" y="4878"/>
                  </a:cubicBezTo>
                  <a:cubicBezTo>
                    <a:pt x="35431" y="2492"/>
                    <a:pt x="41259" y="2671"/>
                    <a:pt x="44865" y="1862"/>
                  </a:cubicBezTo>
                </a:path>
              </a:pathLst>
            </a:custGeom>
            <a:noFill/>
            <a:ln w="14037" cap="rnd">
              <a:solidFill>
                <a:srgbClr val="A0A042"/>
              </a:solidFill>
            </a:ln>
          </p:spPr>
        </p:sp>
        <p:sp>
          <p:nvSpPr>
            <p:cNvPr id="15" name="Segment 27">
              <a:extLst>
                <a:ext uri="{FF2B5EF4-FFF2-40B4-BE49-F238E27FC236}">
                  <a16:creationId xmlns:a16="http://schemas.microsoft.com/office/drawing/2014/main" id="{A5494DF9-8168-4593-9EB9-E02A6569AC80}"/>
                </a:ext>
              </a:extLst>
            </p:cNvPr>
            <p:cNvSpPr>
              <a:spLocks/>
            </p:cNvSpPr>
            <p:nvPr/>
          </p:nvSpPr>
          <p:spPr>
            <a:xfrm>
              <a:off x="3175995" y="579077"/>
              <a:ext cx="63775" cy="99489"/>
            </a:xfrm>
            <a:custGeom>
              <a:avLst/>
              <a:gdLst/>
              <a:ahLst/>
              <a:cxnLst/>
              <a:rect l="0" t="0" r="0" b="0"/>
              <a:pathLst>
                <a:path w="63775" h="99489">
                  <a:moveTo>
                    <a:pt x="1997" y="1997"/>
                  </a:moveTo>
                  <a:cubicBezTo>
                    <a:pt x="5765" y="7469"/>
                    <a:pt x="13323" y="15581"/>
                    <a:pt x="19079" y="19096"/>
                  </a:cubicBezTo>
                  <a:cubicBezTo>
                    <a:pt x="24603" y="22468"/>
                    <a:pt x="35034" y="22548"/>
                    <a:pt x="41301" y="23053"/>
                  </a:cubicBezTo>
                  <a:moveTo>
                    <a:pt x="4805" y="100257"/>
                  </a:moveTo>
                  <a:cubicBezTo>
                    <a:pt x="2717" y="70485"/>
                    <a:pt x="4793" y="45950"/>
                    <a:pt x="19811" y="19512"/>
                  </a:cubicBezTo>
                  <a:moveTo>
                    <a:pt x="37090" y="84816"/>
                  </a:moveTo>
                  <a:cubicBezTo>
                    <a:pt x="37053" y="75187"/>
                    <a:pt x="37114" y="65460"/>
                    <a:pt x="37104" y="55816"/>
                  </a:cubicBezTo>
                  <a:moveTo>
                    <a:pt x="46916" y="52531"/>
                  </a:moveTo>
                  <a:cubicBezTo>
                    <a:pt x="45659" y="53061"/>
                    <a:pt x="40341" y="55446"/>
                    <a:pt x="38942" y="55621"/>
                  </a:cubicBezTo>
                  <a:cubicBezTo>
                    <a:pt x="32137" y="56472"/>
                    <a:pt x="15341" y="51436"/>
                    <a:pt x="9295" y="50855"/>
                  </a:cubicBezTo>
                  <a:moveTo>
                    <a:pt x="55338" y="52531"/>
                  </a:moveTo>
                  <a:cubicBezTo>
                    <a:pt x="57323" y="52716"/>
                    <a:pt x="59307" y="52900"/>
                    <a:pt x="61292" y="53085"/>
                  </a:cubicBezTo>
                  <a:moveTo>
                    <a:pt x="62357" y="79201"/>
                  </a:moveTo>
                  <a:cubicBezTo>
                    <a:pt x="64846" y="63880"/>
                    <a:pt x="62646" y="39247"/>
                    <a:pt x="63761" y="23053"/>
                  </a:cubicBezTo>
                </a:path>
              </a:pathLst>
            </a:custGeom>
            <a:noFill/>
            <a:ln w="14037" cap="rnd">
              <a:solidFill>
                <a:srgbClr val="91403C"/>
              </a:solidFill>
            </a:ln>
          </p:spPr>
        </p:sp>
        <p:sp>
          <p:nvSpPr>
            <p:cNvPr id="16" name="Segment 28">
              <a:extLst>
                <a:ext uri="{FF2B5EF4-FFF2-40B4-BE49-F238E27FC236}">
                  <a16:creationId xmlns:a16="http://schemas.microsoft.com/office/drawing/2014/main" id="{12850A93-251C-43DB-9E68-1242E69CABB2}"/>
                </a:ext>
              </a:extLst>
            </p:cNvPr>
            <p:cNvSpPr>
              <a:spLocks/>
            </p:cNvSpPr>
            <p:nvPr/>
          </p:nvSpPr>
          <p:spPr>
            <a:xfrm>
              <a:off x="3249974" y="584179"/>
              <a:ext cx="28061" cy="91836"/>
            </a:xfrm>
            <a:custGeom>
              <a:avLst/>
              <a:gdLst/>
              <a:ahLst/>
              <a:cxnLst/>
              <a:rect l="0" t="0" r="0" b="0"/>
              <a:pathLst>
                <a:path w="28061" h="91836">
                  <a:moveTo>
                    <a:pt x="972" y="1862"/>
                  </a:moveTo>
                  <a:cubicBezTo>
                    <a:pt x="4355" y="1862"/>
                    <a:pt x="11051" y="2083"/>
                    <a:pt x="13605" y="4822"/>
                  </a:cubicBezTo>
                  <a:cubicBezTo>
                    <a:pt x="21109" y="12869"/>
                    <a:pt x="10549" y="33364"/>
                    <a:pt x="15009" y="42570"/>
                  </a:cubicBezTo>
                  <a:cubicBezTo>
                    <a:pt x="16615" y="45887"/>
                    <a:pt x="19292" y="48589"/>
                    <a:pt x="21433" y="51599"/>
                  </a:cubicBezTo>
                  <a:moveTo>
                    <a:pt x="5183" y="93104"/>
                  </a:moveTo>
                  <a:cubicBezTo>
                    <a:pt x="7663" y="93104"/>
                    <a:pt x="11308" y="93715"/>
                    <a:pt x="13293" y="91544"/>
                  </a:cubicBezTo>
                  <a:cubicBezTo>
                    <a:pt x="19634" y="84610"/>
                    <a:pt x="14511" y="62142"/>
                    <a:pt x="20961" y="52387"/>
                  </a:cubicBezTo>
                  <a:cubicBezTo>
                    <a:pt x="23167" y="49052"/>
                    <a:pt x="27149" y="47308"/>
                    <a:pt x="30450" y="45378"/>
                  </a:cubicBezTo>
                </a:path>
              </a:pathLst>
            </a:custGeom>
            <a:noFill/>
            <a:ln w="14037" cap="rnd">
              <a:solidFill>
                <a:srgbClr val="96423F"/>
              </a:solidFill>
            </a:ln>
          </p:spPr>
        </p:sp>
        <p:sp>
          <p:nvSpPr>
            <p:cNvPr id="17" name="Segment 35">
              <a:extLst>
                <a:ext uri="{FF2B5EF4-FFF2-40B4-BE49-F238E27FC236}">
                  <a16:creationId xmlns:a16="http://schemas.microsoft.com/office/drawing/2014/main" id="{06F0BC64-73B8-437C-BD34-CEAC30F0F9F3}"/>
                </a:ext>
              </a:extLst>
            </p:cNvPr>
            <p:cNvSpPr>
              <a:spLocks/>
            </p:cNvSpPr>
            <p:nvPr/>
          </p:nvSpPr>
          <p:spPr>
            <a:xfrm>
              <a:off x="2982119" y="749994"/>
              <a:ext cx="91836" cy="15306"/>
            </a:xfrm>
            <a:custGeom>
              <a:avLst/>
              <a:gdLst/>
              <a:ahLst/>
              <a:cxnLst/>
              <a:rect l="0" t="0" r="0" b="0"/>
              <a:pathLst>
                <a:path w="91836" h="15306">
                  <a:moveTo>
                    <a:pt x="1093" y="14361"/>
                  </a:moveTo>
                  <a:cubicBezTo>
                    <a:pt x="32979" y="1434"/>
                    <a:pt x="61536" y="2941"/>
                    <a:pt x="93738" y="15765"/>
                  </a:cubicBezTo>
                </a:path>
              </a:pathLst>
            </a:custGeom>
            <a:noFill/>
            <a:ln w="14037" cap="rnd">
              <a:solidFill>
                <a:srgbClr val="ACAC48"/>
              </a:solidFill>
            </a:ln>
          </p:spPr>
        </p:sp>
        <p:sp>
          <p:nvSpPr>
            <p:cNvPr id="18" name="Segment 36">
              <a:extLst>
                <a:ext uri="{FF2B5EF4-FFF2-40B4-BE49-F238E27FC236}">
                  <a16:creationId xmlns:a16="http://schemas.microsoft.com/office/drawing/2014/main" id="{10AA2431-0C71-4EF2-9C95-0C83CC81DC1A}"/>
                </a:ext>
              </a:extLst>
            </p:cNvPr>
            <p:cNvSpPr>
              <a:spLocks/>
            </p:cNvSpPr>
            <p:nvPr/>
          </p:nvSpPr>
          <p:spPr>
            <a:xfrm>
              <a:off x="2979568" y="834177"/>
              <a:ext cx="96938" cy="94387"/>
            </a:xfrm>
            <a:custGeom>
              <a:avLst/>
              <a:gdLst/>
              <a:ahLst/>
              <a:cxnLst/>
              <a:rect l="0" t="0" r="0" b="0"/>
              <a:pathLst>
                <a:path w="96938" h="94387">
                  <a:moveTo>
                    <a:pt x="3279" y="61601"/>
                  </a:moveTo>
                  <a:cubicBezTo>
                    <a:pt x="3280" y="65453"/>
                    <a:pt x="2331" y="70423"/>
                    <a:pt x="5792" y="73091"/>
                  </a:cubicBezTo>
                  <a:cubicBezTo>
                    <a:pt x="19269" y="83479"/>
                    <a:pt x="61626" y="76851"/>
                    <a:pt x="77676" y="77042"/>
                  </a:cubicBezTo>
                  <a:moveTo>
                    <a:pt x="95924" y="1241"/>
                  </a:moveTo>
                  <a:cubicBezTo>
                    <a:pt x="95994" y="32540"/>
                    <a:pt x="95700" y="65726"/>
                    <a:pt x="97328" y="96694"/>
                  </a:cubicBezTo>
                </a:path>
              </a:pathLst>
            </a:custGeom>
            <a:noFill/>
            <a:ln w="14037" cap="rnd">
              <a:solidFill>
                <a:srgbClr val="8E3E3B"/>
              </a:solidFill>
            </a:ln>
          </p:spPr>
        </p:sp>
        <p:sp>
          <p:nvSpPr>
            <p:cNvPr id="19" name="Segment 37">
              <a:extLst>
                <a:ext uri="{FF2B5EF4-FFF2-40B4-BE49-F238E27FC236}">
                  <a16:creationId xmlns:a16="http://schemas.microsoft.com/office/drawing/2014/main" id="{27810EFD-7219-46CD-8D52-102569C68C0E}"/>
                </a:ext>
              </a:extLst>
            </p:cNvPr>
            <p:cNvSpPr>
              <a:spLocks/>
            </p:cNvSpPr>
            <p:nvPr/>
          </p:nvSpPr>
          <p:spPr>
            <a:xfrm>
              <a:off x="3007629" y="841830"/>
              <a:ext cx="43367" cy="45918"/>
            </a:xfrm>
            <a:custGeom>
              <a:avLst/>
              <a:gdLst/>
              <a:ahLst/>
              <a:cxnLst/>
              <a:rect l="0" t="0" r="0" b="0"/>
              <a:pathLst>
                <a:path w="43367" h="45918">
                  <a:moveTo>
                    <a:pt x="29937" y="45121"/>
                  </a:moveTo>
                  <a:cubicBezTo>
                    <a:pt x="23165" y="42856"/>
                    <a:pt x="10769" y="46702"/>
                    <a:pt x="6091" y="40754"/>
                  </a:cubicBezTo>
                  <a:cubicBezTo>
                    <a:pt x="1117" y="34429"/>
                    <a:pt x="1392" y="14773"/>
                    <a:pt x="5190" y="7741"/>
                  </a:cubicBezTo>
                  <a:cubicBezTo>
                    <a:pt x="8324" y="1937"/>
                    <a:pt x="34821" y="3674"/>
                    <a:pt x="39763" y="5813"/>
                  </a:cubicBezTo>
                  <a:cubicBezTo>
                    <a:pt x="44964" y="8065"/>
                    <a:pt x="44391" y="37687"/>
                    <a:pt x="41166" y="42002"/>
                  </a:cubicBezTo>
                  <a:cubicBezTo>
                    <a:pt x="40510" y="42880"/>
                    <a:pt x="39295" y="43145"/>
                    <a:pt x="38359" y="43717"/>
                  </a:cubicBezTo>
                </a:path>
              </a:pathLst>
            </a:custGeom>
            <a:noFill/>
            <a:ln w="14037" cap="rnd">
              <a:solidFill>
                <a:srgbClr val="94413D"/>
              </a:solidFill>
            </a:ln>
          </p:spPr>
        </p:sp>
        <p:sp>
          <p:nvSpPr>
            <p:cNvPr id="20" name="Segment 38">
              <a:extLst>
                <a:ext uri="{FF2B5EF4-FFF2-40B4-BE49-F238E27FC236}">
                  <a16:creationId xmlns:a16="http://schemas.microsoft.com/office/drawing/2014/main" id="{B422D918-B547-4F85-B2FA-DC28A8F7E287}"/>
                </a:ext>
              </a:extLst>
            </p:cNvPr>
            <p:cNvSpPr>
              <a:spLocks/>
            </p:cNvSpPr>
            <p:nvPr/>
          </p:nvSpPr>
          <p:spPr>
            <a:xfrm>
              <a:off x="3170893" y="701525"/>
              <a:ext cx="107142" cy="104591"/>
            </a:xfrm>
            <a:custGeom>
              <a:avLst/>
              <a:gdLst/>
              <a:ahLst/>
              <a:cxnLst/>
              <a:rect l="0" t="0" r="0" b="0"/>
              <a:pathLst>
                <a:path w="107142" h="104591">
                  <a:moveTo>
                    <a:pt x="10042" y="4049"/>
                  </a:moveTo>
                  <a:cubicBezTo>
                    <a:pt x="12909" y="8274"/>
                    <a:pt x="18962" y="14044"/>
                    <a:pt x="18417" y="19490"/>
                  </a:cubicBezTo>
                  <a:cubicBezTo>
                    <a:pt x="15722" y="46425"/>
                    <a:pt x="1105" y="72974"/>
                    <a:pt x="8638" y="102309"/>
                  </a:cubicBezTo>
                  <a:cubicBezTo>
                    <a:pt x="8894" y="103307"/>
                    <a:pt x="9574" y="104180"/>
                    <a:pt x="10042" y="105116"/>
                  </a:cubicBezTo>
                  <a:moveTo>
                    <a:pt x="21271" y="72831"/>
                  </a:moveTo>
                  <a:cubicBezTo>
                    <a:pt x="21703" y="76710"/>
                    <a:pt x="21145" y="77884"/>
                    <a:pt x="24044" y="80941"/>
                  </a:cubicBezTo>
                  <a:cubicBezTo>
                    <a:pt x="32220" y="89564"/>
                    <a:pt x="55603" y="85293"/>
                    <a:pt x="66190" y="85464"/>
                  </a:cubicBezTo>
                  <a:moveTo>
                    <a:pt x="35308" y="18086"/>
                  </a:moveTo>
                  <a:cubicBezTo>
                    <a:pt x="42680" y="18381"/>
                    <a:pt x="58685" y="21333"/>
                    <a:pt x="63487" y="13823"/>
                  </a:cubicBezTo>
                  <a:cubicBezTo>
                    <a:pt x="65733" y="10310"/>
                    <a:pt x="64785" y="5150"/>
                    <a:pt x="64786" y="1241"/>
                  </a:cubicBezTo>
                  <a:moveTo>
                    <a:pt x="74612" y="85464"/>
                  </a:moveTo>
                  <a:cubicBezTo>
                    <a:pt x="76804" y="85288"/>
                    <a:pt x="78996" y="85112"/>
                    <a:pt x="81188" y="84935"/>
                  </a:cubicBezTo>
                  <a:moveTo>
                    <a:pt x="81631" y="40545"/>
                  </a:moveTo>
                  <a:cubicBezTo>
                    <a:pt x="82497" y="60498"/>
                    <a:pt x="82556" y="80838"/>
                    <a:pt x="83035" y="100905"/>
                  </a:cubicBezTo>
                  <a:moveTo>
                    <a:pt x="94264" y="86868"/>
                  </a:moveTo>
                  <a:cubicBezTo>
                    <a:pt x="99038" y="86846"/>
                    <a:pt x="103401" y="85448"/>
                    <a:pt x="108301" y="85464"/>
                  </a:cubicBezTo>
                </a:path>
              </a:pathLst>
            </a:custGeom>
            <a:noFill/>
            <a:ln w="14037" cap="rnd">
              <a:solidFill>
                <a:srgbClr val="974240"/>
              </a:solidFill>
            </a:ln>
          </p:spPr>
        </p:sp>
        <p:sp>
          <p:nvSpPr>
            <p:cNvPr id="21" name="Segment 39">
              <a:extLst>
                <a:ext uri="{FF2B5EF4-FFF2-40B4-BE49-F238E27FC236}">
                  <a16:creationId xmlns:a16="http://schemas.microsoft.com/office/drawing/2014/main" id="{529CCF4C-4420-4D1C-A97A-4FBF114AE901}"/>
                </a:ext>
              </a:extLst>
            </p:cNvPr>
            <p:cNvSpPr>
              <a:spLocks/>
            </p:cNvSpPr>
            <p:nvPr/>
          </p:nvSpPr>
          <p:spPr>
            <a:xfrm>
              <a:off x="3221913" y="755096"/>
              <a:ext cx="2551" cy="2551"/>
            </a:xfrm>
            <a:custGeom>
              <a:avLst/>
              <a:gdLst/>
              <a:ahLst/>
              <a:cxnLst/>
              <a:rect l="0" t="0" r="0" b="0"/>
              <a:pathLst>
                <a:path w="2551" h="2551">
                  <a:moveTo>
                    <a:pt x="1350" y="2753"/>
                  </a:moveTo>
                  <a:cubicBezTo>
                    <a:pt x="3164" y="1544"/>
                    <a:pt x="2220" y="1995"/>
                    <a:pt x="4157" y="1350"/>
                  </a:cubicBezTo>
                </a:path>
              </a:pathLst>
            </a:custGeom>
            <a:noFill/>
            <a:ln w="14037" cap="rnd">
              <a:solidFill>
                <a:srgbClr val="A84A46"/>
              </a:solidFill>
            </a:ln>
          </p:spPr>
        </p:sp>
        <p:sp>
          <p:nvSpPr>
            <p:cNvPr id="22" name="Segment 40">
              <a:extLst>
                <a:ext uri="{FF2B5EF4-FFF2-40B4-BE49-F238E27FC236}">
                  <a16:creationId xmlns:a16="http://schemas.microsoft.com/office/drawing/2014/main" id="{48C513D0-8C64-4A80-9E2D-18B5D32D23B9}"/>
                </a:ext>
              </a:extLst>
            </p:cNvPr>
            <p:cNvSpPr>
              <a:spLocks/>
            </p:cNvSpPr>
            <p:nvPr/>
          </p:nvSpPr>
          <p:spPr>
            <a:xfrm>
              <a:off x="3186199" y="831626"/>
              <a:ext cx="99489" cy="94387"/>
            </a:xfrm>
            <a:custGeom>
              <a:avLst/>
              <a:gdLst/>
              <a:ahLst/>
              <a:cxnLst/>
              <a:rect l="0" t="0" r="0" b="0"/>
              <a:pathLst>
                <a:path w="99489" h="94387">
                  <a:moveTo>
                    <a:pt x="985" y="18977"/>
                  </a:moveTo>
                  <a:cubicBezTo>
                    <a:pt x="7029" y="18937"/>
                    <a:pt x="39411" y="23646"/>
                    <a:pt x="42523" y="18383"/>
                  </a:cubicBezTo>
                  <a:cubicBezTo>
                    <a:pt x="46391" y="11840"/>
                    <a:pt x="31277" y="3898"/>
                    <a:pt x="27655" y="728"/>
                  </a:cubicBezTo>
                  <a:moveTo>
                    <a:pt x="43096" y="34418"/>
                  </a:moveTo>
                  <a:cubicBezTo>
                    <a:pt x="44723" y="31320"/>
                    <a:pt x="46361" y="21255"/>
                    <a:pt x="48818" y="19509"/>
                  </a:cubicBezTo>
                  <a:cubicBezTo>
                    <a:pt x="53531" y="16160"/>
                    <a:pt x="82597" y="19901"/>
                    <a:pt x="89153" y="18549"/>
                  </a:cubicBezTo>
                  <a:moveTo>
                    <a:pt x="64152" y="6343"/>
                  </a:moveTo>
                  <a:cubicBezTo>
                    <a:pt x="64281" y="16143"/>
                    <a:pt x="65420" y="26021"/>
                    <a:pt x="65556" y="35821"/>
                  </a:cubicBezTo>
                  <a:moveTo>
                    <a:pt x="76785" y="49858"/>
                  </a:moveTo>
                  <a:cubicBezTo>
                    <a:pt x="75543" y="50020"/>
                    <a:pt x="74166" y="49760"/>
                    <a:pt x="73059" y="50344"/>
                  </a:cubicBezTo>
                  <a:cubicBezTo>
                    <a:pt x="64032" y="55104"/>
                    <a:pt x="67940" y="90349"/>
                    <a:pt x="75399" y="93010"/>
                  </a:cubicBezTo>
                  <a:cubicBezTo>
                    <a:pt x="79675" y="94534"/>
                    <a:pt x="89063" y="94092"/>
                    <a:pt x="92226" y="90445"/>
                  </a:cubicBezTo>
                  <a:cubicBezTo>
                    <a:pt x="99796" y="81716"/>
                    <a:pt x="94211" y="58419"/>
                    <a:pt x="91638" y="49542"/>
                  </a:cubicBezTo>
                  <a:moveTo>
                    <a:pt x="82400" y="49858"/>
                  </a:moveTo>
                  <a:cubicBezTo>
                    <a:pt x="85479" y="49753"/>
                    <a:pt x="88559" y="49647"/>
                    <a:pt x="91638" y="49542"/>
                  </a:cubicBezTo>
                  <a:moveTo>
                    <a:pt x="90822" y="7747"/>
                  </a:moveTo>
                  <a:cubicBezTo>
                    <a:pt x="89967" y="11700"/>
                    <a:pt x="88620" y="15634"/>
                    <a:pt x="89351" y="19734"/>
                  </a:cubicBezTo>
                  <a:cubicBezTo>
                    <a:pt x="90261" y="24843"/>
                    <a:pt x="95698" y="30499"/>
                    <a:pt x="94999" y="35821"/>
                  </a:cubicBezTo>
                  <a:cubicBezTo>
                    <a:pt x="94386" y="40487"/>
                    <a:pt x="92758" y="44968"/>
                    <a:pt x="91638" y="49542"/>
                  </a:cubicBezTo>
                  <a:moveTo>
                    <a:pt x="43404" y="17508"/>
                  </a:moveTo>
                  <a:cubicBezTo>
                    <a:pt x="45211" y="18280"/>
                    <a:pt x="46936" y="18931"/>
                    <a:pt x="48818" y="19509"/>
                  </a:cubicBezTo>
                </a:path>
              </a:pathLst>
            </a:custGeom>
            <a:noFill/>
            <a:ln w="14037" cap="rnd">
              <a:solidFill>
                <a:srgbClr val="999940"/>
              </a:solidFill>
            </a:ln>
          </p:spPr>
        </p:sp>
        <p:sp>
          <p:nvSpPr>
            <p:cNvPr id="23" name="Segment 41">
              <a:extLst>
                <a:ext uri="{FF2B5EF4-FFF2-40B4-BE49-F238E27FC236}">
                  <a16:creationId xmlns:a16="http://schemas.microsoft.com/office/drawing/2014/main" id="{88C767CC-739C-4650-A9E9-BF7CCB690CEF}"/>
                </a:ext>
              </a:extLst>
            </p:cNvPr>
            <p:cNvSpPr>
              <a:spLocks/>
            </p:cNvSpPr>
            <p:nvPr/>
          </p:nvSpPr>
          <p:spPr>
            <a:xfrm>
              <a:off x="3183648" y="872442"/>
              <a:ext cx="53571" cy="56122"/>
            </a:xfrm>
            <a:custGeom>
              <a:avLst/>
              <a:gdLst/>
              <a:ahLst/>
              <a:cxnLst/>
              <a:rect l="0" t="0" r="0" b="0"/>
              <a:pathLst>
                <a:path w="53571" h="56122">
                  <a:moveTo>
                    <a:pt x="2375" y="337"/>
                  </a:moveTo>
                  <a:cubicBezTo>
                    <a:pt x="2506" y="9837"/>
                    <a:pt x="4805" y="20471"/>
                    <a:pt x="7548" y="29509"/>
                  </a:cubicBezTo>
                  <a:moveTo>
                    <a:pt x="3779" y="56486"/>
                  </a:moveTo>
                  <a:cubicBezTo>
                    <a:pt x="3586" y="46248"/>
                    <a:pt x="4075" y="39800"/>
                    <a:pt x="7548" y="29509"/>
                  </a:cubicBezTo>
                  <a:moveTo>
                    <a:pt x="16412" y="28411"/>
                  </a:moveTo>
                  <a:cubicBezTo>
                    <a:pt x="13457" y="28777"/>
                    <a:pt x="10503" y="29143"/>
                    <a:pt x="7548" y="29509"/>
                  </a:cubicBezTo>
                  <a:moveTo>
                    <a:pt x="26238" y="28411"/>
                  </a:moveTo>
                  <a:cubicBezTo>
                    <a:pt x="29976" y="28935"/>
                    <a:pt x="33716" y="29398"/>
                    <a:pt x="37468" y="29815"/>
                  </a:cubicBezTo>
                  <a:moveTo>
                    <a:pt x="30450" y="10163"/>
                  </a:moveTo>
                  <a:cubicBezTo>
                    <a:pt x="30535" y="23182"/>
                    <a:pt x="30373" y="36448"/>
                    <a:pt x="30450" y="49467"/>
                  </a:cubicBezTo>
                  <a:moveTo>
                    <a:pt x="45890" y="29815"/>
                  </a:moveTo>
                  <a:cubicBezTo>
                    <a:pt x="48170" y="29627"/>
                    <a:pt x="50451" y="29439"/>
                    <a:pt x="52731" y="29252"/>
                  </a:cubicBezTo>
                  <a:moveTo>
                    <a:pt x="54313" y="5952"/>
                  </a:moveTo>
                  <a:cubicBezTo>
                    <a:pt x="54314" y="21391"/>
                    <a:pt x="54311" y="36835"/>
                    <a:pt x="54313" y="52275"/>
                  </a:cubicBezTo>
                </a:path>
              </a:pathLst>
            </a:custGeom>
            <a:noFill/>
            <a:ln w="14037" cap="rnd">
              <a:solidFill>
                <a:srgbClr val="8E3E3C"/>
              </a:solidFill>
            </a:ln>
          </p:spPr>
        </p:sp>
        <p:sp>
          <p:nvSpPr>
            <p:cNvPr id="24" name="Segment 42">
              <a:extLst>
                <a:ext uri="{FF2B5EF4-FFF2-40B4-BE49-F238E27FC236}">
                  <a16:creationId xmlns:a16="http://schemas.microsoft.com/office/drawing/2014/main" id="{5A8FE97E-2FBC-4F68-A8F9-5CCEC98FEAF0}"/>
                </a:ext>
              </a:extLst>
            </p:cNvPr>
            <p:cNvSpPr>
              <a:spLocks/>
            </p:cNvSpPr>
            <p:nvPr/>
          </p:nvSpPr>
          <p:spPr>
            <a:xfrm>
              <a:off x="3267831" y="711729"/>
              <a:ext cx="2551" cy="5102"/>
            </a:xfrm>
            <a:custGeom>
              <a:avLst/>
              <a:gdLst/>
              <a:ahLst/>
              <a:cxnLst/>
              <a:rect l="0" t="0" r="0" b="0"/>
              <a:pathLst>
                <a:path w="2551" h="5102">
                  <a:moveTo>
                    <a:pt x="1350" y="6708"/>
                  </a:moveTo>
                  <a:cubicBezTo>
                    <a:pt x="1940" y="4923"/>
                    <a:pt x="2912" y="3896"/>
                    <a:pt x="4157" y="2497"/>
                  </a:cubicBezTo>
                </a:path>
              </a:pathLst>
            </a:custGeom>
            <a:noFill/>
            <a:ln w="14037" cap="rnd">
              <a:solidFill>
                <a:srgbClr val="994340"/>
              </a:solidFill>
            </a:ln>
          </p:spPr>
        </p:sp>
        <p:sp>
          <p:nvSpPr>
            <p:cNvPr id="25" name="Segment 48">
              <a:extLst>
                <a:ext uri="{FF2B5EF4-FFF2-40B4-BE49-F238E27FC236}">
                  <a16:creationId xmlns:a16="http://schemas.microsoft.com/office/drawing/2014/main" id="{30CBDB18-F9E0-42B4-BC9D-F3B5F5564876}"/>
                </a:ext>
              </a:extLst>
            </p:cNvPr>
            <p:cNvSpPr>
              <a:spLocks/>
            </p:cNvSpPr>
            <p:nvPr/>
          </p:nvSpPr>
          <p:spPr>
            <a:xfrm>
              <a:off x="653056" y="989788"/>
              <a:ext cx="94387" cy="53571"/>
            </a:xfrm>
            <a:custGeom>
              <a:avLst/>
              <a:gdLst/>
              <a:ahLst/>
              <a:cxnLst/>
              <a:rect l="0" t="0" r="0" b="0"/>
              <a:pathLst>
                <a:path w="94387" h="53571">
                  <a:moveTo>
                    <a:pt x="6378" y="54846"/>
                  </a:moveTo>
                  <a:cubicBezTo>
                    <a:pt x="6438" y="45259"/>
                    <a:pt x="1323" y="16483"/>
                    <a:pt x="7228" y="8928"/>
                  </a:cubicBezTo>
                  <a:cubicBezTo>
                    <a:pt x="13632" y="735"/>
                    <a:pt x="84704" y="3364"/>
                    <a:pt x="89710" y="11574"/>
                  </a:cubicBezTo>
                  <a:cubicBezTo>
                    <a:pt x="95171" y="20529"/>
                    <a:pt x="90489" y="44404"/>
                    <a:pt x="90560" y="54846"/>
                  </a:cubicBezTo>
                  <a:moveTo>
                    <a:pt x="49744" y="49744"/>
                  </a:moveTo>
                  <a:cubicBezTo>
                    <a:pt x="49646" y="36102"/>
                    <a:pt x="49815" y="22180"/>
                    <a:pt x="49788" y="8524"/>
                  </a:cubicBezTo>
                </a:path>
              </a:pathLst>
            </a:custGeom>
            <a:noFill/>
            <a:ln w="14037" cap="rnd">
              <a:solidFill>
                <a:srgbClr val="4B4B1D"/>
              </a:solidFill>
            </a:ln>
          </p:spPr>
        </p:sp>
        <p:sp>
          <p:nvSpPr>
            <p:cNvPr id="26" name="Segment 49">
              <a:extLst>
                <a:ext uri="{FF2B5EF4-FFF2-40B4-BE49-F238E27FC236}">
                  <a16:creationId xmlns:a16="http://schemas.microsoft.com/office/drawing/2014/main" id="{C5A56183-7149-4C2A-8FE9-C825A67C51E7}"/>
                </a:ext>
              </a:extLst>
            </p:cNvPr>
            <p:cNvSpPr>
              <a:spLocks/>
            </p:cNvSpPr>
            <p:nvPr/>
          </p:nvSpPr>
          <p:spPr>
            <a:xfrm>
              <a:off x="663260" y="1068869"/>
              <a:ext cx="58673" cy="51020"/>
            </a:xfrm>
            <a:custGeom>
              <a:avLst/>
              <a:gdLst/>
              <a:ahLst/>
              <a:cxnLst/>
              <a:rect l="0" t="0" r="0" b="0"/>
              <a:pathLst>
                <a:path w="58673" h="51020">
                  <a:moveTo>
                    <a:pt x="1276" y="3826"/>
                  </a:moveTo>
                  <a:cubicBezTo>
                    <a:pt x="14794" y="3940"/>
                    <a:pt x="33927" y="427"/>
                    <a:pt x="46910" y="4110"/>
                  </a:cubicBezTo>
                  <a:cubicBezTo>
                    <a:pt x="56784" y="6911"/>
                    <a:pt x="59919" y="35947"/>
                    <a:pt x="52831" y="42627"/>
                  </a:cubicBezTo>
                  <a:cubicBezTo>
                    <a:pt x="42514" y="52350"/>
                    <a:pt x="14151" y="47038"/>
                    <a:pt x="1276" y="47194"/>
                  </a:cubicBezTo>
                </a:path>
              </a:pathLst>
            </a:custGeom>
            <a:noFill/>
            <a:ln w="14037" cap="rnd">
              <a:solidFill>
                <a:srgbClr val="4F2220"/>
              </a:solidFill>
            </a:ln>
          </p:spPr>
        </p:sp>
        <p:sp>
          <p:nvSpPr>
            <p:cNvPr id="27" name="Segment 50">
              <a:extLst>
                <a:ext uri="{FF2B5EF4-FFF2-40B4-BE49-F238E27FC236}">
                  <a16:creationId xmlns:a16="http://schemas.microsoft.com/office/drawing/2014/main" id="{C0421CA4-8114-4EC2-BC09-E3CC4C10EA67}"/>
                </a:ext>
              </a:extLst>
            </p:cNvPr>
            <p:cNvSpPr>
              <a:spLocks/>
            </p:cNvSpPr>
            <p:nvPr/>
          </p:nvSpPr>
          <p:spPr>
            <a:xfrm>
              <a:off x="1112236" y="994890"/>
              <a:ext cx="114795" cy="20408"/>
            </a:xfrm>
            <a:custGeom>
              <a:avLst/>
              <a:gdLst/>
              <a:ahLst/>
              <a:cxnLst/>
              <a:rect l="0" t="0" r="0" b="0"/>
              <a:pathLst>
                <a:path w="114795" h="20408">
                  <a:moveTo>
                    <a:pt x="1276" y="19132"/>
                  </a:moveTo>
                  <a:cubicBezTo>
                    <a:pt x="1559" y="16582"/>
                    <a:pt x="578" y="13544"/>
                    <a:pt x="2126" y="11480"/>
                  </a:cubicBezTo>
                  <a:cubicBezTo>
                    <a:pt x="9824" y="1214"/>
                    <a:pt x="95307" y="2286"/>
                    <a:pt x="108134" y="6661"/>
                  </a:cubicBezTo>
                  <a:cubicBezTo>
                    <a:pt x="115058" y="9022"/>
                    <a:pt x="112711" y="16739"/>
                    <a:pt x="116070" y="21684"/>
                  </a:cubicBezTo>
                </a:path>
              </a:pathLst>
            </a:custGeom>
            <a:noFill/>
            <a:ln w="14037" cap="rnd">
              <a:solidFill>
                <a:srgbClr val="512320"/>
              </a:solidFill>
            </a:ln>
          </p:spPr>
        </p:sp>
        <p:sp>
          <p:nvSpPr>
            <p:cNvPr id="28" name="Segment 51">
              <a:extLst>
                <a:ext uri="{FF2B5EF4-FFF2-40B4-BE49-F238E27FC236}">
                  <a16:creationId xmlns:a16="http://schemas.microsoft.com/office/drawing/2014/main" id="{FB02A345-D16C-4343-B729-D3D7C261B240}"/>
                </a:ext>
              </a:extLst>
            </p:cNvPr>
            <p:cNvSpPr>
              <a:spLocks/>
            </p:cNvSpPr>
            <p:nvPr/>
          </p:nvSpPr>
          <p:spPr>
            <a:xfrm>
              <a:off x="1137746" y="1030604"/>
              <a:ext cx="63775" cy="48469"/>
            </a:xfrm>
            <a:custGeom>
              <a:avLst/>
              <a:gdLst/>
              <a:ahLst/>
              <a:cxnLst/>
              <a:rect l="0" t="0" r="0" b="0"/>
              <a:pathLst>
                <a:path w="63775" h="48469">
                  <a:moveTo>
                    <a:pt x="3779" y="12201"/>
                  </a:moveTo>
                  <a:cubicBezTo>
                    <a:pt x="2833" y="16459"/>
                    <a:pt x="480" y="20381"/>
                    <a:pt x="977" y="24835"/>
                  </a:cubicBezTo>
                  <a:cubicBezTo>
                    <a:pt x="2088" y="34777"/>
                    <a:pt x="9819" y="49643"/>
                    <a:pt x="22027" y="45422"/>
                  </a:cubicBezTo>
                  <a:cubicBezTo>
                    <a:pt x="36787" y="40319"/>
                    <a:pt x="29561" y="1703"/>
                    <a:pt x="51505" y="5196"/>
                  </a:cubicBezTo>
                  <a:cubicBezTo>
                    <a:pt x="61611" y="6804"/>
                    <a:pt x="65399" y="20524"/>
                    <a:pt x="64139" y="29046"/>
                  </a:cubicBezTo>
                  <a:cubicBezTo>
                    <a:pt x="63266" y="34947"/>
                    <a:pt x="58398" y="40400"/>
                    <a:pt x="54313" y="44487"/>
                  </a:cubicBezTo>
                </a:path>
              </a:pathLst>
            </a:custGeom>
            <a:noFill/>
            <a:ln w="14037" cap="rnd">
              <a:solidFill>
                <a:srgbClr val="4C201E"/>
              </a:solidFill>
            </a:ln>
          </p:spPr>
        </p:sp>
        <p:sp>
          <p:nvSpPr>
            <p:cNvPr id="29" name="Segment 52">
              <a:extLst>
                <a:ext uri="{FF2B5EF4-FFF2-40B4-BE49-F238E27FC236}">
                  <a16:creationId xmlns:a16="http://schemas.microsoft.com/office/drawing/2014/main" id="{4F9D7F1E-1452-46EB-BD6B-C8655EF7ECB0}"/>
                </a:ext>
              </a:extLst>
            </p:cNvPr>
            <p:cNvSpPr>
              <a:spLocks/>
            </p:cNvSpPr>
            <p:nvPr/>
          </p:nvSpPr>
          <p:spPr>
            <a:xfrm>
              <a:off x="1140297" y="1094379"/>
              <a:ext cx="76530" cy="15306"/>
            </a:xfrm>
            <a:custGeom>
              <a:avLst/>
              <a:gdLst/>
              <a:ahLst/>
              <a:cxnLst/>
              <a:rect l="0" t="0" r="0" b="0"/>
              <a:pathLst>
                <a:path w="76530" h="15306">
                  <a:moveTo>
                    <a:pt x="1606" y="17303"/>
                  </a:moveTo>
                  <a:cubicBezTo>
                    <a:pt x="1724" y="14563"/>
                    <a:pt x="958" y="12466"/>
                    <a:pt x="3495" y="10770"/>
                  </a:cubicBezTo>
                  <a:cubicBezTo>
                    <a:pt x="18414" y="793"/>
                    <a:pt x="59996" y="8488"/>
                    <a:pt x="77406" y="7477"/>
                  </a:cubicBezTo>
                  <a:moveTo>
                    <a:pt x="63369" y="1862"/>
                  </a:moveTo>
                  <a:cubicBezTo>
                    <a:pt x="62306" y="7289"/>
                    <a:pt x="62448" y="10410"/>
                    <a:pt x="63369" y="15900"/>
                  </a:cubicBezTo>
                </a:path>
              </a:pathLst>
            </a:custGeom>
            <a:noFill/>
            <a:ln w="14037" cap="rnd">
              <a:solidFill>
                <a:srgbClr val="451E1B"/>
              </a:solidFill>
            </a:ln>
          </p:spPr>
        </p:sp>
        <p:sp>
          <p:nvSpPr>
            <p:cNvPr id="30" name="Segment 53">
              <a:extLst>
                <a:ext uri="{FF2B5EF4-FFF2-40B4-BE49-F238E27FC236}">
                  <a16:creationId xmlns:a16="http://schemas.microsoft.com/office/drawing/2014/main" id="{45B32F3C-7434-4B93-B373-1CC6D58C2D99}"/>
                </a:ext>
              </a:extLst>
            </p:cNvPr>
            <p:cNvSpPr>
              <a:spLocks/>
            </p:cNvSpPr>
            <p:nvPr/>
          </p:nvSpPr>
          <p:spPr>
            <a:xfrm>
              <a:off x="1591824" y="997441"/>
              <a:ext cx="112244" cy="15306"/>
            </a:xfrm>
            <a:custGeom>
              <a:avLst/>
              <a:gdLst/>
              <a:ahLst/>
              <a:cxnLst/>
              <a:rect l="0" t="0" r="0" b="0"/>
              <a:pathLst>
                <a:path w="112244" h="15306">
                  <a:moveTo>
                    <a:pt x="2240" y="17425"/>
                  </a:moveTo>
                  <a:cubicBezTo>
                    <a:pt x="2459" y="15462"/>
                    <a:pt x="2623" y="10595"/>
                    <a:pt x="4112" y="9003"/>
                  </a:cubicBezTo>
                  <a:cubicBezTo>
                    <a:pt x="11922" y="651"/>
                    <a:pt x="105703" y="447"/>
                    <a:pt x="111973" y="9193"/>
                  </a:cubicBezTo>
                  <a:cubicBezTo>
                    <a:pt x="113562" y="11410"/>
                    <a:pt x="113108" y="14924"/>
                    <a:pt x="113134" y="17425"/>
                  </a:cubicBezTo>
                </a:path>
              </a:pathLst>
            </a:custGeom>
            <a:noFill/>
            <a:ln w="14037" cap="rnd">
              <a:solidFill>
                <a:srgbClr val="542421"/>
              </a:solidFill>
            </a:ln>
          </p:spPr>
        </p:sp>
        <p:sp>
          <p:nvSpPr>
            <p:cNvPr id="31" name="Segment 54">
              <a:extLst>
                <a:ext uri="{FF2B5EF4-FFF2-40B4-BE49-F238E27FC236}">
                  <a16:creationId xmlns:a16="http://schemas.microsoft.com/office/drawing/2014/main" id="{827D2584-CCE2-4384-B9E3-B9528CB14987}"/>
                </a:ext>
              </a:extLst>
            </p:cNvPr>
            <p:cNvSpPr>
              <a:spLocks/>
            </p:cNvSpPr>
            <p:nvPr/>
          </p:nvSpPr>
          <p:spPr>
            <a:xfrm>
              <a:off x="1614783" y="1035706"/>
              <a:ext cx="94387" cy="117346"/>
            </a:xfrm>
            <a:custGeom>
              <a:avLst/>
              <a:gdLst/>
              <a:ahLst/>
              <a:cxnLst/>
              <a:rect l="0" t="0" r="0" b="0"/>
              <a:pathLst>
                <a:path w="94387" h="117346">
                  <a:moveTo>
                    <a:pt x="8928" y="118622"/>
                  </a:moveTo>
                  <a:cubicBezTo>
                    <a:pt x="13832" y="114984"/>
                    <a:pt x="33839" y="103931"/>
                    <a:pt x="32691" y="95868"/>
                  </a:cubicBezTo>
                  <a:cubicBezTo>
                    <a:pt x="31124" y="84869"/>
                    <a:pt x="11909" y="83280"/>
                    <a:pt x="7417" y="74215"/>
                  </a:cubicBezTo>
                  <a:cubicBezTo>
                    <a:pt x="3483" y="66277"/>
                    <a:pt x="1993" y="12608"/>
                    <a:pt x="9212" y="7228"/>
                  </a:cubicBezTo>
                  <a:cubicBezTo>
                    <a:pt x="17059" y="1380"/>
                    <a:pt x="76314" y="2664"/>
                    <a:pt x="85459" y="6378"/>
                  </a:cubicBezTo>
                  <a:cubicBezTo>
                    <a:pt x="95769" y="10564"/>
                    <a:pt x="90540" y="43082"/>
                    <a:pt x="90560" y="52296"/>
                  </a:cubicBezTo>
                  <a:moveTo>
                    <a:pt x="49744" y="47194"/>
                  </a:moveTo>
                  <a:cubicBezTo>
                    <a:pt x="49656" y="34392"/>
                    <a:pt x="49807" y="21340"/>
                    <a:pt x="49788" y="8524"/>
                  </a:cubicBezTo>
                  <a:moveTo>
                    <a:pt x="65050" y="77806"/>
                  </a:moveTo>
                  <a:cubicBezTo>
                    <a:pt x="57942" y="83304"/>
                    <a:pt x="57512" y="83208"/>
                    <a:pt x="51546" y="89297"/>
                  </a:cubicBezTo>
                  <a:cubicBezTo>
                    <a:pt x="49735" y="91145"/>
                    <a:pt x="48561" y="93757"/>
                    <a:pt x="46309" y="95030"/>
                  </a:cubicBezTo>
                  <a:cubicBezTo>
                    <a:pt x="43737" y="96484"/>
                    <a:pt x="34511" y="95550"/>
                    <a:pt x="37444" y="95325"/>
                  </a:cubicBezTo>
                  <a:cubicBezTo>
                    <a:pt x="47735" y="94535"/>
                    <a:pt x="58178" y="110767"/>
                    <a:pt x="67602" y="116070"/>
                  </a:cubicBezTo>
                </a:path>
              </a:pathLst>
            </a:custGeom>
            <a:noFill/>
            <a:ln w="14037" cap="rnd">
              <a:solidFill>
                <a:srgbClr val="1D431A"/>
              </a:solidFill>
            </a:ln>
          </p:spPr>
        </p:sp>
        <p:sp>
          <p:nvSpPr>
            <p:cNvPr id="32" name="Segment 55">
              <a:extLst>
                <a:ext uri="{FF2B5EF4-FFF2-40B4-BE49-F238E27FC236}">
                  <a16:creationId xmlns:a16="http://schemas.microsoft.com/office/drawing/2014/main" id="{4B4AF717-A2FC-4097-8C89-E974558F2559}"/>
                </a:ext>
              </a:extLst>
            </p:cNvPr>
            <p:cNvSpPr>
              <a:spLocks/>
            </p:cNvSpPr>
            <p:nvPr/>
          </p:nvSpPr>
          <p:spPr>
            <a:xfrm>
              <a:off x="2068861" y="997441"/>
              <a:ext cx="112244" cy="17857"/>
            </a:xfrm>
            <a:custGeom>
              <a:avLst/>
              <a:gdLst/>
              <a:ahLst/>
              <a:cxnLst/>
              <a:rect l="0" t="0" r="0" b="0"/>
              <a:pathLst>
                <a:path w="112244" h="17857">
                  <a:moveTo>
                    <a:pt x="1276" y="19132"/>
                  </a:moveTo>
                  <a:cubicBezTo>
                    <a:pt x="1559" y="16582"/>
                    <a:pt x="608" y="13563"/>
                    <a:pt x="2126" y="11480"/>
                  </a:cubicBezTo>
                  <a:cubicBezTo>
                    <a:pt x="8643" y="2535"/>
                    <a:pt x="98326" y="880"/>
                    <a:pt x="108418" y="7228"/>
                  </a:cubicBezTo>
                  <a:cubicBezTo>
                    <a:pt x="112086" y="9535"/>
                    <a:pt x="111518" y="15309"/>
                    <a:pt x="113520" y="19132"/>
                  </a:cubicBezTo>
                </a:path>
              </a:pathLst>
            </a:custGeom>
            <a:noFill/>
            <a:ln w="14037" cap="rnd">
              <a:solidFill>
                <a:srgbClr val="542422"/>
              </a:solidFill>
            </a:ln>
          </p:spPr>
        </p:sp>
        <p:sp>
          <p:nvSpPr>
            <p:cNvPr id="33" name="Segment 56">
              <a:extLst>
                <a:ext uri="{FF2B5EF4-FFF2-40B4-BE49-F238E27FC236}">
                  <a16:creationId xmlns:a16="http://schemas.microsoft.com/office/drawing/2014/main" id="{7E770718-1EE7-4050-B723-61B0F4422875}"/>
                </a:ext>
              </a:extLst>
            </p:cNvPr>
            <p:cNvSpPr>
              <a:spLocks/>
            </p:cNvSpPr>
            <p:nvPr/>
          </p:nvSpPr>
          <p:spPr>
            <a:xfrm>
              <a:off x="2094371" y="1035706"/>
              <a:ext cx="61224" cy="43367"/>
            </a:xfrm>
            <a:custGeom>
              <a:avLst/>
              <a:gdLst/>
              <a:ahLst/>
              <a:cxnLst/>
              <a:rect l="0" t="0" r="0" b="0"/>
              <a:pathLst>
                <a:path w="61224" h="43367">
                  <a:moveTo>
                    <a:pt x="13605" y="1228"/>
                  </a:moveTo>
                  <a:cubicBezTo>
                    <a:pt x="9383" y="4205"/>
                    <a:pt x="6243" y="6086"/>
                    <a:pt x="3502" y="10621"/>
                  </a:cubicBezTo>
                  <a:cubicBezTo>
                    <a:pt x="2422" y="12407"/>
                    <a:pt x="1321" y="14625"/>
                    <a:pt x="1029" y="16727"/>
                  </a:cubicBezTo>
                  <a:cubicBezTo>
                    <a:pt x="993" y="16990"/>
                    <a:pt x="936" y="24860"/>
                    <a:pt x="972" y="25091"/>
                  </a:cubicBezTo>
                  <a:cubicBezTo>
                    <a:pt x="1165" y="26345"/>
                    <a:pt x="3256" y="32208"/>
                    <a:pt x="3827" y="33357"/>
                  </a:cubicBezTo>
                  <a:cubicBezTo>
                    <a:pt x="6189" y="38109"/>
                    <a:pt x="12358" y="43887"/>
                    <a:pt x="17817" y="42855"/>
                  </a:cubicBezTo>
                  <a:cubicBezTo>
                    <a:pt x="36731" y="39281"/>
                    <a:pt x="26116" y="7140"/>
                    <a:pt x="44504" y="2753"/>
                  </a:cubicBezTo>
                  <a:cubicBezTo>
                    <a:pt x="45859" y="2430"/>
                    <a:pt x="51596" y="2647"/>
                    <a:pt x="52909" y="3100"/>
                  </a:cubicBezTo>
                  <a:cubicBezTo>
                    <a:pt x="54262" y="3566"/>
                    <a:pt x="57155" y="6042"/>
                    <a:pt x="58168" y="7198"/>
                  </a:cubicBezTo>
                  <a:cubicBezTo>
                    <a:pt x="63037" y="12753"/>
                    <a:pt x="63153" y="27195"/>
                    <a:pt x="59546" y="33496"/>
                  </a:cubicBezTo>
                  <a:cubicBezTo>
                    <a:pt x="57437" y="37181"/>
                    <a:pt x="56337" y="37218"/>
                    <a:pt x="52909" y="39128"/>
                  </a:cubicBezTo>
                </a:path>
              </a:pathLst>
            </a:custGeom>
            <a:noFill/>
            <a:ln w="14037" cap="rnd">
              <a:solidFill>
                <a:srgbClr val="4E2220"/>
              </a:solidFill>
            </a:ln>
          </p:spPr>
        </p:sp>
        <p:sp>
          <p:nvSpPr>
            <p:cNvPr id="34" name="Segment 57">
              <a:extLst>
                <a:ext uri="{FF2B5EF4-FFF2-40B4-BE49-F238E27FC236}">
                  <a16:creationId xmlns:a16="http://schemas.microsoft.com/office/drawing/2014/main" id="{7D10DBBA-7B15-4B31-BD64-3C2E4B6D4C40}"/>
                </a:ext>
              </a:extLst>
            </p:cNvPr>
            <p:cNvSpPr>
              <a:spLocks/>
            </p:cNvSpPr>
            <p:nvPr/>
          </p:nvSpPr>
          <p:spPr>
            <a:xfrm>
              <a:off x="2094371" y="1094379"/>
              <a:ext cx="76530" cy="17857"/>
            </a:xfrm>
            <a:custGeom>
              <a:avLst/>
              <a:gdLst/>
              <a:ahLst/>
              <a:cxnLst/>
              <a:rect l="0" t="0" r="0" b="0"/>
              <a:pathLst>
                <a:path w="76530" h="17857">
                  <a:moveTo>
                    <a:pt x="2497" y="18194"/>
                  </a:moveTo>
                  <a:cubicBezTo>
                    <a:pt x="3088" y="16391"/>
                    <a:pt x="3667" y="13427"/>
                    <a:pt x="5512" y="12319"/>
                  </a:cubicBezTo>
                  <a:cubicBezTo>
                    <a:pt x="25037" y="595"/>
                    <a:pt x="55254" y="15360"/>
                    <a:pt x="75490" y="9772"/>
                  </a:cubicBezTo>
                  <a:cubicBezTo>
                    <a:pt x="76491" y="9495"/>
                    <a:pt x="77362" y="8836"/>
                    <a:pt x="78297" y="8368"/>
                  </a:cubicBezTo>
                  <a:moveTo>
                    <a:pt x="62857" y="2753"/>
                  </a:moveTo>
                  <a:cubicBezTo>
                    <a:pt x="62854" y="7894"/>
                    <a:pt x="62842" y="13053"/>
                    <a:pt x="62857" y="18194"/>
                  </a:cubicBezTo>
                </a:path>
              </a:pathLst>
            </a:custGeom>
            <a:noFill/>
            <a:ln w="14037" cap="rnd">
              <a:solidFill>
                <a:srgbClr val="4F4F4F"/>
              </a:solidFill>
            </a:ln>
          </p:spPr>
        </p:sp>
        <p:sp>
          <p:nvSpPr>
            <p:cNvPr id="35" name="Segment 58">
              <a:extLst>
                <a:ext uri="{FF2B5EF4-FFF2-40B4-BE49-F238E27FC236}">
                  <a16:creationId xmlns:a16="http://schemas.microsoft.com/office/drawing/2014/main" id="{069AF3CA-D4A8-4DE8-8657-A2EFE9611319}"/>
                </a:ext>
              </a:extLst>
            </p:cNvPr>
            <p:cNvSpPr>
              <a:spLocks/>
            </p:cNvSpPr>
            <p:nvPr/>
          </p:nvSpPr>
          <p:spPr>
            <a:xfrm>
              <a:off x="2306104" y="1002543"/>
              <a:ext cx="109693" cy="12755"/>
            </a:xfrm>
            <a:custGeom>
              <a:avLst/>
              <a:gdLst/>
              <a:ahLst/>
              <a:cxnLst/>
              <a:rect l="0" t="0" r="0" b="0"/>
              <a:pathLst>
                <a:path w="109693" h="12755">
                  <a:moveTo>
                    <a:pt x="2240" y="15130"/>
                  </a:moveTo>
                  <a:cubicBezTo>
                    <a:pt x="2240" y="15130"/>
                    <a:pt x="2240" y="15130"/>
                    <a:pt x="2240" y="15130"/>
                  </a:cubicBezTo>
                  <a:moveTo>
                    <a:pt x="5048" y="5304"/>
                  </a:moveTo>
                  <a:cubicBezTo>
                    <a:pt x="5048" y="5304"/>
                    <a:pt x="5048" y="5304"/>
                    <a:pt x="5048" y="5304"/>
                  </a:cubicBezTo>
                  <a:moveTo>
                    <a:pt x="13470" y="2497"/>
                  </a:moveTo>
                  <a:cubicBezTo>
                    <a:pt x="42037" y="2337"/>
                    <a:pt x="71656" y="3050"/>
                    <a:pt x="100500" y="2497"/>
                  </a:cubicBezTo>
                  <a:moveTo>
                    <a:pt x="110326" y="3901"/>
                  </a:moveTo>
                  <a:cubicBezTo>
                    <a:pt x="110840" y="7756"/>
                    <a:pt x="111747" y="11055"/>
                    <a:pt x="111730" y="15130"/>
                  </a:cubicBezTo>
                </a:path>
              </a:pathLst>
            </a:custGeom>
            <a:noFill/>
            <a:ln w="14037" cap="rnd">
              <a:solidFill>
                <a:srgbClr val="5D2826"/>
              </a:solidFill>
            </a:ln>
          </p:spPr>
        </p:sp>
        <p:sp>
          <p:nvSpPr>
            <p:cNvPr id="36" name="Segment 59">
              <a:extLst>
                <a:ext uri="{FF2B5EF4-FFF2-40B4-BE49-F238E27FC236}">
                  <a16:creationId xmlns:a16="http://schemas.microsoft.com/office/drawing/2014/main" id="{F49DE707-AB9D-4ADB-BAE7-F4BBBE2E31BF}"/>
                </a:ext>
              </a:extLst>
            </p:cNvPr>
            <p:cNvSpPr>
              <a:spLocks/>
            </p:cNvSpPr>
            <p:nvPr/>
          </p:nvSpPr>
          <p:spPr>
            <a:xfrm>
              <a:off x="2336716" y="1033155"/>
              <a:ext cx="86734" cy="63775"/>
            </a:xfrm>
            <a:custGeom>
              <a:avLst/>
              <a:gdLst/>
              <a:ahLst/>
              <a:cxnLst/>
              <a:rect l="0" t="0" r="0" b="0"/>
              <a:pathLst>
                <a:path w="86734" h="63775">
                  <a:moveTo>
                    <a:pt x="1276" y="8928"/>
                  </a:moveTo>
                  <a:cubicBezTo>
                    <a:pt x="16798" y="9273"/>
                    <a:pt x="65452" y="968"/>
                    <a:pt x="77806" y="9779"/>
                  </a:cubicBezTo>
                  <a:cubicBezTo>
                    <a:pt x="86911" y="16273"/>
                    <a:pt x="81246" y="53245"/>
                    <a:pt x="72704" y="59161"/>
                  </a:cubicBezTo>
                  <a:cubicBezTo>
                    <a:pt x="62441" y="66268"/>
                    <a:pt x="49721" y="61176"/>
                    <a:pt x="42711" y="52526"/>
                  </a:cubicBezTo>
                  <a:cubicBezTo>
                    <a:pt x="35008" y="43023"/>
                    <a:pt x="37017" y="22279"/>
                    <a:pt x="37033" y="11075"/>
                  </a:cubicBezTo>
                </a:path>
              </a:pathLst>
            </a:custGeom>
            <a:noFill/>
            <a:ln w="14037" cap="rnd">
              <a:solidFill>
                <a:srgbClr val="512320"/>
              </a:solidFill>
            </a:ln>
          </p:spPr>
        </p:sp>
        <p:sp>
          <p:nvSpPr>
            <p:cNvPr id="37" name="Segment 60">
              <a:extLst>
                <a:ext uri="{FF2B5EF4-FFF2-40B4-BE49-F238E27FC236}">
                  <a16:creationId xmlns:a16="http://schemas.microsoft.com/office/drawing/2014/main" id="{0186DBDD-C1E5-41F5-B5F0-CBC30BE8152A}"/>
                </a:ext>
              </a:extLst>
            </p:cNvPr>
            <p:cNvSpPr>
              <a:spLocks/>
            </p:cNvSpPr>
            <p:nvPr/>
          </p:nvSpPr>
          <p:spPr>
            <a:xfrm>
              <a:off x="2477021" y="1020400"/>
              <a:ext cx="20408" cy="1392846"/>
            </a:xfrm>
            <a:custGeom>
              <a:avLst/>
              <a:gdLst/>
              <a:ahLst/>
              <a:cxnLst/>
              <a:rect l="0" t="0" r="0" b="0"/>
              <a:pathLst>
                <a:path w="20408" h="1392846">
                  <a:moveTo>
                    <a:pt x="1276" y="1276"/>
                  </a:moveTo>
                  <a:cubicBezTo>
                    <a:pt x="2783" y="115036"/>
                    <a:pt x="4095" y="232442"/>
                    <a:pt x="6378" y="345660"/>
                  </a:cubicBezTo>
                  <a:cubicBezTo>
                    <a:pt x="8704" y="461096"/>
                    <a:pt x="9335" y="582152"/>
                    <a:pt x="11480" y="697698"/>
                  </a:cubicBezTo>
                  <a:cubicBezTo>
                    <a:pt x="13570" y="810332"/>
                    <a:pt x="14429" y="929110"/>
                    <a:pt x="16582" y="1042084"/>
                  </a:cubicBezTo>
                  <a:cubicBezTo>
                    <a:pt x="18781" y="1157533"/>
                    <a:pt x="21155" y="1277695"/>
                    <a:pt x="21684" y="1394122"/>
                  </a:cubicBezTo>
                </a:path>
              </a:pathLst>
            </a:custGeom>
            <a:noFill/>
            <a:ln w="14037" cap="rnd">
              <a:solidFill>
                <a:srgbClr val="313112"/>
              </a:solidFill>
            </a:ln>
          </p:spPr>
        </p:sp>
        <p:sp>
          <p:nvSpPr>
            <p:cNvPr id="38" name="Segment 61">
              <a:extLst>
                <a:ext uri="{FF2B5EF4-FFF2-40B4-BE49-F238E27FC236}">
                  <a16:creationId xmlns:a16="http://schemas.microsoft.com/office/drawing/2014/main" id="{8E11AC39-8272-47D4-AB3E-957D2496B5BC}"/>
                </a:ext>
              </a:extLst>
            </p:cNvPr>
            <p:cNvSpPr>
              <a:spLocks/>
            </p:cNvSpPr>
            <p:nvPr/>
          </p:nvSpPr>
          <p:spPr>
            <a:xfrm>
              <a:off x="2974466" y="954074"/>
              <a:ext cx="109693" cy="104591"/>
            </a:xfrm>
            <a:custGeom>
              <a:avLst/>
              <a:gdLst/>
              <a:ahLst/>
              <a:cxnLst/>
              <a:rect l="0" t="0" r="0" b="0"/>
              <a:pathLst>
                <a:path w="109693" h="104591">
                  <a:moveTo>
                    <a:pt x="10042" y="105116"/>
                  </a:moveTo>
                  <a:cubicBezTo>
                    <a:pt x="10229" y="89907"/>
                    <a:pt x="1557" y="48703"/>
                    <a:pt x="14409" y="36334"/>
                  </a:cubicBezTo>
                  <a:cubicBezTo>
                    <a:pt x="21326" y="29677"/>
                    <a:pt x="33689" y="48194"/>
                    <a:pt x="39520" y="51342"/>
                  </a:cubicBezTo>
                  <a:cubicBezTo>
                    <a:pt x="43853" y="53682"/>
                    <a:pt x="49714" y="53416"/>
                    <a:pt x="53557" y="55986"/>
                  </a:cubicBezTo>
                  <a:moveTo>
                    <a:pt x="11445" y="4049"/>
                  </a:moveTo>
                  <a:cubicBezTo>
                    <a:pt x="12904" y="8591"/>
                    <a:pt x="14645" y="14904"/>
                    <a:pt x="18780" y="17785"/>
                  </a:cubicBezTo>
                  <a:cubicBezTo>
                    <a:pt x="24329" y="21650"/>
                    <a:pt x="60625" y="20099"/>
                    <a:pt x="64318" y="13834"/>
                  </a:cubicBezTo>
                  <a:cubicBezTo>
                    <a:pt x="65947" y="11072"/>
                    <a:pt x="64785" y="4337"/>
                    <a:pt x="64786" y="1241"/>
                  </a:cubicBezTo>
                  <a:moveTo>
                    <a:pt x="38116" y="102309"/>
                  </a:moveTo>
                  <a:cubicBezTo>
                    <a:pt x="33824" y="102149"/>
                    <a:pt x="31636" y="101432"/>
                    <a:pt x="28480" y="98340"/>
                  </a:cubicBezTo>
                  <a:cubicBezTo>
                    <a:pt x="24264" y="94208"/>
                    <a:pt x="24306" y="84602"/>
                    <a:pt x="28659" y="80219"/>
                  </a:cubicBezTo>
                  <a:cubicBezTo>
                    <a:pt x="33431" y="75415"/>
                    <a:pt x="46107" y="76020"/>
                    <a:pt x="52153" y="77510"/>
                  </a:cubicBezTo>
                  <a:cubicBezTo>
                    <a:pt x="52699" y="77644"/>
                    <a:pt x="53089" y="78134"/>
                    <a:pt x="53557" y="78445"/>
                  </a:cubicBezTo>
                  <a:moveTo>
                    <a:pt x="67594" y="34930"/>
                  </a:moveTo>
                  <a:cubicBezTo>
                    <a:pt x="67614" y="41541"/>
                    <a:pt x="65353" y="49752"/>
                    <a:pt x="66207" y="55986"/>
                  </a:cubicBezTo>
                  <a:cubicBezTo>
                    <a:pt x="67098" y="62483"/>
                    <a:pt x="61993" y="81847"/>
                    <a:pt x="64248" y="75776"/>
                  </a:cubicBezTo>
                  <a:cubicBezTo>
                    <a:pt x="68128" y="65334"/>
                    <a:pt x="84830" y="65080"/>
                    <a:pt x="94311" y="67807"/>
                  </a:cubicBezTo>
                  <a:cubicBezTo>
                    <a:pt x="94817" y="67953"/>
                    <a:pt x="95216" y="68349"/>
                    <a:pt x="95668" y="68619"/>
                  </a:cubicBezTo>
                  <a:moveTo>
                    <a:pt x="67594" y="95290"/>
                  </a:moveTo>
                  <a:cubicBezTo>
                    <a:pt x="67490" y="85657"/>
                    <a:pt x="67368" y="77745"/>
                    <a:pt x="70019" y="68293"/>
                  </a:cubicBezTo>
                  <a:moveTo>
                    <a:pt x="83035" y="37738"/>
                  </a:moveTo>
                  <a:cubicBezTo>
                    <a:pt x="87103" y="39254"/>
                    <a:pt x="93069" y="43281"/>
                    <a:pt x="94128" y="47906"/>
                  </a:cubicBezTo>
                  <a:cubicBezTo>
                    <a:pt x="95416" y="53536"/>
                    <a:pt x="91015" y="60522"/>
                    <a:pt x="91674" y="66744"/>
                  </a:cubicBezTo>
                  <a:moveTo>
                    <a:pt x="92861" y="91079"/>
                  </a:moveTo>
                  <a:cubicBezTo>
                    <a:pt x="92867" y="83314"/>
                    <a:pt x="92407" y="75330"/>
                    <a:pt x="93001" y="67587"/>
                  </a:cubicBezTo>
                  <a:moveTo>
                    <a:pt x="102687" y="47564"/>
                  </a:moveTo>
                  <a:cubicBezTo>
                    <a:pt x="100043" y="47891"/>
                    <a:pt x="96892" y="49250"/>
                    <a:pt x="94296" y="48106"/>
                  </a:cubicBezTo>
                  <a:cubicBezTo>
                    <a:pt x="90902" y="46610"/>
                    <a:pt x="89074" y="42278"/>
                    <a:pt x="86859" y="39529"/>
                  </a:cubicBezTo>
                  <a:moveTo>
                    <a:pt x="105494" y="67216"/>
                  </a:moveTo>
                  <a:cubicBezTo>
                    <a:pt x="106898" y="67216"/>
                    <a:pt x="108301" y="67216"/>
                    <a:pt x="109705" y="67216"/>
                  </a:cubicBezTo>
                  <a:moveTo>
                    <a:pt x="12878" y="8231"/>
                  </a:moveTo>
                  <a:cubicBezTo>
                    <a:pt x="15104" y="11216"/>
                    <a:pt x="19036" y="14540"/>
                    <a:pt x="19748" y="18358"/>
                  </a:cubicBezTo>
                  <a:cubicBezTo>
                    <a:pt x="20700" y="23466"/>
                    <a:pt x="16947" y="29059"/>
                    <a:pt x="17203" y="34437"/>
                  </a:cubicBezTo>
                </a:path>
              </a:pathLst>
            </a:custGeom>
            <a:noFill/>
            <a:ln w="14037" cap="rnd">
              <a:solidFill>
                <a:srgbClr val="8A3C38"/>
              </a:solidFill>
            </a:ln>
          </p:spPr>
        </p:sp>
        <p:sp>
          <p:nvSpPr>
            <p:cNvPr id="39" name="Segment 62">
              <a:extLst>
                <a:ext uri="{FF2B5EF4-FFF2-40B4-BE49-F238E27FC236}">
                  <a16:creationId xmlns:a16="http://schemas.microsoft.com/office/drawing/2014/main" id="{D75124CE-B542-4284-9F1B-D5199B0D6055}"/>
                </a:ext>
              </a:extLst>
            </p:cNvPr>
            <p:cNvSpPr>
              <a:spLocks/>
            </p:cNvSpPr>
            <p:nvPr/>
          </p:nvSpPr>
          <p:spPr>
            <a:xfrm>
              <a:off x="2982119" y="1086726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985" y="2132"/>
                  </a:moveTo>
                  <a:cubicBezTo>
                    <a:pt x="4406" y="3875"/>
                    <a:pt x="7805" y="6386"/>
                    <a:pt x="11803" y="6488"/>
                  </a:cubicBezTo>
                  <a:cubicBezTo>
                    <a:pt x="17548" y="6633"/>
                    <a:pt x="22015" y="2453"/>
                    <a:pt x="27671" y="2148"/>
                  </a:cubicBezTo>
                  <a:cubicBezTo>
                    <a:pt x="35889" y="1703"/>
                    <a:pt x="38606" y="3047"/>
                    <a:pt x="47321" y="6279"/>
                  </a:cubicBezTo>
                  <a:moveTo>
                    <a:pt x="985" y="40032"/>
                  </a:moveTo>
                  <a:cubicBezTo>
                    <a:pt x="1620" y="39826"/>
                    <a:pt x="8080" y="37720"/>
                    <a:pt x="8236" y="37690"/>
                  </a:cubicBezTo>
                  <a:cubicBezTo>
                    <a:pt x="18219" y="35749"/>
                    <a:pt x="56369" y="36741"/>
                    <a:pt x="65150" y="42342"/>
                  </a:cubicBezTo>
                  <a:cubicBezTo>
                    <a:pt x="69300" y="44989"/>
                    <a:pt x="81776" y="60267"/>
                    <a:pt x="84115" y="64872"/>
                  </a:cubicBezTo>
                  <a:cubicBezTo>
                    <a:pt x="86163" y="68904"/>
                    <a:pt x="82885" y="92750"/>
                    <a:pt x="80467" y="97053"/>
                  </a:cubicBezTo>
                  <a:cubicBezTo>
                    <a:pt x="76624" y="103893"/>
                    <a:pt x="10044" y="100952"/>
                    <a:pt x="3914" y="94777"/>
                  </a:cubicBezTo>
                  <a:cubicBezTo>
                    <a:pt x="438" y="91276"/>
                    <a:pt x="985" y="86587"/>
                    <a:pt x="985" y="82144"/>
                  </a:cubicBezTo>
                  <a:moveTo>
                    <a:pt x="103456" y="23188"/>
                  </a:moveTo>
                  <a:cubicBezTo>
                    <a:pt x="98257" y="21209"/>
                    <a:pt x="87634" y="21061"/>
                    <a:pt x="84139" y="16881"/>
                  </a:cubicBezTo>
                  <a:cubicBezTo>
                    <a:pt x="81791" y="14072"/>
                    <a:pt x="82901" y="7764"/>
                    <a:pt x="80321" y="5615"/>
                  </a:cubicBezTo>
                  <a:cubicBezTo>
                    <a:pt x="74090" y="426"/>
                    <a:pt x="52896" y="5072"/>
                    <a:pt x="47321" y="6279"/>
                  </a:cubicBezTo>
                  <a:moveTo>
                    <a:pt x="106263" y="68107"/>
                  </a:moveTo>
                  <a:cubicBezTo>
                    <a:pt x="100171" y="67594"/>
                    <a:pt x="90897" y="67592"/>
                    <a:pt x="85169" y="65535"/>
                  </a:cubicBezTo>
                  <a:cubicBezTo>
                    <a:pt x="80982" y="64032"/>
                    <a:pt x="77924" y="59887"/>
                    <a:pt x="75230" y="56567"/>
                  </a:cubicBezTo>
                  <a:moveTo>
                    <a:pt x="11285" y="6479"/>
                  </a:moveTo>
                  <a:cubicBezTo>
                    <a:pt x="10822" y="16942"/>
                    <a:pt x="10677" y="26830"/>
                    <a:pt x="11304" y="37290"/>
                  </a:cubicBezTo>
                  <a:moveTo>
                    <a:pt x="47321" y="6279"/>
                  </a:moveTo>
                  <a:cubicBezTo>
                    <a:pt x="47338" y="17109"/>
                    <a:pt x="47261" y="28047"/>
                    <a:pt x="47307" y="38863"/>
                  </a:cubicBezTo>
                  <a:moveTo>
                    <a:pt x="55730" y="40031"/>
                  </a:moveTo>
                  <a:cubicBezTo>
                    <a:pt x="62702" y="42545"/>
                    <a:pt x="67452" y="45935"/>
                    <a:pt x="74537" y="41448"/>
                  </a:cubicBezTo>
                  <a:cubicBezTo>
                    <a:pt x="80224" y="37846"/>
                    <a:pt x="86167" y="23047"/>
                    <a:pt x="84762" y="16188"/>
                  </a:cubicBezTo>
                  <a:cubicBezTo>
                    <a:pt x="84086" y="12892"/>
                    <a:pt x="82189" y="9584"/>
                    <a:pt x="80771" y="6569"/>
                  </a:cubicBezTo>
                </a:path>
              </a:pathLst>
            </a:custGeom>
            <a:noFill/>
            <a:ln w="14037" cap="rnd">
              <a:solidFill>
                <a:srgbClr val="8B8B3B"/>
              </a:solidFill>
            </a:ln>
          </p:spPr>
        </p:sp>
        <p:sp>
          <p:nvSpPr>
            <p:cNvPr id="40" name="Segment 63">
              <a:extLst>
                <a:ext uri="{FF2B5EF4-FFF2-40B4-BE49-F238E27FC236}">
                  <a16:creationId xmlns:a16="http://schemas.microsoft.com/office/drawing/2014/main" id="{EF465E5A-85E0-4DD0-B3D2-3BAEF23144C0}"/>
                </a:ext>
              </a:extLst>
            </p:cNvPr>
            <p:cNvSpPr>
              <a:spLocks/>
            </p:cNvSpPr>
            <p:nvPr/>
          </p:nvSpPr>
          <p:spPr>
            <a:xfrm>
              <a:off x="3063751" y="959176"/>
              <a:ext cx="12755" cy="12755"/>
            </a:xfrm>
            <a:custGeom>
              <a:avLst/>
              <a:gdLst/>
              <a:ahLst/>
              <a:cxnLst/>
              <a:rect l="0" t="0" r="0" b="0"/>
              <a:pathLst>
                <a:path w="12755" h="12755">
                  <a:moveTo>
                    <a:pt x="1276" y="14030"/>
                  </a:moveTo>
                  <a:cubicBezTo>
                    <a:pt x="5527" y="9779"/>
                    <a:pt x="9779" y="5527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813835"/>
              </a:solidFill>
            </a:ln>
          </p:spPr>
        </p:sp>
        <p:sp>
          <p:nvSpPr>
            <p:cNvPr id="41" name="Segment 64">
              <a:extLst>
                <a:ext uri="{FF2B5EF4-FFF2-40B4-BE49-F238E27FC236}">
                  <a16:creationId xmlns:a16="http://schemas.microsoft.com/office/drawing/2014/main" id="{DF4BB7D0-F918-4E02-8F25-5F910F2B58E0}"/>
                </a:ext>
              </a:extLst>
            </p:cNvPr>
            <p:cNvSpPr>
              <a:spLocks/>
            </p:cNvSpPr>
            <p:nvPr/>
          </p:nvSpPr>
          <p:spPr>
            <a:xfrm>
              <a:off x="3181097" y="959176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985" y="82144"/>
                  </a:moveTo>
                  <a:cubicBezTo>
                    <a:pt x="2532" y="88112"/>
                    <a:pt x="2023" y="93844"/>
                    <a:pt x="8387" y="97151"/>
                  </a:cubicBezTo>
                  <a:cubicBezTo>
                    <a:pt x="15778" y="100993"/>
                    <a:pt x="76639" y="103665"/>
                    <a:pt x="80471" y="97053"/>
                  </a:cubicBezTo>
                  <a:cubicBezTo>
                    <a:pt x="82967" y="92745"/>
                    <a:pt x="86289" y="69455"/>
                    <a:pt x="84060" y="65274"/>
                  </a:cubicBezTo>
                  <a:cubicBezTo>
                    <a:pt x="81726" y="60898"/>
                    <a:pt x="70336" y="45617"/>
                    <a:pt x="66658" y="43496"/>
                  </a:cubicBezTo>
                  <a:cubicBezTo>
                    <a:pt x="57227" y="38059"/>
                    <a:pt x="20479" y="36550"/>
                    <a:pt x="10131" y="37925"/>
                  </a:cubicBezTo>
                  <a:cubicBezTo>
                    <a:pt x="7733" y="38244"/>
                    <a:pt x="4517" y="40559"/>
                    <a:pt x="2389" y="41436"/>
                  </a:cubicBezTo>
                  <a:moveTo>
                    <a:pt x="2389" y="3536"/>
                  </a:moveTo>
                  <a:cubicBezTo>
                    <a:pt x="5557" y="5100"/>
                    <a:pt x="8729" y="7423"/>
                    <a:pt x="12401" y="7524"/>
                  </a:cubicBezTo>
                  <a:cubicBezTo>
                    <a:pt x="18030" y="7680"/>
                    <a:pt x="23497" y="4166"/>
                    <a:pt x="29059" y="3570"/>
                  </a:cubicBezTo>
                  <a:cubicBezTo>
                    <a:pt x="35123" y="2920"/>
                    <a:pt x="43155" y="6369"/>
                    <a:pt x="48497" y="7800"/>
                  </a:cubicBezTo>
                  <a:moveTo>
                    <a:pt x="102052" y="24592"/>
                  </a:moveTo>
                  <a:cubicBezTo>
                    <a:pt x="97430" y="22651"/>
                    <a:pt x="89497" y="23063"/>
                    <a:pt x="85658" y="20242"/>
                  </a:cubicBezTo>
                  <a:cubicBezTo>
                    <a:pt x="80993" y="16815"/>
                    <a:pt x="84383" y="9156"/>
                    <a:pt x="79437" y="6187"/>
                  </a:cubicBezTo>
                  <a:cubicBezTo>
                    <a:pt x="70310" y="708"/>
                    <a:pt x="57046" y="5228"/>
                    <a:pt x="48497" y="7800"/>
                  </a:cubicBezTo>
                  <a:moveTo>
                    <a:pt x="106263" y="69510"/>
                  </a:moveTo>
                  <a:cubicBezTo>
                    <a:pt x="97466" y="67247"/>
                    <a:pt x="95071" y="65593"/>
                    <a:pt x="84431" y="65930"/>
                  </a:cubicBezTo>
                  <a:moveTo>
                    <a:pt x="11279" y="37823"/>
                  </a:moveTo>
                  <a:cubicBezTo>
                    <a:pt x="10569" y="27152"/>
                    <a:pt x="10834" y="18199"/>
                    <a:pt x="11944" y="7521"/>
                  </a:cubicBezTo>
                  <a:moveTo>
                    <a:pt x="48497" y="7800"/>
                  </a:moveTo>
                  <a:cubicBezTo>
                    <a:pt x="47144" y="19310"/>
                    <a:pt x="47371" y="28471"/>
                    <a:pt x="48815" y="39430"/>
                  </a:cubicBezTo>
                  <a:moveTo>
                    <a:pt x="85099" y="19799"/>
                  </a:moveTo>
                  <a:cubicBezTo>
                    <a:pt x="82070" y="30660"/>
                    <a:pt x="82985" y="37777"/>
                    <a:pt x="73734" y="43316"/>
                  </a:cubicBezTo>
                  <a:cubicBezTo>
                    <a:pt x="67608" y="46983"/>
                    <a:pt x="63184" y="43409"/>
                    <a:pt x="57133" y="41424"/>
                  </a:cubicBezTo>
                </a:path>
              </a:pathLst>
            </a:custGeom>
            <a:noFill/>
            <a:ln w="14037" cap="rnd">
              <a:solidFill>
                <a:srgbClr val="974240"/>
              </a:solidFill>
            </a:ln>
          </p:spPr>
        </p:sp>
        <p:sp>
          <p:nvSpPr>
            <p:cNvPr id="42" name="Segment 65">
              <a:extLst>
                <a:ext uri="{FF2B5EF4-FFF2-40B4-BE49-F238E27FC236}">
                  <a16:creationId xmlns:a16="http://schemas.microsoft.com/office/drawing/2014/main" id="{B7D624EA-81F8-42C0-99F0-B266B6407C73}"/>
                </a:ext>
              </a:extLst>
            </p:cNvPr>
            <p:cNvSpPr>
              <a:spLocks/>
            </p:cNvSpPr>
            <p:nvPr/>
          </p:nvSpPr>
          <p:spPr>
            <a:xfrm>
              <a:off x="3214260" y="1025502"/>
              <a:ext cx="15306" cy="12755"/>
            </a:xfrm>
            <a:custGeom>
              <a:avLst/>
              <a:gdLst/>
              <a:ahLst/>
              <a:cxnLst/>
              <a:rect l="0" t="0" r="0" b="0"/>
              <a:pathLst>
                <a:path w="15306" h="12755">
                  <a:moveTo>
                    <a:pt x="1276" y="14030"/>
                  </a:moveTo>
                  <a:cubicBezTo>
                    <a:pt x="6008" y="9255"/>
                    <a:pt x="11743" y="5940"/>
                    <a:pt x="16582" y="1276"/>
                  </a:cubicBezTo>
                </a:path>
              </a:pathLst>
            </a:custGeom>
            <a:noFill/>
            <a:ln w="14037" cap="rnd">
              <a:solidFill>
                <a:srgbClr val="903F3B"/>
              </a:solidFill>
            </a:ln>
          </p:spPr>
        </p:sp>
        <p:sp>
          <p:nvSpPr>
            <p:cNvPr id="43" name="Segment 66">
              <a:extLst>
                <a:ext uri="{FF2B5EF4-FFF2-40B4-BE49-F238E27FC236}">
                  <a16:creationId xmlns:a16="http://schemas.microsoft.com/office/drawing/2014/main" id="{B5DFA0F0-C618-451E-AC9B-D4B5DDFAB83B}"/>
                </a:ext>
              </a:extLst>
            </p:cNvPr>
            <p:cNvSpPr>
              <a:spLocks/>
            </p:cNvSpPr>
            <p:nvPr/>
          </p:nvSpPr>
          <p:spPr>
            <a:xfrm>
              <a:off x="3183648" y="1081624"/>
              <a:ext cx="99489" cy="28061"/>
            </a:xfrm>
            <a:custGeom>
              <a:avLst/>
              <a:gdLst/>
              <a:ahLst/>
              <a:cxnLst/>
              <a:rect l="0" t="0" r="0" b="0"/>
              <a:pathLst>
                <a:path w="99489" h="28061">
                  <a:moveTo>
                    <a:pt x="2119" y="18707"/>
                  </a:moveTo>
                  <a:cubicBezTo>
                    <a:pt x="3523" y="19158"/>
                    <a:pt x="4867" y="19928"/>
                    <a:pt x="6330" y="20059"/>
                  </a:cubicBezTo>
                  <a:cubicBezTo>
                    <a:pt x="22987" y="21549"/>
                    <a:pt x="45252" y="18050"/>
                    <a:pt x="62479" y="18707"/>
                  </a:cubicBezTo>
                  <a:moveTo>
                    <a:pt x="58267" y="1862"/>
                  </a:moveTo>
                  <a:cubicBezTo>
                    <a:pt x="61745" y="5396"/>
                    <a:pt x="65663" y="12988"/>
                    <a:pt x="69613" y="15433"/>
                  </a:cubicBezTo>
                  <a:cubicBezTo>
                    <a:pt x="76757" y="19853"/>
                    <a:pt x="93393" y="26233"/>
                    <a:pt x="101782" y="28533"/>
                  </a:cubicBezTo>
                </a:path>
              </a:pathLst>
            </a:custGeom>
            <a:noFill/>
            <a:ln w="14037" cap="rnd">
              <a:solidFill>
                <a:srgbClr val="9D4542"/>
              </a:solidFill>
            </a:ln>
          </p:spPr>
        </p:sp>
        <p:sp>
          <p:nvSpPr>
            <p:cNvPr id="44" name="Segment 70">
              <a:extLst>
                <a:ext uri="{FF2B5EF4-FFF2-40B4-BE49-F238E27FC236}">
                  <a16:creationId xmlns:a16="http://schemas.microsoft.com/office/drawing/2014/main" id="{EA4526BA-22D7-40C8-908F-7096A388378F}"/>
                </a:ext>
              </a:extLst>
            </p:cNvPr>
            <p:cNvSpPr>
              <a:spLocks/>
            </p:cNvSpPr>
            <p:nvPr/>
          </p:nvSpPr>
          <p:spPr>
            <a:xfrm>
              <a:off x="655607" y="1132644"/>
              <a:ext cx="84183" cy="61224"/>
            </a:xfrm>
            <a:custGeom>
              <a:avLst/>
              <a:gdLst/>
              <a:ahLst/>
              <a:cxnLst/>
              <a:rect l="0" t="0" r="0" b="0"/>
              <a:pathLst>
                <a:path w="84183" h="61224">
                  <a:moveTo>
                    <a:pt x="85458" y="57398"/>
                  </a:moveTo>
                  <a:cubicBezTo>
                    <a:pt x="76188" y="57641"/>
                    <a:pt x="70297" y="56880"/>
                    <a:pt x="60768" y="54159"/>
                  </a:cubicBezTo>
                  <a:moveTo>
                    <a:pt x="60768" y="54159"/>
                  </a:moveTo>
                  <a:cubicBezTo>
                    <a:pt x="64048" y="39039"/>
                    <a:pt x="69489" y="22367"/>
                    <a:pt x="55319" y="10944"/>
                  </a:cubicBezTo>
                  <a:cubicBezTo>
                    <a:pt x="42968" y="988"/>
                    <a:pt x="14296" y="4153"/>
                    <a:pt x="5877" y="18632"/>
                  </a:cubicBezTo>
                  <a:cubicBezTo>
                    <a:pt x="1205" y="26667"/>
                    <a:pt x="2913" y="47145"/>
                    <a:pt x="9965" y="53618"/>
                  </a:cubicBezTo>
                  <a:cubicBezTo>
                    <a:pt x="20339" y="63140"/>
                    <a:pt x="49330" y="56864"/>
                    <a:pt x="60768" y="54159"/>
                  </a:cubicBezTo>
                </a:path>
              </a:pathLst>
            </a:custGeom>
            <a:noFill/>
            <a:ln w="14037" cap="rnd">
              <a:solidFill>
                <a:srgbClr val="4F2220"/>
              </a:solidFill>
            </a:ln>
          </p:spPr>
        </p:sp>
        <p:sp>
          <p:nvSpPr>
            <p:cNvPr id="45" name="Segment 71">
              <a:extLst>
                <a:ext uri="{FF2B5EF4-FFF2-40B4-BE49-F238E27FC236}">
                  <a16:creationId xmlns:a16="http://schemas.microsoft.com/office/drawing/2014/main" id="{C6CDC977-BFDF-4E16-8C64-22D59223076D}"/>
                </a:ext>
              </a:extLst>
            </p:cNvPr>
            <p:cNvSpPr>
              <a:spLocks/>
            </p:cNvSpPr>
            <p:nvPr/>
          </p:nvSpPr>
          <p:spPr>
            <a:xfrm>
              <a:off x="655607" y="1247439"/>
              <a:ext cx="94387" cy="56122"/>
            </a:xfrm>
            <a:custGeom>
              <a:avLst/>
              <a:gdLst/>
              <a:ahLst/>
              <a:cxnLst/>
              <a:rect l="0" t="0" r="0" b="0"/>
              <a:pathLst>
                <a:path w="94387" h="56122">
                  <a:moveTo>
                    <a:pt x="22797" y="850"/>
                  </a:moveTo>
                  <a:cubicBezTo>
                    <a:pt x="18751" y="2339"/>
                    <a:pt x="15117" y="3789"/>
                    <a:pt x="12087" y="6985"/>
                  </a:cubicBezTo>
                  <a:cubicBezTo>
                    <a:pt x="4277" y="15221"/>
                    <a:pt x="1696" y="32522"/>
                    <a:pt x="6385" y="42961"/>
                  </a:cubicBezTo>
                  <a:cubicBezTo>
                    <a:pt x="9378" y="49623"/>
                    <a:pt x="17066" y="55398"/>
                    <a:pt x="24200" y="56881"/>
                  </a:cubicBezTo>
                  <a:cubicBezTo>
                    <a:pt x="29782" y="58042"/>
                    <a:pt x="36878" y="54799"/>
                    <a:pt x="41045" y="51267"/>
                  </a:cubicBezTo>
                  <a:cubicBezTo>
                    <a:pt x="53747" y="40498"/>
                    <a:pt x="47715" y="16943"/>
                    <a:pt x="60393" y="6161"/>
                  </a:cubicBezTo>
                  <a:cubicBezTo>
                    <a:pt x="64808" y="2407"/>
                    <a:pt x="70508" y="1527"/>
                    <a:pt x="76138" y="2254"/>
                  </a:cubicBezTo>
                  <a:cubicBezTo>
                    <a:pt x="84497" y="3333"/>
                    <a:pt x="90480" y="11485"/>
                    <a:pt x="92634" y="19100"/>
                  </a:cubicBezTo>
                  <a:cubicBezTo>
                    <a:pt x="94782" y="26692"/>
                    <a:pt x="93519" y="37850"/>
                    <a:pt x="89239" y="44365"/>
                  </a:cubicBezTo>
                  <a:cubicBezTo>
                    <a:pt x="85820" y="49570"/>
                    <a:pt x="81062" y="50908"/>
                    <a:pt x="76138" y="54191"/>
                  </a:cubicBezTo>
                </a:path>
              </a:pathLst>
            </a:custGeom>
            <a:noFill/>
            <a:ln w="14037" cap="rnd">
              <a:solidFill>
                <a:srgbClr val="46461A"/>
              </a:solidFill>
            </a:ln>
          </p:spPr>
        </p:sp>
        <p:sp>
          <p:nvSpPr>
            <p:cNvPr id="46" name="Segment 72">
              <a:extLst>
                <a:ext uri="{FF2B5EF4-FFF2-40B4-BE49-F238E27FC236}">
                  <a16:creationId xmlns:a16="http://schemas.microsoft.com/office/drawing/2014/main" id="{10FE24B0-B551-4151-A52D-AC31353EF388}"/>
                </a:ext>
              </a:extLst>
            </p:cNvPr>
            <p:cNvSpPr>
              <a:spLocks/>
            </p:cNvSpPr>
            <p:nvPr/>
          </p:nvSpPr>
          <p:spPr>
            <a:xfrm>
              <a:off x="658158" y="1321418"/>
              <a:ext cx="61224" cy="53571"/>
            </a:xfrm>
            <a:custGeom>
              <a:avLst/>
              <a:gdLst/>
              <a:ahLst/>
              <a:cxnLst/>
              <a:rect l="0" t="0" r="0" b="0"/>
              <a:pathLst>
                <a:path w="61224" h="53571">
                  <a:moveTo>
                    <a:pt x="59948" y="6378"/>
                  </a:moveTo>
                  <a:cubicBezTo>
                    <a:pt x="45268" y="6559"/>
                    <a:pt x="16246" y="526"/>
                    <a:pt x="6661" y="14030"/>
                  </a:cubicBezTo>
                  <a:cubicBezTo>
                    <a:pt x="1363" y="21495"/>
                    <a:pt x="3154" y="44337"/>
                    <a:pt x="12372" y="48831"/>
                  </a:cubicBezTo>
                  <a:cubicBezTo>
                    <a:pt x="24100" y="54549"/>
                    <a:pt x="49516" y="49582"/>
                    <a:pt x="62500" y="49744"/>
                  </a:cubicBezTo>
                </a:path>
              </a:pathLst>
            </a:custGeom>
            <a:noFill/>
            <a:ln w="14037" cap="rnd">
              <a:solidFill>
                <a:srgbClr val="3D3D18"/>
              </a:solidFill>
            </a:ln>
          </p:spPr>
        </p:sp>
        <p:sp>
          <p:nvSpPr>
            <p:cNvPr id="47" name="Segment 73">
              <a:extLst>
                <a:ext uri="{FF2B5EF4-FFF2-40B4-BE49-F238E27FC236}">
                  <a16:creationId xmlns:a16="http://schemas.microsoft.com/office/drawing/2014/main" id="{78DC3948-010B-4071-929C-4D256809F8A2}"/>
                </a:ext>
              </a:extLst>
            </p:cNvPr>
            <p:cNvSpPr>
              <a:spLocks/>
            </p:cNvSpPr>
            <p:nvPr/>
          </p:nvSpPr>
          <p:spPr>
            <a:xfrm>
              <a:off x="1137746" y="1130093"/>
              <a:ext cx="66326" cy="48469"/>
            </a:xfrm>
            <a:custGeom>
              <a:avLst/>
              <a:gdLst/>
              <a:ahLst/>
              <a:cxnLst/>
              <a:rect l="0" t="0" r="0" b="0"/>
              <a:pathLst>
                <a:path w="66326" h="48469">
                  <a:moveTo>
                    <a:pt x="7099" y="50871"/>
                  </a:moveTo>
                  <a:cubicBezTo>
                    <a:pt x="8966" y="49060"/>
                    <a:pt x="10486" y="46320"/>
                    <a:pt x="12961" y="45268"/>
                  </a:cubicBezTo>
                  <a:cubicBezTo>
                    <a:pt x="16978" y="43562"/>
                    <a:pt x="21365" y="46231"/>
                    <a:pt x="25348" y="46660"/>
                  </a:cubicBezTo>
                  <a:cubicBezTo>
                    <a:pt x="26291" y="46761"/>
                    <a:pt x="27225" y="47316"/>
                    <a:pt x="28155" y="47128"/>
                  </a:cubicBezTo>
                  <a:cubicBezTo>
                    <a:pt x="31880" y="46375"/>
                    <a:pt x="35492" y="45143"/>
                    <a:pt x="39160" y="44150"/>
                  </a:cubicBezTo>
                  <a:moveTo>
                    <a:pt x="54826" y="5952"/>
                  </a:moveTo>
                  <a:cubicBezTo>
                    <a:pt x="58827" y="9857"/>
                    <a:pt x="62625" y="13329"/>
                    <a:pt x="64519" y="18717"/>
                  </a:cubicBezTo>
                  <a:cubicBezTo>
                    <a:pt x="66963" y="25672"/>
                    <a:pt x="67134" y="36855"/>
                    <a:pt x="61549" y="42583"/>
                  </a:cubicBezTo>
                  <a:cubicBezTo>
                    <a:pt x="54105" y="50218"/>
                    <a:pt x="49910" y="46748"/>
                    <a:pt x="39160" y="44150"/>
                  </a:cubicBezTo>
                  <a:moveTo>
                    <a:pt x="39160" y="44150"/>
                  </a:moveTo>
                  <a:cubicBezTo>
                    <a:pt x="37494" y="35059"/>
                    <a:pt x="37953" y="8855"/>
                    <a:pt x="26179" y="3713"/>
                  </a:cubicBezTo>
                  <a:cubicBezTo>
                    <a:pt x="23731" y="2644"/>
                    <a:pt x="21002" y="1980"/>
                    <a:pt x="18329" y="2059"/>
                  </a:cubicBezTo>
                  <a:cubicBezTo>
                    <a:pt x="15709" y="2135"/>
                    <a:pt x="11765" y="4368"/>
                    <a:pt x="9924" y="5952"/>
                  </a:cubicBezTo>
                  <a:cubicBezTo>
                    <a:pt x="1105" y="13539"/>
                    <a:pt x="2920" y="40748"/>
                    <a:pt x="15182" y="45655"/>
                  </a:cubicBezTo>
                  <a:cubicBezTo>
                    <a:pt x="18273" y="46892"/>
                    <a:pt x="22090" y="46640"/>
                    <a:pt x="25348" y="46660"/>
                  </a:cubicBezTo>
                </a:path>
              </a:pathLst>
            </a:custGeom>
            <a:noFill/>
            <a:ln w="14037" cap="rnd">
              <a:solidFill>
                <a:srgbClr val="43431A"/>
              </a:solidFill>
            </a:ln>
          </p:spPr>
        </p:sp>
        <p:sp>
          <p:nvSpPr>
            <p:cNvPr id="48" name="Segment 74">
              <a:extLst>
                <a:ext uri="{FF2B5EF4-FFF2-40B4-BE49-F238E27FC236}">
                  <a16:creationId xmlns:a16="http://schemas.microsoft.com/office/drawing/2014/main" id="{BAC7B806-F450-4043-9A8F-CB98F4738BA6}"/>
                </a:ext>
              </a:extLst>
            </p:cNvPr>
            <p:cNvSpPr>
              <a:spLocks/>
            </p:cNvSpPr>
            <p:nvPr/>
          </p:nvSpPr>
          <p:spPr>
            <a:xfrm>
              <a:off x="1142848" y="1198970"/>
              <a:ext cx="76530" cy="12755"/>
            </a:xfrm>
            <a:custGeom>
              <a:avLst/>
              <a:gdLst/>
              <a:ahLst/>
              <a:cxnLst/>
              <a:rect l="0" t="0" r="0" b="0"/>
              <a:pathLst>
                <a:path w="76530" h="12755">
                  <a:moveTo>
                    <a:pt x="202" y="12836"/>
                  </a:moveTo>
                  <a:cubicBezTo>
                    <a:pt x="722" y="11432"/>
                    <a:pt x="665" y="9647"/>
                    <a:pt x="1762" y="8625"/>
                  </a:cubicBezTo>
                  <a:cubicBezTo>
                    <a:pt x="10584" y="400"/>
                    <a:pt x="65702" y="4026"/>
                    <a:pt x="77406" y="6285"/>
                  </a:cubicBezTo>
                  <a:cubicBezTo>
                    <a:pt x="77959" y="6392"/>
                    <a:pt x="78342" y="6909"/>
                    <a:pt x="78810" y="7221"/>
                  </a:cubicBezTo>
                  <a:moveTo>
                    <a:pt x="60562" y="202"/>
                  </a:moveTo>
                  <a:cubicBezTo>
                    <a:pt x="60651" y="5070"/>
                    <a:pt x="61141" y="9434"/>
                    <a:pt x="61966" y="14239"/>
                  </a:cubicBezTo>
                </a:path>
              </a:pathLst>
            </a:custGeom>
            <a:noFill/>
            <a:ln w="14037" cap="rnd">
              <a:solidFill>
                <a:srgbClr val="3F3F18"/>
              </a:solidFill>
            </a:ln>
          </p:spPr>
        </p:sp>
        <p:sp>
          <p:nvSpPr>
            <p:cNvPr id="49" name="Segment 75">
              <a:extLst>
                <a:ext uri="{FF2B5EF4-FFF2-40B4-BE49-F238E27FC236}">
                  <a16:creationId xmlns:a16="http://schemas.microsoft.com/office/drawing/2014/main" id="{B6633551-AF80-4BBF-AAFF-7105D43F0BE1}"/>
                </a:ext>
              </a:extLst>
            </p:cNvPr>
            <p:cNvSpPr>
              <a:spLocks/>
            </p:cNvSpPr>
            <p:nvPr/>
          </p:nvSpPr>
          <p:spPr>
            <a:xfrm>
              <a:off x="1142848" y="1229582"/>
              <a:ext cx="61224" cy="56122"/>
            </a:xfrm>
            <a:custGeom>
              <a:avLst/>
              <a:gdLst/>
              <a:ahLst/>
              <a:cxnLst/>
              <a:rect l="0" t="0" r="0" b="0"/>
              <a:pathLst>
                <a:path w="61224" h="56122">
                  <a:moveTo>
                    <a:pt x="14030" y="52296"/>
                  </a:moveTo>
                  <a:cubicBezTo>
                    <a:pt x="11684" y="50672"/>
                    <a:pt x="8970" y="49479"/>
                    <a:pt x="6990" y="47424"/>
                  </a:cubicBezTo>
                  <a:cubicBezTo>
                    <a:pt x="5126" y="45490"/>
                    <a:pt x="1637" y="36509"/>
                    <a:pt x="1277" y="34438"/>
                  </a:cubicBezTo>
                  <a:cubicBezTo>
                    <a:pt x="1007" y="32890"/>
                    <a:pt x="1347" y="20600"/>
                    <a:pt x="2126" y="19132"/>
                  </a:cubicBezTo>
                  <a:cubicBezTo>
                    <a:pt x="10946" y="2519"/>
                    <a:pt x="45392" y="864"/>
                    <a:pt x="56750" y="14676"/>
                  </a:cubicBezTo>
                  <a:cubicBezTo>
                    <a:pt x="61418" y="20351"/>
                    <a:pt x="62787" y="27273"/>
                    <a:pt x="62492" y="34439"/>
                  </a:cubicBezTo>
                  <a:cubicBezTo>
                    <a:pt x="62096" y="44073"/>
                    <a:pt x="51001" y="56910"/>
                    <a:pt x="39676" y="54143"/>
                  </a:cubicBezTo>
                  <a:cubicBezTo>
                    <a:pt x="27117" y="51075"/>
                    <a:pt x="32401" y="16626"/>
                    <a:pt x="33942" y="8515"/>
                  </a:cubicBezTo>
                </a:path>
              </a:pathLst>
            </a:custGeom>
            <a:noFill/>
            <a:ln w="14037" cap="rnd">
              <a:solidFill>
                <a:srgbClr val="3A1816"/>
              </a:solidFill>
            </a:ln>
          </p:spPr>
        </p:sp>
        <p:sp>
          <p:nvSpPr>
            <p:cNvPr id="50" name="Segment 76">
              <a:extLst>
                <a:ext uri="{FF2B5EF4-FFF2-40B4-BE49-F238E27FC236}">
                  <a16:creationId xmlns:a16="http://schemas.microsoft.com/office/drawing/2014/main" id="{810AE1C8-3EEA-4689-8891-90CCBB3770E4}"/>
                </a:ext>
              </a:extLst>
            </p:cNvPr>
            <p:cNvSpPr>
              <a:spLocks/>
            </p:cNvSpPr>
            <p:nvPr/>
          </p:nvSpPr>
          <p:spPr>
            <a:xfrm>
              <a:off x="1150501" y="1301010"/>
              <a:ext cx="63775" cy="91836"/>
            </a:xfrm>
            <a:custGeom>
              <a:avLst/>
              <a:gdLst/>
              <a:ahLst/>
              <a:cxnLst/>
              <a:rect l="0" t="0" r="0" b="0"/>
              <a:pathLst>
                <a:path w="63775" h="91836">
                  <a:moveTo>
                    <a:pt x="1276" y="6378"/>
                  </a:moveTo>
                  <a:cubicBezTo>
                    <a:pt x="13271" y="6461"/>
                    <a:pt x="36267" y="1898"/>
                    <a:pt x="47194" y="6378"/>
                  </a:cubicBezTo>
                  <a:cubicBezTo>
                    <a:pt x="63597" y="13102"/>
                    <a:pt x="51284" y="36484"/>
                    <a:pt x="49132" y="45717"/>
                  </a:cubicBezTo>
                  <a:cubicBezTo>
                    <a:pt x="46524" y="56910"/>
                    <a:pt x="64940" y="71053"/>
                    <a:pt x="54091" y="82631"/>
                  </a:cubicBezTo>
                  <a:cubicBezTo>
                    <a:pt x="44087" y="93306"/>
                    <a:pt x="14238" y="87909"/>
                    <a:pt x="1276" y="88010"/>
                  </a:cubicBezTo>
                  <a:moveTo>
                    <a:pt x="1276" y="47194"/>
                  </a:moveTo>
                  <a:cubicBezTo>
                    <a:pt x="16981" y="47062"/>
                    <a:pt x="33048" y="47107"/>
                    <a:pt x="48758" y="47721"/>
                  </a:cubicBezTo>
                </a:path>
              </a:pathLst>
            </a:custGeom>
            <a:noFill/>
            <a:ln w="14037" cap="rnd">
              <a:solidFill>
                <a:srgbClr val="371815"/>
              </a:solidFill>
            </a:ln>
          </p:spPr>
        </p:sp>
        <p:sp>
          <p:nvSpPr>
            <p:cNvPr id="51" name="Segment 77">
              <a:extLst>
                <a:ext uri="{FF2B5EF4-FFF2-40B4-BE49-F238E27FC236}">
                  <a16:creationId xmlns:a16="http://schemas.microsoft.com/office/drawing/2014/main" id="{847370AA-19A1-4033-BE07-0E09EBA20576}"/>
                </a:ext>
              </a:extLst>
            </p:cNvPr>
            <p:cNvSpPr>
              <a:spLocks/>
            </p:cNvSpPr>
            <p:nvPr/>
          </p:nvSpPr>
          <p:spPr>
            <a:xfrm>
              <a:off x="1624987" y="1173460"/>
              <a:ext cx="53571" cy="0"/>
            </a:xfrm>
            <a:custGeom>
              <a:avLst/>
              <a:gdLst/>
              <a:ahLst/>
              <a:cxnLst/>
              <a:rect l="0" t="0" r="0" b="0"/>
              <a:pathLst>
                <a:path w="53571">
                  <a:moveTo>
                    <a:pt x="837" y="580"/>
                  </a:moveTo>
                  <a:cubicBezTo>
                    <a:pt x="18615" y="578"/>
                    <a:pt x="36399" y="582"/>
                    <a:pt x="54178" y="580"/>
                  </a:cubicBezTo>
                </a:path>
              </a:pathLst>
            </a:custGeom>
            <a:noFill/>
            <a:ln w="14037" cap="rnd">
              <a:solidFill>
                <a:srgbClr val="3F3F19"/>
              </a:solidFill>
            </a:ln>
          </p:spPr>
        </p:sp>
        <p:sp>
          <p:nvSpPr>
            <p:cNvPr id="52" name="Segment 78">
              <a:extLst>
                <a:ext uri="{FF2B5EF4-FFF2-40B4-BE49-F238E27FC236}">
                  <a16:creationId xmlns:a16="http://schemas.microsoft.com/office/drawing/2014/main" id="{ED010774-93E3-4B5D-B279-329D436CDFA3}"/>
                </a:ext>
              </a:extLst>
            </p:cNvPr>
            <p:cNvSpPr>
              <a:spLocks/>
            </p:cNvSpPr>
            <p:nvPr/>
          </p:nvSpPr>
          <p:spPr>
            <a:xfrm>
              <a:off x="1619885" y="1193868"/>
              <a:ext cx="76530" cy="17857"/>
            </a:xfrm>
            <a:custGeom>
              <a:avLst/>
              <a:gdLst/>
              <a:ahLst/>
              <a:cxnLst/>
              <a:rect l="0" t="0" r="0" b="0"/>
              <a:pathLst>
                <a:path w="76530" h="17857">
                  <a:moveTo>
                    <a:pt x="1350" y="18194"/>
                  </a:moveTo>
                  <a:cubicBezTo>
                    <a:pt x="2120" y="15734"/>
                    <a:pt x="2239" y="13116"/>
                    <a:pt x="4642" y="11661"/>
                  </a:cubicBezTo>
                  <a:cubicBezTo>
                    <a:pt x="20232" y="2221"/>
                    <a:pt x="59472" y="9617"/>
                    <a:pt x="77150" y="8368"/>
                  </a:cubicBezTo>
                  <a:moveTo>
                    <a:pt x="63113" y="5561"/>
                  </a:moveTo>
                  <a:cubicBezTo>
                    <a:pt x="63100" y="9768"/>
                    <a:pt x="63100" y="13986"/>
                    <a:pt x="63113" y="18194"/>
                  </a:cubicBezTo>
                </a:path>
              </a:pathLst>
            </a:custGeom>
            <a:noFill/>
            <a:ln w="14037" cap="rnd">
              <a:solidFill>
                <a:srgbClr val="46461E"/>
              </a:solidFill>
            </a:ln>
          </p:spPr>
        </p:sp>
        <p:sp>
          <p:nvSpPr>
            <p:cNvPr id="53" name="Segment 79">
              <a:extLst>
                <a:ext uri="{FF2B5EF4-FFF2-40B4-BE49-F238E27FC236}">
                  <a16:creationId xmlns:a16="http://schemas.microsoft.com/office/drawing/2014/main" id="{E9B9C5FD-A53E-4566-A12E-105A3881BD6A}"/>
                </a:ext>
              </a:extLst>
            </p:cNvPr>
            <p:cNvSpPr>
              <a:spLocks/>
            </p:cNvSpPr>
            <p:nvPr/>
          </p:nvSpPr>
          <p:spPr>
            <a:xfrm>
              <a:off x="1619885" y="1267847"/>
              <a:ext cx="94387" cy="56122"/>
            </a:xfrm>
            <a:custGeom>
              <a:avLst/>
              <a:gdLst/>
              <a:ahLst/>
              <a:cxnLst/>
              <a:rect l="0" t="0" r="0" b="0"/>
              <a:pathLst>
                <a:path w="94387" h="56122">
                  <a:moveTo>
                    <a:pt x="21393" y="850"/>
                  </a:moveTo>
                  <a:cubicBezTo>
                    <a:pt x="16720" y="2810"/>
                    <a:pt x="12867" y="4695"/>
                    <a:pt x="9245" y="8354"/>
                  </a:cubicBezTo>
                  <a:cubicBezTo>
                    <a:pt x="1189" y="16492"/>
                    <a:pt x="1043" y="34563"/>
                    <a:pt x="5844" y="44365"/>
                  </a:cubicBezTo>
                  <a:cubicBezTo>
                    <a:pt x="7997" y="48760"/>
                    <a:pt x="11795" y="52903"/>
                    <a:pt x="16165" y="55173"/>
                  </a:cubicBezTo>
                  <a:cubicBezTo>
                    <a:pt x="21857" y="58131"/>
                    <a:pt x="31390" y="58229"/>
                    <a:pt x="36678" y="54382"/>
                  </a:cubicBezTo>
                  <a:cubicBezTo>
                    <a:pt x="51967" y="43259"/>
                    <a:pt x="43789" y="10453"/>
                    <a:pt x="63550" y="4016"/>
                  </a:cubicBezTo>
                  <a:cubicBezTo>
                    <a:pt x="67896" y="2600"/>
                    <a:pt x="76405" y="2891"/>
                    <a:pt x="80349" y="5217"/>
                  </a:cubicBezTo>
                  <a:cubicBezTo>
                    <a:pt x="91636" y="11874"/>
                    <a:pt x="95012" y="35850"/>
                    <a:pt x="87107" y="45925"/>
                  </a:cubicBezTo>
                  <a:cubicBezTo>
                    <a:pt x="84124" y="49727"/>
                    <a:pt x="80815" y="52719"/>
                    <a:pt x="76138" y="54191"/>
                  </a:cubicBezTo>
                  <a:cubicBezTo>
                    <a:pt x="75691" y="54332"/>
                    <a:pt x="75202" y="54191"/>
                    <a:pt x="74734" y="54191"/>
                  </a:cubicBezTo>
                </a:path>
              </a:pathLst>
            </a:custGeom>
            <a:noFill/>
            <a:ln w="14037" cap="rnd">
              <a:solidFill>
                <a:srgbClr val="3A1916"/>
              </a:solidFill>
            </a:ln>
          </p:spPr>
        </p:sp>
        <p:sp>
          <p:nvSpPr>
            <p:cNvPr id="54" name="Segment 80">
              <a:extLst>
                <a:ext uri="{FF2B5EF4-FFF2-40B4-BE49-F238E27FC236}">
                  <a16:creationId xmlns:a16="http://schemas.microsoft.com/office/drawing/2014/main" id="{C4908914-B7AD-48FC-86C5-A94BC0D86F62}"/>
                </a:ext>
              </a:extLst>
            </p:cNvPr>
            <p:cNvSpPr>
              <a:spLocks/>
            </p:cNvSpPr>
            <p:nvPr/>
          </p:nvSpPr>
          <p:spPr>
            <a:xfrm>
              <a:off x="1704068" y="1173460"/>
              <a:ext cx="2551" cy="0"/>
            </a:xfrm>
            <a:custGeom>
              <a:avLst/>
              <a:gdLst/>
              <a:ahLst/>
              <a:cxnLst/>
              <a:rect l="0" t="0" r="0" b="0"/>
              <a:pathLst>
                <a:path w="2551">
                  <a:moveTo>
                    <a:pt x="1984" y="1984"/>
                  </a:moveTo>
                  <a:cubicBezTo>
                    <a:pt x="2452" y="1516"/>
                    <a:pt x="2920" y="1048"/>
                    <a:pt x="3388" y="580"/>
                  </a:cubicBezTo>
                </a:path>
              </a:pathLst>
            </a:custGeom>
            <a:noFill/>
            <a:ln w="14037" cap="rnd">
              <a:solidFill>
                <a:srgbClr val="204B1D"/>
              </a:solidFill>
            </a:ln>
          </p:spPr>
        </p:sp>
        <p:sp>
          <p:nvSpPr>
            <p:cNvPr id="55" name="Segment 81">
              <a:extLst>
                <a:ext uri="{FF2B5EF4-FFF2-40B4-BE49-F238E27FC236}">
                  <a16:creationId xmlns:a16="http://schemas.microsoft.com/office/drawing/2014/main" id="{902EE2B8-2764-4CE3-BEC4-0ABAB63BA31A}"/>
                </a:ext>
              </a:extLst>
            </p:cNvPr>
            <p:cNvSpPr>
              <a:spLocks/>
            </p:cNvSpPr>
            <p:nvPr/>
          </p:nvSpPr>
          <p:spPr>
            <a:xfrm>
              <a:off x="2091820" y="1132644"/>
              <a:ext cx="68877" cy="51020"/>
            </a:xfrm>
            <a:custGeom>
              <a:avLst/>
              <a:gdLst/>
              <a:ahLst/>
              <a:cxnLst/>
              <a:rect l="0" t="0" r="0" b="0"/>
              <a:pathLst>
                <a:path w="68877" h="51020">
                  <a:moveTo>
                    <a:pt x="8247" y="52275"/>
                  </a:moveTo>
                  <a:cubicBezTo>
                    <a:pt x="10427" y="49685"/>
                    <a:pt x="12607" y="47095"/>
                    <a:pt x="14788" y="44506"/>
                  </a:cubicBezTo>
                  <a:moveTo>
                    <a:pt x="58780" y="8759"/>
                  </a:moveTo>
                  <a:cubicBezTo>
                    <a:pt x="61023" y="10351"/>
                    <a:pt x="62580" y="11022"/>
                    <a:pt x="63935" y="13427"/>
                  </a:cubicBezTo>
                  <a:cubicBezTo>
                    <a:pt x="68417" y="21382"/>
                    <a:pt x="69378" y="34768"/>
                    <a:pt x="63303" y="42293"/>
                  </a:cubicBezTo>
                  <a:cubicBezTo>
                    <a:pt x="57796" y="49114"/>
                    <a:pt x="21369" y="50462"/>
                    <a:pt x="14672" y="44381"/>
                  </a:cubicBezTo>
                  <a:cubicBezTo>
                    <a:pt x="5751" y="36279"/>
                    <a:pt x="1090" y="14312"/>
                    <a:pt x="11071" y="5952"/>
                  </a:cubicBezTo>
                  <a:cubicBezTo>
                    <a:pt x="15614" y="2147"/>
                    <a:pt x="26475" y="1248"/>
                    <a:pt x="30966" y="5657"/>
                  </a:cubicBezTo>
                  <a:cubicBezTo>
                    <a:pt x="39461" y="13998"/>
                    <a:pt x="38620" y="33997"/>
                    <a:pt x="40275" y="44325"/>
                  </a:cubicBezTo>
                </a:path>
              </a:pathLst>
            </a:custGeom>
            <a:noFill/>
            <a:ln w="14037" cap="rnd">
              <a:solidFill>
                <a:srgbClr val="20491D"/>
              </a:solidFill>
            </a:ln>
          </p:spPr>
        </p:sp>
        <p:sp>
          <p:nvSpPr>
            <p:cNvPr id="56" name="Segment 82">
              <a:extLst>
                <a:ext uri="{FF2B5EF4-FFF2-40B4-BE49-F238E27FC236}">
                  <a16:creationId xmlns:a16="http://schemas.microsoft.com/office/drawing/2014/main" id="{186544F6-9462-4652-9691-5CFE65AD4823}"/>
                </a:ext>
              </a:extLst>
            </p:cNvPr>
            <p:cNvSpPr>
              <a:spLocks/>
            </p:cNvSpPr>
            <p:nvPr/>
          </p:nvSpPr>
          <p:spPr>
            <a:xfrm>
              <a:off x="2096922" y="1198970"/>
              <a:ext cx="76530" cy="17857"/>
            </a:xfrm>
            <a:custGeom>
              <a:avLst/>
              <a:gdLst/>
              <a:ahLst/>
              <a:cxnLst/>
              <a:rect l="0" t="0" r="0" b="0"/>
              <a:pathLst>
                <a:path w="76530" h="17857">
                  <a:moveTo>
                    <a:pt x="2497" y="18194"/>
                  </a:moveTo>
                  <a:cubicBezTo>
                    <a:pt x="2629" y="15119"/>
                    <a:pt x="1867" y="13632"/>
                    <a:pt x="4270" y="11545"/>
                  </a:cubicBezTo>
                  <a:cubicBezTo>
                    <a:pt x="15883" y="1462"/>
                    <a:pt x="61858" y="9145"/>
                    <a:pt x="76894" y="8368"/>
                  </a:cubicBezTo>
                  <a:moveTo>
                    <a:pt x="61453" y="2753"/>
                  </a:moveTo>
                  <a:cubicBezTo>
                    <a:pt x="62511" y="8938"/>
                    <a:pt x="62213" y="13330"/>
                    <a:pt x="61453" y="19598"/>
                  </a:cubicBezTo>
                </a:path>
              </a:pathLst>
            </a:custGeom>
            <a:noFill/>
            <a:ln w="14037" cap="rnd">
              <a:solidFill>
                <a:srgbClr val="481F1C"/>
              </a:solidFill>
            </a:ln>
          </p:spPr>
        </p:sp>
        <p:sp>
          <p:nvSpPr>
            <p:cNvPr id="57" name="Segment 83">
              <a:extLst>
                <a:ext uri="{FF2B5EF4-FFF2-40B4-BE49-F238E27FC236}">
                  <a16:creationId xmlns:a16="http://schemas.microsoft.com/office/drawing/2014/main" id="{45A1520D-19AF-4113-9605-BA31A10882DD}"/>
                </a:ext>
              </a:extLst>
            </p:cNvPr>
            <p:cNvSpPr>
              <a:spLocks/>
            </p:cNvSpPr>
            <p:nvPr/>
          </p:nvSpPr>
          <p:spPr>
            <a:xfrm>
              <a:off x="2094371" y="1237235"/>
              <a:ext cx="63775" cy="53571"/>
            </a:xfrm>
            <a:custGeom>
              <a:avLst/>
              <a:gdLst/>
              <a:ahLst/>
              <a:cxnLst/>
              <a:rect l="0" t="0" r="0" b="0"/>
              <a:pathLst>
                <a:path w="63775" h="53571">
                  <a:moveTo>
                    <a:pt x="16412" y="46403"/>
                  </a:moveTo>
                  <a:cubicBezTo>
                    <a:pt x="13154" y="44768"/>
                    <a:pt x="12695" y="44990"/>
                    <a:pt x="10498" y="42457"/>
                  </a:cubicBezTo>
                  <a:cubicBezTo>
                    <a:pt x="5239" y="36391"/>
                    <a:pt x="2516" y="27629"/>
                    <a:pt x="4247" y="19733"/>
                  </a:cubicBezTo>
                  <a:cubicBezTo>
                    <a:pt x="5612" y="13503"/>
                    <a:pt x="10355" y="8329"/>
                    <a:pt x="15476" y="4759"/>
                  </a:cubicBezTo>
                  <a:cubicBezTo>
                    <a:pt x="16031" y="4372"/>
                    <a:pt x="22834" y="372"/>
                    <a:pt x="23432" y="432"/>
                  </a:cubicBezTo>
                  <a:cubicBezTo>
                    <a:pt x="28383" y="930"/>
                    <a:pt x="33025" y="3084"/>
                    <a:pt x="37822" y="4410"/>
                  </a:cubicBezTo>
                  <a:moveTo>
                    <a:pt x="37822" y="4410"/>
                  </a:moveTo>
                  <a:cubicBezTo>
                    <a:pt x="51655" y="3500"/>
                    <a:pt x="50162" y="1410"/>
                    <a:pt x="57969" y="7550"/>
                  </a:cubicBezTo>
                  <a:cubicBezTo>
                    <a:pt x="60176" y="9287"/>
                    <a:pt x="61020" y="10120"/>
                    <a:pt x="62370" y="12766"/>
                  </a:cubicBezTo>
                  <a:cubicBezTo>
                    <a:pt x="63269" y="14527"/>
                    <a:pt x="64873" y="19168"/>
                    <a:pt x="65226" y="21136"/>
                  </a:cubicBezTo>
                  <a:cubicBezTo>
                    <a:pt x="66218" y="26668"/>
                    <a:pt x="65416" y="32758"/>
                    <a:pt x="63099" y="37877"/>
                  </a:cubicBezTo>
                  <a:cubicBezTo>
                    <a:pt x="60470" y="43684"/>
                    <a:pt x="46087" y="53657"/>
                    <a:pt x="40004" y="48067"/>
                  </a:cubicBezTo>
                  <a:cubicBezTo>
                    <a:pt x="32828" y="41472"/>
                    <a:pt x="36638" y="12289"/>
                    <a:pt x="37822" y="4410"/>
                  </a:cubicBezTo>
                </a:path>
              </a:pathLst>
            </a:custGeom>
            <a:noFill/>
            <a:ln w="14037" cap="rnd">
              <a:solidFill>
                <a:srgbClr val="421C19"/>
              </a:solidFill>
            </a:ln>
          </p:spPr>
        </p:sp>
        <p:sp>
          <p:nvSpPr>
            <p:cNvPr id="58" name="Segment 84">
              <a:extLst>
                <a:ext uri="{FF2B5EF4-FFF2-40B4-BE49-F238E27FC236}">
                  <a16:creationId xmlns:a16="http://schemas.microsoft.com/office/drawing/2014/main" id="{DCC95789-629F-4655-9414-897523137C5C}"/>
                </a:ext>
              </a:extLst>
            </p:cNvPr>
            <p:cNvSpPr>
              <a:spLocks/>
            </p:cNvSpPr>
            <p:nvPr/>
          </p:nvSpPr>
          <p:spPr>
            <a:xfrm>
              <a:off x="2104575" y="1303561"/>
              <a:ext cx="61224" cy="96938"/>
            </a:xfrm>
            <a:custGeom>
              <a:avLst/>
              <a:gdLst/>
              <a:ahLst/>
              <a:cxnLst/>
              <a:rect l="0" t="0" r="0" b="0"/>
              <a:pathLst>
                <a:path w="61224" h="96938">
                  <a:moveTo>
                    <a:pt x="1276" y="6378"/>
                  </a:moveTo>
                  <a:cubicBezTo>
                    <a:pt x="11525" y="6430"/>
                    <a:pt x="44653" y="1117"/>
                    <a:pt x="51382" y="9842"/>
                  </a:cubicBezTo>
                  <a:cubicBezTo>
                    <a:pt x="63424" y="25454"/>
                    <a:pt x="46470" y="37396"/>
                    <a:pt x="50056" y="50732"/>
                  </a:cubicBezTo>
                  <a:cubicBezTo>
                    <a:pt x="52944" y="61471"/>
                    <a:pt x="62161" y="68240"/>
                    <a:pt x="55130" y="80356"/>
                  </a:cubicBezTo>
                  <a:cubicBezTo>
                    <a:pt x="44942" y="97914"/>
                    <a:pt x="16383" y="88003"/>
                    <a:pt x="1276" y="88010"/>
                  </a:cubicBezTo>
                  <a:moveTo>
                    <a:pt x="1276" y="47194"/>
                  </a:moveTo>
                  <a:cubicBezTo>
                    <a:pt x="17176" y="47050"/>
                    <a:pt x="33440" y="47096"/>
                    <a:pt x="49343" y="47823"/>
                  </a:cubicBezTo>
                </a:path>
              </a:pathLst>
            </a:custGeom>
            <a:noFill/>
            <a:ln w="14037" cap="rnd">
              <a:solidFill>
                <a:srgbClr val="451E1C"/>
              </a:solidFill>
            </a:ln>
          </p:spPr>
        </p:sp>
        <p:sp>
          <p:nvSpPr>
            <p:cNvPr id="59" name="Segment 85">
              <a:extLst>
                <a:ext uri="{FF2B5EF4-FFF2-40B4-BE49-F238E27FC236}">
                  <a16:creationId xmlns:a16="http://schemas.microsoft.com/office/drawing/2014/main" id="{FD005464-4B15-4017-A97B-6A272E17A865}"/>
                </a:ext>
              </a:extLst>
            </p:cNvPr>
            <p:cNvSpPr>
              <a:spLocks/>
            </p:cNvSpPr>
            <p:nvPr/>
          </p:nvSpPr>
          <p:spPr>
            <a:xfrm>
              <a:off x="2336716" y="1112236"/>
              <a:ext cx="53571" cy="22959"/>
            </a:xfrm>
            <a:custGeom>
              <a:avLst/>
              <a:gdLst/>
              <a:ahLst/>
              <a:cxnLst/>
              <a:rect l="0" t="0" r="0" b="0"/>
              <a:pathLst>
                <a:path w="53571" h="22959">
                  <a:moveTo>
                    <a:pt x="1350" y="5048"/>
                  </a:moveTo>
                  <a:cubicBezTo>
                    <a:pt x="12011" y="5275"/>
                    <a:pt x="43201" y="295"/>
                    <a:pt x="51415" y="8011"/>
                  </a:cubicBezTo>
                  <a:cubicBezTo>
                    <a:pt x="54773" y="11165"/>
                    <a:pt x="55758" y="20371"/>
                    <a:pt x="56094" y="24700"/>
                  </a:cubicBezTo>
                </a:path>
              </a:pathLst>
            </a:custGeom>
            <a:noFill/>
            <a:ln w="14037" cap="rnd">
              <a:solidFill>
                <a:srgbClr val="5A5A23"/>
              </a:solidFill>
            </a:ln>
          </p:spPr>
        </p:sp>
        <p:sp>
          <p:nvSpPr>
            <p:cNvPr id="60" name="Segment 86">
              <a:extLst>
                <a:ext uri="{FF2B5EF4-FFF2-40B4-BE49-F238E27FC236}">
                  <a16:creationId xmlns:a16="http://schemas.microsoft.com/office/drawing/2014/main" id="{83E9EC68-AA4C-4605-8D7C-237F5EC5852B}"/>
                </a:ext>
              </a:extLst>
            </p:cNvPr>
            <p:cNvSpPr>
              <a:spLocks/>
            </p:cNvSpPr>
            <p:nvPr/>
          </p:nvSpPr>
          <p:spPr>
            <a:xfrm>
              <a:off x="2339267" y="1153052"/>
              <a:ext cx="53571" cy="5102"/>
            </a:xfrm>
            <a:custGeom>
              <a:avLst/>
              <a:gdLst/>
              <a:ahLst/>
              <a:cxnLst/>
              <a:rect l="0" t="0" r="0" b="0"/>
              <a:pathLst>
                <a:path w="53571" h="5102">
                  <a:moveTo>
                    <a:pt x="837" y="5682"/>
                  </a:moveTo>
                  <a:cubicBezTo>
                    <a:pt x="17854" y="1354"/>
                    <a:pt x="36948" y="6039"/>
                    <a:pt x="54178" y="5682"/>
                  </a:cubicBezTo>
                </a:path>
              </a:pathLst>
            </a:custGeom>
            <a:noFill/>
            <a:ln w="14037" cap="rnd">
              <a:solidFill>
                <a:srgbClr val="5E2927"/>
              </a:solidFill>
            </a:ln>
          </p:spPr>
        </p:sp>
        <p:sp>
          <p:nvSpPr>
            <p:cNvPr id="61" name="Segment 87">
              <a:extLst>
                <a:ext uri="{FF2B5EF4-FFF2-40B4-BE49-F238E27FC236}">
                  <a16:creationId xmlns:a16="http://schemas.microsoft.com/office/drawing/2014/main" id="{376CA570-2B6F-4A2D-BA60-BD631DBC8303}"/>
                </a:ext>
              </a:extLst>
            </p:cNvPr>
            <p:cNvSpPr>
              <a:spLocks/>
            </p:cNvSpPr>
            <p:nvPr/>
          </p:nvSpPr>
          <p:spPr>
            <a:xfrm>
              <a:off x="2341818" y="1176011"/>
              <a:ext cx="51020" cy="45918"/>
            </a:xfrm>
            <a:custGeom>
              <a:avLst/>
              <a:gdLst/>
              <a:ahLst/>
              <a:cxnLst/>
              <a:rect l="0" t="0" r="0" b="0"/>
              <a:pathLst>
                <a:path w="51020" h="45918">
                  <a:moveTo>
                    <a:pt x="51127" y="1484"/>
                  </a:moveTo>
                  <a:cubicBezTo>
                    <a:pt x="40687" y="5911"/>
                    <a:pt x="7298" y="12172"/>
                    <a:pt x="2517" y="23060"/>
                  </a:cubicBezTo>
                  <a:cubicBezTo>
                    <a:pt x="504" y="27644"/>
                    <a:pt x="5756" y="30568"/>
                    <a:pt x="9023" y="32011"/>
                  </a:cubicBezTo>
                  <a:cubicBezTo>
                    <a:pt x="14426" y="34398"/>
                    <a:pt x="20266" y="37166"/>
                    <a:pt x="25860" y="39037"/>
                  </a:cubicBezTo>
                  <a:cubicBezTo>
                    <a:pt x="34035" y="41769"/>
                    <a:pt x="42663" y="45834"/>
                    <a:pt x="51127" y="47807"/>
                  </a:cubicBezTo>
                </a:path>
              </a:pathLst>
            </a:custGeom>
            <a:noFill/>
            <a:ln w="14037" cap="rnd">
              <a:solidFill>
                <a:srgbClr val="642C29"/>
              </a:solidFill>
            </a:ln>
          </p:spPr>
        </p:sp>
        <p:sp>
          <p:nvSpPr>
            <p:cNvPr id="62" name="Segment 88">
              <a:extLst>
                <a:ext uri="{FF2B5EF4-FFF2-40B4-BE49-F238E27FC236}">
                  <a16:creationId xmlns:a16="http://schemas.microsoft.com/office/drawing/2014/main" id="{29D28F6F-9427-4156-959E-FFDAF24B9604}"/>
                </a:ext>
              </a:extLst>
            </p:cNvPr>
            <p:cNvSpPr>
              <a:spLocks/>
            </p:cNvSpPr>
            <p:nvPr/>
          </p:nvSpPr>
          <p:spPr>
            <a:xfrm>
              <a:off x="2331614" y="1237235"/>
              <a:ext cx="66326" cy="53571"/>
            </a:xfrm>
            <a:custGeom>
              <a:avLst/>
              <a:gdLst/>
              <a:ahLst/>
              <a:cxnLst/>
              <a:rect l="0" t="0" r="0" b="0"/>
              <a:pathLst>
                <a:path w="66326" h="53571">
                  <a:moveTo>
                    <a:pt x="5439" y="54826"/>
                  </a:moveTo>
                  <a:cubicBezTo>
                    <a:pt x="7809" y="51891"/>
                    <a:pt x="9821" y="47811"/>
                    <a:pt x="13919" y="47052"/>
                  </a:cubicBezTo>
                  <a:cubicBezTo>
                    <a:pt x="27631" y="44512"/>
                    <a:pt x="46720" y="56030"/>
                    <a:pt x="59606" y="45941"/>
                  </a:cubicBezTo>
                  <a:cubicBezTo>
                    <a:pt x="66892" y="40237"/>
                    <a:pt x="66227" y="22446"/>
                    <a:pt x="62038" y="14967"/>
                  </a:cubicBezTo>
                  <a:cubicBezTo>
                    <a:pt x="60099" y="11504"/>
                    <a:pt x="56959" y="8364"/>
                    <a:pt x="53165" y="7099"/>
                  </a:cubicBezTo>
                  <a:moveTo>
                    <a:pt x="38873" y="46876"/>
                  </a:moveTo>
                  <a:cubicBezTo>
                    <a:pt x="37005" y="37423"/>
                    <a:pt x="36643" y="26187"/>
                    <a:pt x="33942" y="16930"/>
                  </a:cubicBezTo>
                  <a:cubicBezTo>
                    <a:pt x="31522" y="8637"/>
                    <a:pt x="24429" y="2373"/>
                    <a:pt x="15265" y="4413"/>
                  </a:cubicBezTo>
                  <a:cubicBezTo>
                    <a:pt x="5170" y="6661"/>
                    <a:pt x="2456" y="17872"/>
                    <a:pt x="4035" y="26751"/>
                  </a:cubicBezTo>
                  <a:cubicBezTo>
                    <a:pt x="4965" y="31974"/>
                    <a:pt x="9061" y="45039"/>
                    <a:pt x="13646" y="47704"/>
                  </a:cubicBezTo>
                  <a:cubicBezTo>
                    <a:pt x="16879" y="49583"/>
                    <a:pt x="21510" y="49161"/>
                    <a:pt x="25091" y="49211"/>
                  </a:cubicBezTo>
                </a:path>
              </a:pathLst>
            </a:custGeom>
            <a:noFill/>
            <a:ln w="14037" cap="rnd">
              <a:solidFill>
                <a:srgbClr val="4C4C1F"/>
              </a:solidFill>
            </a:ln>
          </p:spPr>
        </p:sp>
        <p:sp>
          <p:nvSpPr>
            <p:cNvPr id="63" name="Segment 89">
              <a:extLst>
                <a:ext uri="{FF2B5EF4-FFF2-40B4-BE49-F238E27FC236}">
                  <a16:creationId xmlns:a16="http://schemas.microsoft.com/office/drawing/2014/main" id="{C6F44315-7D77-41A4-B72F-1EDAE34F5043}"/>
                </a:ext>
              </a:extLst>
            </p:cNvPr>
            <p:cNvSpPr>
              <a:spLocks/>
            </p:cNvSpPr>
            <p:nvPr/>
          </p:nvSpPr>
          <p:spPr>
            <a:xfrm>
              <a:off x="2334165" y="1306112"/>
              <a:ext cx="76530" cy="20408"/>
            </a:xfrm>
            <a:custGeom>
              <a:avLst/>
              <a:gdLst/>
              <a:ahLst/>
              <a:cxnLst/>
              <a:rect l="0" t="0" r="0" b="0"/>
              <a:pathLst>
                <a:path w="76530" h="20408">
                  <a:moveTo>
                    <a:pt x="1093" y="19598"/>
                  </a:moveTo>
                  <a:cubicBezTo>
                    <a:pt x="1580" y="17803"/>
                    <a:pt x="2659" y="12527"/>
                    <a:pt x="4057" y="11176"/>
                  </a:cubicBezTo>
                  <a:cubicBezTo>
                    <a:pt x="14084" y="1482"/>
                    <a:pt x="64470" y="9055"/>
                    <a:pt x="78297" y="8368"/>
                  </a:cubicBezTo>
                  <a:moveTo>
                    <a:pt x="61453" y="21002"/>
                  </a:moveTo>
                  <a:cubicBezTo>
                    <a:pt x="61527" y="14669"/>
                    <a:pt x="61786" y="8981"/>
                    <a:pt x="62857" y="2753"/>
                  </a:cubicBezTo>
                </a:path>
              </a:pathLst>
            </a:custGeom>
            <a:noFill/>
            <a:ln w="14037" cap="rnd">
              <a:solidFill>
                <a:srgbClr val="512321"/>
              </a:solidFill>
            </a:ln>
          </p:spPr>
        </p:sp>
        <p:sp>
          <p:nvSpPr>
            <p:cNvPr id="64" name="Segment 90">
              <a:extLst>
                <a:ext uri="{FF2B5EF4-FFF2-40B4-BE49-F238E27FC236}">
                  <a16:creationId xmlns:a16="http://schemas.microsoft.com/office/drawing/2014/main" id="{8526E0A2-0A01-4251-A724-D79E6F77B080}"/>
                </a:ext>
              </a:extLst>
            </p:cNvPr>
            <p:cNvSpPr>
              <a:spLocks/>
            </p:cNvSpPr>
            <p:nvPr/>
          </p:nvSpPr>
          <p:spPr>
            <a:xfrm>
              <a:off x="2984670" y="1252541"/>
              <a:ext cx="96938" cy="17857"/>
            </a:xfrm>
            <a:custGeom>
              <a:avLst/>
              <a:gdLst/>
              <a:ahLst/>
              <a:cxnLst/>
              <a:rect l="0" t="0" r="0" b="0"/>
              <a:pathLst>
                <a:path w="96938" h="17857">
                  <a:moveTo>
                    <a:pt x="2240" y="2240"/>
                  </a:moveTo>
                  <a:cubicBezTo>
                    <a:pt x="31464" y="12785"/>
                    <a:pt x="69684" y="18096"/>
                    <a:pt x="97693" y="837"/>
                  </a:cubicBezTo>
                </a:path>
              </a:pathLst>
            </a:custGeom>
            <a:noFill/>
            <a:ln w="14037" cap="rnd">
              <a:solidFill>
                <a:srgbClr val="853A38"/>
              </a:solidFill>
            </a:ln>
          </p:spPr>
        </p:sp>
        <p:sp>
          <p:nvSpPr>
            <p:cNvPr id="65" name="Segment 91">
              <a:extLst>
                <a:ext uri="{FF2B5EF4-FFF2-40B4-BE49-F238E27FC236}">
                  <a16:creationId xmlns:a16="http://schemas.microsoft.com/office/drawing/2014/main" id="{07BD9BBC-5EBF-4E7C-9D15-8F6E1CA77E46}"/>
                </a:ext>
              </a:extLst>
            </p:cNvPr>
            <p:cNvSpPr>
              <a:spLocks/>
            </p:cNvSpPr>
            <p:nvPr/>
          </p:nvSpPr>
          <p:spPr>
            <a:xfrm>
              <a:off x="3020384" y="1155603"/>
              <a:ext cx="7653" cy="5102"/>
            </a:xfrm>
            <a:custGeom>
              <a:avLst/>
              <a:gdLst/>
              <a:ahLst/>
              <a:cxnLst/>
              <a:rect l="0" t="0" r="0" b="0"/>
              <a:pathLst>
                <a:path w="7653" h="5102">
                  <a:moveTo>
                    <a:pt x="202" y="7221"/>
                  </a:moveTo>
                  <a:cubicBezTo>
                    <a:pt x="3902" y="5980"/>
                    <a:pt x="7123" y="2736"/>
                    <a:pt x="10028" y="202"/>
                  </a:cubicBezTo>
                </a:path>
              </a:pathLst>
            </a:custGeom>
            <a:noFill/>
            <a:ln w="14037" cap="rnd">
              <a:solidFill>
                <a:srgbClr val="7E7E35"/>
              </a:solidFill>
            </a:ln>
          </p:spPr>
        </p:sp>
        <p:sp>
          <p:nvSpPr>
            <p:cNvPr id="66" name="Segment 92">
              <a:extLst>
                <a:ext uri="{FF2B5EF4-FFF2-40B4-BE49-F238E27FC236}">
                  <a16:creationId xmlns:a16="http://schemas.microsoft.com/office/drawing/2014/main" id="{9292D228-1055-4D7C-BE7F-750438C4A398}"/>
                </a:ext>
              </a:extLst>
            </p:cNvPr>
            <p:cNvSpPr>
              <a:spLocks/>
            </p:cNvSpPr>
            <p:nvPr/>
          </p:nvSpPr>
          <p:spPr>
            <a:xfrm>
              <a:off x="3181097" y="1117338"/>
              <a:ext cx="104591" cy="71428"/>
            </a:xfrm>
            <a:custGeom>
              <a:avLst/>
              <a:gdLst/>
              <a:ahLst/>
              <a:cxnLst/>
              <a:rect l="0" t="0" r="0" b="0"/>
              <a:pathLst>
                <a:path w="104591" h="71428">
                  <a:moveTo>
                    <a:pt x="1106" y="30584"/>
                  </a:moveTo>
                  <a:cubicBezTo>
                    <a:pt x="11129" y="30411"/>
                    <a:pt x="18374" y="30958"/>
                    <a:pt x="28507" y="33687"/>
                  </a:cubicBezTo>
                  <a:moveTo>
                    <a:pt x="27777" y="68485"/>
                  </a:moveTo>
                  <a:cubicBezTo>
                    <a:pt x="27706" y="56894"/>
                    <a:pt x="27757" y="45277"/>
                    <a:pt x="28507" y="33687"/>
                  </a:cubicBezTo>
                  <a:moveTo>
                    <a:pt x="55851" y="64273"/>
                  </a:moveTo>
                  <a:cubicBezTo>
                    <a:pt x="55811" y="54121"/>
                    <a:pt x="55878" y="43861"/>
                    <a:pt x="55865" y="33694"/>
                  </a:cubicBezTo>
                  <a:moveTo>
                    <a:pt x="60062" y="2510"/>
                  </a:moveTo>
                  <a:cubicBezTo>
                    <a:pt x="64909" y="5825"/>
                    <a:pt x="74557" y="10816"/>
                    <a:pt x="78283" y="15159"/>
                  </a:cubicBezTo>
                  <a:cubicBezTo>
                    <a:pt x="90798" y="29743"/>
                    <a:pt x="83682" y="55736"/>
                    <a:pt x="83925" y="72696"/>
                  </a:cubicBezTo>
                  <a:moveTo>
                    <a:pt x="106385" y="27777"/>
                  </a:moveTo>
                  <a:cubicBezTo>
                    <a:pt x="103313" y="27058"/>
                    <a:pt x="99417" y="24859"/>
                    <a:pt x="96235" y="25212"/>
                  </a:cubicBezTo>
                  <a:cubicBezTo>
                    <a:pt x="83787" y="26592"/>
                    <a:pt x="67846" y="30669"/>
                    <a:pt x="55865" y="33694"/>
                  </a:cubicBezTo>
                  <a:moveTo>
                    <a:pt x="28507" y="33687"/>
                  </a:moveTo>
                  <a:cubicBezTo>
                    <a:pt x="33877" y="32698"/>
                    <a:pt x="39304" y="29480"/>
                    <a:pt x="44622" y="30615"/>
                  </a:cubicBezTo>
                  <a:cubicBezTo>
                    <a:pt x="48400" y="31422"/>
                    <a:pt x="52117" y="32668"/>
                    <a:pt x="55865" y="33694"/>
                  </a:cubicBezTo>
                </a:path>
              </a:pathLst>
            </a:custGeom>
            <a:noFill/>
            <a:ln w="14037" cap="rnd">
              <a:solidFill>
                <a:srgbClr val="903F3C"/>
              </a:solidFill>
            </a:ln>
          </p:spPr>
        </p:sp>
        <p:sp>
          <p:nvSpPr>
            <p:cNvPr id="67" name="Segment 93">
              <a:extLst>
                <a:ext uri="{FF2B5EF4-FFF2-40B4-BE49-F238E27FC236}">
                  <a16:creationId xmlns:a16="http://schemas.microsoft.com/office/drawing/2014/main" id="{4DFA5C11-1D0C-4D68-8E86-DF12A43E00D4}"/>
                </a:ext>
              </a:extLst>
            </p:cNvPr>
            <p:cNvSpPr>
              <a:spLocks/>
            </p:cNvSpPr>
            <p:nvPr/>
          </p:nvSpPr>
          <p:spPr>
            <a:xfrm>
              <a:off x="3183648" y="1219378"/>
              <a:ext cx="99489" cy="91836"/>
            </a:xfrm>
            <a:custGeom>
              <a:avLst/>
              <a:gdLst/>
              <a:ahLst/>
              <a:cxnLst/>
              <a:rect l="0" t="0" r="0" b="0"/>
              <a:pathLst>
                <a:path w="99489" h="91836">
                  <a:moveTo>
                    <a:pt x="472" y="472"/>
                  </a:moveTo>
                  <a:cubicBezTo>
                    <a:pt x="12127" y="4196"/>
                    <a:pt x="26370" y="14413"/>
                    <a:pt x="38693" y="14472"/>
                  </a:cubicBezTo>
                  <a:cubicBezTo>
                    <a:pt x="48037" y="14518"/>
                    <a:pt x="89780" y="4522"/>
                    <a:pt x="95422" y="15011"/>
                  </a:cubicBezTo>
                  <a:cubicBezTo>
                    <a:pt x="99348" y="22311"/>
                    <a:pt x="100062" y="80320"/>
                    <a:pt x="94521" y="85943"/>
                  </a:cubicBezTo>
                  <a:cubicBezTo>
                    <a:pt x="86902" y="93674"/>
                    <a:pt x="73365" y="85714"/>
                    <a:pt x="65432" y="84525"/>
                  </a:cubicBezTo>
                  <a:cubicBezTo>
                    <a:pt x="59793" y="83680"/>
                    <a:pt x="55091" y="88548"/>
                    <a:pt x="49602" y="87498"/>
                  </a:cubicBezTo>
                  <a:cubicBezTo>
                    <a:pt x="45782" y="86768"/>
                    <a:pt x="42127" y="85347"/>
                    <a:pt x="38390" y="84271"/>
                  </a:cubicBezTo>
                  <a:moveTo>
                    <a:pt x="472" y="73465"/>
                  </a:moveTo>
                  <a:cubicBezTo>
                    <a:pt x="1010" y="78309"/>
                    <a:pt x="1288" y="82941"/>
                    <a:pt x="6103" y="85631"/>
                  </a:cubicBezTo>
                  <a:cubicBezTo>
                    <a:pt x="14913" y="90552"/>
                    <a:pt x="30073" y="86667"/>
                    <a:pt x="38390" y="84271"/>
                  </a:cubicBezTo>
                  <a:moveTo>
                    <a:pt x="11702" y="51006"/>
                  </a:moveTo>
                  <a:cubicBezTo>
                    <a:pt x="12170" y="50694"/>
                    <a:pt x="12591" y="50298"/>
                    <a:pt x="13105" y="50070"/>
                  </a:cubicBezTo>
                  <a:cubicBezTo>
                    <a:pt x="13800" y="49761"/>
                    <a:pt x="15174" y="49689"/>
                    <a:pt x="15913" y="49654"/>
                  </a:cubicBezTo>
                  <a:cubicBezTo>
                    <a:pt x="19276" y="49495"/>
                    <a:pt x="22336" y="49781"/>
                    <a:pt x="25739" y="49602"/>
                  </a:cubicBezTo>
                  <a:moveTo>
                    <a:pt x="65043" y="22931"/>
                  </a:moveTo>
                  <a:cubicBezTo>
                    <a:pt x="65043" y="27142"/>
                    <a:pt x="65043" y="31354"/>
                    <a:pt x="65043" y="35565"/>
                  </a:cubicBezTo>
                  <a:moveTo>
                    <a:pt x="65043" y="41180"/>
                  </a:moveTo>
                  <a:cubicBezTo>
                    <a:pt x="65197" y="55518"/>
                    <a:pt x="65140" y="70012"/>
                    <a:pt x="63735" y="84332"/>
                  </a:cubicBezTo>
                  <a:moveTo>
                    <a:pt x="38093" y="14447"/>
                  </a:moveTo>
                  <a:cubicBezTo>
                    <a:pt x="36553" y="37278"/>
                    <a:pt x="38117" y="61401"/>
                    <a:pt x="38390" y="84271"/>
                  </a:cubicBezTo>
                  <a:moveTo>
                    <a:pt x="40241" y="50199"/>
                  </a:moveTo>
                  <a:cubicBezTo>
                    <a:pt x="57775" y="49131"/>
                    <a:pt x="76222" y="49559"/>
                    <a:pt x="93763" y="50087"/>
                  </a:cubicBezTo>
                </a:path>
              </a:pathLst>
            </a:custGeom>
            <a:noFill/>
            <a:ln w="14037" cap="rnd">
              <a:solidFill>
                <a:srgbClr val="91403D"/>
              </a:solidFill>
            </a:ln>
          </p:spPr>
        </p:sp>
        <p:sp>
          <p:nvSpPr>
            <p:cNvPr id="68" name="Segment 100">
              <a:extLst>
                <a:ext uri="{FF2B5EF4-FFF2-40B4-BE49-F238E27FC236}">
                  <a16:creationId xmlns:a16="http://schemas.microsoft.com/office/drawing/2014/main" id="{6F79203D-2323-4557-B424-70945F434065}"/>
                </a:ext>
              </a:extLst>
            </p:cNvPr>
            <p:cNvSpPr>
              <a:spLocks/>
            </p:cNvSpPr>
            <p:nvPr/>
          </p:nvSpPr>
          <p:spPr>
            <a:xfrm>
              <a:off x="660709" y="1392846"/>
              <a:ext cx="84183" cy="56122"/>
            </a:xfrm>
            <a:custGeom>
              <a:avLst/>
              <a:gdLst/>
              <a:ahLst/>
              <a:cxnLst/>
              <a:rect l="0" t="0" r="0" b="0"/>
              <a:pathLst>
                <a:path w="84183" h="56122">
                  <a:moveTo>
                    <a:pt x="85964" y="4292"/>
                  </a:moveTo>
                  <a:cubicBezTo>
                    <a:pt x="75748" y="4280"/>
                    <a:pt x="66849" y="8023"/>
                    <a:pt x="57211" y="8300"/>
                  </a:cubicBezTo>
                  <a:cubicBezTo>
                    <a:pt x="54209" y="8386"/>
                    <a:pt x="51634" y="7804"/>
                    <a:pt x="48828" y="6846"/>
                  </a:cubicBezTo>
                  <a:cubicBezTo>
                    <a:pt x="47565" y="6415"/>
                    <a:pt x="46041" y="6295"/>
                    <a:pt x="45124" y="5325"/>
                  </a:cubicBezTo>
                  <a:cubicBezTo>
                    <a:pt x="44496" y="4662"/>
                    <a:pt x="46921" y="5656"/>
                    <a:pt x="47825" y="5786"/>
                  </a:cubicBezTo>
                  <a:cubicBezTo>
                    <a:pt x="57250" y="7136"/>
                    <a:pt x="58489" y="9576"/>
                    <a:pt x="61049" y="18329"/>
                  </a:cubicBezTo>
                  <a:cubicBezTo>
                    <a:pt x="63338" y="26158"/>
                    <a:pt x="65440" y="35503"/>
                    <a:pt x="62036" y="43479"/>
                  </a:cubicBezTo>
                  <a:cubicBezTo>
                    <a:pt x="59908" y="48464"/>
                    <a:pt x="52911" y="53306"/>
                    <a:pt x="48063" y="54860"/>
                  </a:cubicBezTo>
                  <a:cubicBezTo>
                    <a:pt x="37609" y="58211"/>
                    <a:pt x="20589" y="56844"/>
                    <a:pt x="11480" y="50389"/>
                  </a:cubicBezTo>
                  <a:cubicBezTo>
                    <a:pt x="6934" y="47167"/>
                    <a:pt x="2138" y="39278"/>
                    <a:pt x="1741" y="33770"/>
                  </a:cubicBezTo>
                  <a:cubicBezTo>
                    <a:pt x="1237" y="26772"/>
                    <a:pt x="4296" y="14245"/>
                    <a:pt x="7824" y="8503"/>
                  </a:cubicBezTo>
                  <a:cubicBezTo>
                    <a:pt x="12050" y="1625"/>
                    <a:pt x="38377" y="3604"/>
                    <a:pt x="45256" y="5384"/>
                  </a:cubicBezTo>
                </a:path>
              </a:pathLst>
            </a:custGeom>
            <a:noFill/>
            <a:ln w="14037" cap="rnd">
              <a:solidFill>
                <a:srgbClr val="404019"/>
              </a:solidFill>
            </a:ln>
          </p:spPr>
        </p:sp>
        <p:sp>
          <p:nvSpPr>
            <p:cNvPr id="69" name="Segment 101">
              <a:extLst>
                <a:ext uri="{FF2B5EF4-FFF2-40B4-BE49-F238E27FC236}">
                  <a16:creationId xmlns:a16="http://schemas.microsoft.com/office/drawing/2014/main" id="{CEDA1D12-6D2C-4D51-809A-C155AF71FD00}"/>
                </a:ext>
              </a:extLst>
            </p:cNvPr>
            <p:cNvSpPr>
              <a:spLocks/>
            </p:cNvSpPr>
            <p:nvPr/>
          </p:nvSpPr>
          <p:spPr>
            <a:xfrm>
              <a:off x="1140297" y="1405601"/>
              <a:ext cx="66326" cy="56122"/>
            </a:xfrm>
            <a:custGeom>
              <a:avLst/>
              <a:gdLst/>
              <a:ahLst/>
              <a:cxnLst/>
              <a:rect l="0" t="0" r="0" b="0"/>
              <a:pathLst>
                <a:path w="66326" h="56122">
                  <a:moveTo>
                    <a:pt x="21684" y="52296"/>
                  </a:moveTo>
                  <a:cubicBezTo>
                    <a:pt x="10764" y="45379"/>
                    <a:pt x="1569" y="34077"/>
                    <a:pt x="7322" y="20077"/>
                  </a:cubicBezTo>
                  <a:cubicBezTo>
                    <a:pt x="15107" y="1135"/>
                    <a:pt x="53614" y="1240"/>
                    <a:pt x="64200" y="16606"/>
                  </a:cubicBezTo>
                  <a:cubicBezTo>
                    <a:pt x="68436" y="22755"/>
                    <a:pt x="68617" y="31715"/>
                    <a:pt x="66814" y="38753"/>
                  </a:cubicBezTo>
                  <a:cubicBezTo>
                    <a:pt x="64842" y="46450"/>
                    <a:pt x="50752" y="57732"/>
                    <a:pt x="42375" y="51445"/>
                  </a:cubicBezTo>
                  <a:cubicBezTo>
                    <a:pt x="35224" y="46079"/>
                    <a:pt x="39580" y="15791"/>
                    <a:pt x="39584" y="8527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70" name="Segment 102">
              <a:extLst>
                <a:ext uri="{FF2B5EF4-FFF2-40B4-BE49-F238E27FC236}">
                  <a16:creationId xmlns:a16="http://schemas.microsoft.com/office/drawing/2014/main" id="{0574E928-49B9-4F40-A9F9-77FE312F0B1E}"/>
                </a:ext>
              </a:extLst>
            </p:cNvPr>
            <p:cNvSpPr>
              <a:spLocks/>
            </p:cNvSpPr>
            <p:nvPr/>
          </p:nvSpPr>
          <p:spPr>
            <a:xfrm>
              <a:off x="1150501" y="1474478"/>
              <a:ext cx="61224" cy="56122"/>
            </a:xfrm>
            <a:custGeom>
              <a:avLst/>
              <a:gdLst/>
              <a:ahLst/>
              <a:cxnLst/>
              <a:rect l="0" t="0" r="0" b="0"/>
              <a:pathLst>
                <a:path w="61224" h="56122">
                  <a:moveTo>
                    <a:pt x="1276" y="6378"/>
                  </a:moveTo>
                  <a:cubicBezTo>
                    <a:pt x="12455" y="6493"/>
                    <a:pt x="45833" y="801"/>
                    <a:pt x="53618" y="9968"/>
                  </a:cubicBezTo>
                  <a:cubicBezTo>
                    <a:pt x="59797" y="17243"/>
                    <a:pt x="62544" y="40239"/>
                    <a:pt x="54846" y="46931"/>
                  </a:cubicBezTo>
                  <a:cubicBezTo>
                    <a:pt x="43288" y="56980"/>
                    <a:pt x="17799" y="52146"/>
                    <a:pt x="3826" y="52296"/>
                  </a:cubicBezTo>
                </a:path>
              </a:pathLst>
            </a:custGeom>
            <a:noFill/>
            <a:ln w="14037" cap="rnd">
              <a:solidFill>
                <a:srgbClr val="303012"/>
              </a:solidFill>
            </a:ln>
          </p:spPr>
        </p:sp>
        <p:sp>
          <p:nvSpPr>
            <p:cNvPr id="71" name="Segment 103">
              <a:extLst>
                <a:ext uri="{FF2B5EF4-FFF2-40B4-BE49-F238E27FC236}">
                  <a16:creationId xmlns:a16="http://schemas.microsoft.com/office/drawing/2014/main" id="{6F015A89-00D4-4F90-8E6E-1C53ED21256C}"/>
                </a:ext>
              </a:extLst>
            </p:cNvPr>
            <p:cNvSpPr>
              <a:spLocks/>
            </p:cNvSpPr>
            <p:nvPr/>
          </p:nvSpPr>
          <p:spPr>
            <a:xfrm>
              <a:off x="1147950" y="1543355"/>
              <a:ext cx="76530" cy="20408"/>
            </a:xfrm>
            <a:custGeom>
              <a:avLst/>
              <a:gdLst/>
              <a:ahLst/>
              <a:cxnLst/>
              <a:rect l="0" t="0" r="0" b="0"/>
              <a:pathLst>
                <a:path w="76530" h="20408">
                  <a:moveTo>
                    <a:pt x="1350" y="18194"/>
                  </a:moveTo>
                  <a:cubicBezTo>
                    <a:pt x="1523" y="16964"/>
                    <a:pt x="1271" y="15594"/>
                    <a:pt x="1869" y="14503"/>
                  </a:cubicBezTo>
                  <a:cubicBezTo>
                    <a:pt x="9277" y="1004"/>
                    <a:pt x="65117" y="9374"/>
                    <a:pt x="78554" y="8368"/>
                  </a:cubicBezTo>
                  <a:moveTo>
                    <a:pt x="61709" y="5561"/>
                  </a:moveTo>
                  <a:cubicBezTo>
                    <a:pt x="62601" y="10743"/>
                    <a:pt x="62846" y="15740"/>
                    <a:pt x="63113" y="21002"/>
                  </a:cubicBezTo>
                </a:path>
              </a:pathLst>
            </a:custGeom>
            <a:noFill/>
            <a:ln w="14037" cap="rnd">
              <a:solidFill>
                <a:srgbClr val="143011"/>
              </a:solidFill>
            </a:ln>
          </p:spPr>
        </p:sp>
        <p:sp>
          <p:nvSpPr>
            <p:cNvPr id="72" name="Segment 104">
              <a:extLst>
                <a:ext uri="{FF2B5EF4-FFF2-40B4-BE49-F238E27FC236}">
                  <a16:creationId xmlns:a16="http://schemas.microsoft.com/office/drawing/2014/main" id="{2982BB72-7A32-43D2-931D-34218C2C42A5}"/>
                </a:ext>
              </a:extLst>
            </p:cNvPr>
            <p:cNvSpPr>
              <a:spLocks/>
            </p:cNvSpPr>
            <p:nvPr/>
          </p:nvSpPr>
          <p:spPr>
            <a:xfrm>
              <a:off x="1619885" y="1339275"/>
              <a:ext cx="61224" cy="58673"/>
            </a:xfrm>
            <a:custGeom>
              <a:avLst/>
              <a:gdLst/>
              <a:ahLst/>
              <a:cxnLst/>
              <a:rect l="0" t="0" r="0" b="0"/>
              <a:pathLst>
                <a:path w="61224" h="58673">
                  <a:moveTo>
                    <a:pt x="62500" y="8928"/>
                  </a:moveTo>
                  <a:cubicBezTo>
                    <a:pt x="45494" y="9155"/>
                    <a:pt x="13378" y="2081"/>
                    <a:pt x="4677" y="21684"/>
                  </a:cubicBezTo>
                  <a:cubicBezTo>
                    <a:pt x="1734" y="28312"/>
                    <a:pt x="7013" y="45142"/>
                    <a:pt x="12119" y="49745"/>
                  </a:cubicBezTo>
                  <a:cubicBezTo>
                    <a:pt x="22073" y="58721"/>
                    <a:pt x="50232" y="54759"/>
                    <a:pt x="62500" y="54846"/>
                  </a:cubicBezTo>
                </a:path>
              </a:pathLst>
            </a:custGeom>
            <a:noFill/>
            <a:ln w="14037" cap="rnd">
              <a:solidFill>
                <a:srgbClr val="3D1A18"/>
              </a:solidFill>
            </a:ln>
          </p:spPr>
        </p:sp>
        <p:sp>
          <p:nvSpPr>
            <p:cNvPr id="73" name="Segment 105">
              <a:extLst>
                <a:ext uri="{FF2B5EF4-FFF2-40B4-BE49-F238E27FC236}">
                  <a16:creationId xmlns:a16="http://schemas.microsoft.com/office/drawing/2014/main" id="{68519949-85F1-475D-B35D-847F9235845A}"/>
                </a:ext>
              </a:extLst>
            </p:cNvPr>
            <p:cNvSpPr>
              <a:spLocks/>
            </p:cNvSpPr>
            <p:nvPr/>
          </p:nvSpPr>
          <p:spPr>
            <a:xfrm>
              <a:off x="1622436" y="1410703"/>
              <a:ext cx="84183" cy="63775"/>
            </a:xfrm>
            <a:custGeom>
              <a:avLst/>
              <a:gdLst/>
              <a:ahLst/>
              <a:cxnLst/>
              <a:rect l="0" t="0" r="0" b="0"/>
              <a:pathLst>
                <a:path w="84183" h="63775">
                  <a:moveTo>
                    <a:pt x="85458" y="8928"/>
                  </a:moveTo>
                  <a:cubicBezTo>
                    <a:pt x="70906" y="9211"/>
                    <a:pt x="22045" y="1304"/>
                    <a:pt x="11049" y="11049"/>
                  </a:cubicBezTo>
                  <a:cubicBezTo>
                    <a:pt x="3356" y="17867"/>
                    <a:pt x="1248" y="39043"/>
                    <a:pt x="7039" y="47194"/>
                  </a:cubicBezTo>
                  <a:cubicBezTo>
                    <a:pt x="17147" y="61420"/>
                    <a:pt x="47328" y="65732"/>
                    <a:pt x="59949" y="52077"/>
                  </a:cubicBezTo>
                  <a:cubicBezTo>
                    <a:pt x="70264" y="40917"/>
                    <a:pt x="62618" y="23231"/>
                    <a:pt x="60210" y="11075"/>
                  </a:cubicBezTo>
                </a:path>
              </a:pathLst>
            </a:custGeom>
            <a:noFill/>
            <a:ln w="14037" cap="rnd">
              <a:solidFill>
                <a:srgbClr val="391816"/>
              </a:solidFill>
            </a:ln>
          </p:spPr>
        </p:sp>
        <p:sp>
          <p:nvSpPr>
            <p:cNvPr id="74" name="Segment 106">
              <a:extLst>
                <a:ext uri="{FF2B5EF4-FFF2-40B4-BE49-F238E27FC236}">
                  <a16:creationId xmlns:a16="http://schemas.microsoft.com/office/drawing/2014/main" id="{C35D42A7-3FDE-4967-A225-BEE7F71BD667}"/>
                </a:ext>
              </a:extLst>
            </p:cNvPr>
            <p:cNvSpPr>
              <a:spLocks/>
            </p:cNvSpPr>
            <p:nvPr/>
          </p:nvSpPr>
          <p:spPr>
            <a:xfrm>
              <a:off x="1602028" y="1492335"/>
              <a:ext cx="109693" cy="15306"/>
            </a:xfrm>
            <a:custGeom>
              <a:avLst/>
              <a:gdLst/>
              <a:ahLst/>
              <a:cxnLst/>
              <a:rect l="0" t="0" r="0" b="0"/>
              <a:pathLst>
                <a:path w="109693" h="15306">
                  <a:moveTo>
                    <a:pt x="1276" y="1276"/>
                  </a:moveTo>
                  <a:cubicBezTo>
                    <a:pt x="1685" y="3417"/>
                    <a:pt x="1044" y="6074"/>
                    <a:pt x="2504" y="7700"/>
                  </a:cubicBezTo>
                  <a:cubicBezTo>
                    <a:pt x="10537" y="16645"/>
                    <a:pt x="106116" y="15721"/>
                    <a:pt x="110748" y="6157"/>
                  </a:cubicBezTo>
                  <a:cubicBezTo>
                    <a:pt x="111460" y="4686"/>
                    <a:pt x="110895" y="2903"/>
                    <a:pt x="110968" y="1276"/>
                  </a:cubicBezTo>
                </a:path>
              </a:pathLst>
            </a:custGeom>
            <a:noFill/>
            <a:ln w="14037" cap="rnd">
              <a:solidFill>
                <a:srgbClr val="331615"/>
              </a:solidFill>
            </a:ln>
          </p:spPr>
        </p:sp>
        <p:sp>
          <p:nvSpPr>
            <p:cNvPr id="75" name="Segment 107">
              <a:extLst>
                <a:ext uri="{FF2B5EF4-FFF2-40B4-BE49-F238E27FC236}">
                  <a16:creationId xmlns:a16="http://schemas.microsoft.com/office/drawing/2014/main" id="{38575E71-3B1E-4F72-99B1-9760044EA755}"/>
                </a:ext>
              </a:extLst>
            </p:cNvPr>
            <p:cNvSpPr>
              <a:spLocks/>
            </p:cNvSpPr>
            <p:nvPr/>
          </p:nvSpPr>
          <p:spPr>
            <a:xfrm>
              <a:off x="2096922" y="1413254"/>
              <a:ext cx="66326" cy="51020"/>
            </a:xfrm>
            <a:custGeom>
              <a:avLst/>
              <a:gdLst/>
              <a:ahLst/>
              <a:cxnLst/>
              <a:rect l="0" t="0" r="0" b="0"/>
              <a:pathLst>
                <a:path w="66326" h="51020">
                  <a:moveTo>
                    <a:pt x="19132" y="49744"/>
                  </a:moveTo>
                  <a:cubicBezTo>
                    <a:pt x="9623" y="41974"/>
                    <a:pt x="2299" y="29531"/>
                    <a:pt x="6661" y="16582"/>
                  </a:cubicBezTo>
                  <a:cubicBezTo>
                    <a:pt x="10053" y="6510"/>
                    <a:pt x="21164" y="1357"/>
                    <a:pt x="30873" y="1528"/>
                  </a:cubicBezTo>
                  <a:cubicBezTo>
                    <a:pt x="42884" y="1741"/>
                    <a:pt x="54009" y="279"/>
                    <a:pt x="61649" y="11504"/>
                  </a:cubicBezTo>
                  <a:cubicBezTo>
                    <a:pt x="65797" y="17597"/>
                    <a:pt x="67081" y="27398"/>
                    <a:pt x="65082" y="34438"/>
                  </a:cubicBezTo>
                  <a:cubicBezTo>
                    <a:pt x="62805" y="42459"/>
                    <a:pt x="51124" y="51491"/>
                    <a:pt x="42228" y="49041"/>
                  </a:cubicBezTo>
                  <a:cubicBezTo>
                    <a:pt x="32046" y="46238"/>
                    <a:pt x="37026" y="11395"/>
                    <a:pt x="37043" y="3432"/>
                  </a:cubicBezTo>
                </a:path>
              </a:pathLst>
            </a:custGeom>
            <a:noFill/>
            <a:ln w="14037" cap="rnd">
              <a:solidFill>
                <a:srgbClr val="3A3A16"/>
              </a:solidFill>
            </a:ln>
          </p:spPr>
        </p:sp>
        <p:sp>
          <p:nvSpPr>
            <p:cNvPr id="76" name="Segment 108">
              <a:extLst>
                <a:ext uri="{FF2B5EF4-FFF2-40B4-BE49-F238E27FC236}">
                  <a16:creationId xmlns:a16="http://schemas.microsoft.com/office/drawing/2014/main" id="{82745E0A-3165-4ACE-AA65-4B95643107A9}"/>
                </a:ext>
              </a:extLst>
            </p:cNvPr>
            <p:cNvSpPr>
              <a:spLocks/>
            </p:cNvSpPr>
            <p:nvPr/>
          </p:nvSpPr>
          <p:spPr>
            <a:xfrm>
              <a:off x="2107126" y="1477029"/>
              <a:ext cx="56122" cy="58673"/>
            </a:xfrm>
            <a:custGeom>
              <a:avLst/>
              <a:gdLst/>
              <a:ahLst/>
              <a:cxnLst/>
              <a:rect l="0" t="0" r="0" b="0"/>
              <a:pathLst>
                <a:path w="56122" h="58673">
                  <a:moveTo>
                    <a:pt x="81" y="7477"/>
                  </a:moveTo>
                  <a:cubicBezTo>
                    <a:pt x="10736" y="7536"/>
                    <a:pt x="42148" y="2383"/>
                    <a:pt x="50146" y="10440"/>
                  </a:cubicBezTo>
                  <a:cubicBezTo>
                    <a:pt x="55999" y="16337"/>
                    <a:pt x="58386" y="35204"/>
                    <a:pt x="54877" y="42570"/>
                  </a:cubicBezTo>
                  <a:cubicBezTo>
                    <a:pt x="47162" y="58771"/>
                    <a:pt x="14438" y="52292"/>
                    <a:pt x="81" y="52396"/>
                  </a:cubicBezTo>
                </a:path>
              </a:pathLst>
            </a:custGeom>
            <a:noFill/>
            <a:ln w="14037" cap="rnd">
              <a:solidFill>
                <a:srgbClr val="1B3F19"/>
              </a:solidFill>
            </a:ln>
          </p:spPr>
        </p:sp>
        <p:sp>
          <p:nvSpPr>
            <p:cNvPr id="77" name="Segment 109">
              <a:extLst>
                <a:ext uri="{FF2B5EF4-FFF2-40B4-BE49-F238E27FC236}">
                  <a16:creationId xmlns:a16="http://schemas.microsoft.com/office/drawing/2014/main" id="{3EDDF6F1-C277-424C-B36F-80F948F08580}"/>
                </a:ext>
              </a:extLst>
            </p:cNvPr>
            <p:cNvSpPr>
              <a:spLocks/>
            </p:cNvSpPr>
            <p:nvPr/>
          </p:nvSpPr>
          <p:spPr>
            <a:xfrm>
              <a:off x="2102024" y="1545906"/>
              <a:ext cx="73979" cy="20408"/>
            </a:xfrm>
            <a:custGeom>
              <a:avLst/>
              <a:gdLst/>
              <a:ahLst/>
              <a:cxnLst/>
              <a:rect l="0" t="0" r="0" b="0"/>
              <a:pathLst>
                <a:path w="73979" h="20408">
                  <a:moveTo>
                    <a:pt x="2753" y="17938"/>
                  </a:moveTo>
                  <a:cubicBezTo>
                    <a:pt x="2909" y="16534"/>
                    <a:pt x="2315" y="14812"/>
                    <a:pt x="3221" y="13727"/>
                  </a:cubicBezTo>
                  <a:cubicBezTo>
                    <a:pt x="13110" y="1878"/>
                    <a:pt x="62356" y="11375"/>
                    <a:pt x="75746" y="10919"/>
                  </a:cubicBezTo>
                  <a:moveTo>
                    <a:pt x="61709" y="3901"/>
                  </a:moveTo>
                  <a:cubicBezTo>
                    <a:pt x="61909" y="9597"/>
                    <a:pt x="62402" y="15086"/>
                    <a:pt x="63113" y="20745"/>
                  </a:cubicBezTo>
                </a:path>
              </a:pathLst>
            </a:custGeom>
            <a:noFill/>
            <a:ln w="14037" cap="rnd">
              <a:solidFill>
                <a:srgbClr val="341634"/>
              </a:solidFill>
            </a:ln>
          </p:spPr>
        </p:sp>
        <p:sp>
          <p:nvSpPr>
            <p:cNvPr id="78" name="Segment 110">
              <a:extLst>
                <a:ext uri="{FF2B5EF4-FFF2-40B4-BE49-F238E27FC236}">
                  <a16:creationId xmlns:a16="http://schemas.microsoft.com/office/drawing/2014/main" id="{255B693D-3A9F-4DFA-8125-307783A3FE35}"/>
                </a:ext>
              </a:extLst>
            </p:cNvPr>
            <p:cNvSpPr>
              <a:spLocks/>
            </p:cNvSpPr>
            <p:nvPr/>
          </p:nvSpPr>
          <p:spPr>
            <a:xfrm>
              <a:off x="2334165" y="1341826"/>
              <a:ext cx="63775" cy="51020"/>
            </a:xfrm>
            <a:custGeom>
              <a:avLst/>
              <a:gdLst/>
              <a:ahLst/>
              <a:cxnLst/>
              <a:rect l="0" t="0" r="0" b="0"/>
              <a:pathLst>
                <a:path w="63775" h="51020">
                  <a:moveTo>
                    <a:pt x="13861" y="47551"/>
                  </a:moveTo>
                  <a:cubicBezTo>
                    <a:pt x="10100" y="45663"/>
                    <a:pt x="8060" y="44261"/>
                    <a:pt x="5778" y="40661"/>
                  </a:cubicBezTo>
                  <a:cubicBezTo>
                    <a:pt x="1922" y="34575"/>
                    <a:pt x="1204" y="24874"/>
                    <a:pt x="3897" y="18246"/>
                  </a:cubicBezTo>
                  <a:cubicBezTo>
                    <a:pt x="6190" y="12601"/>
                    <a:pt x="11823" y="6964"/>
                    <a:pt x="17541" y="4942"/>
                  </a:cubicBezTo>
                  <a:cubicBezTo>
                    <a:pt x="24567" y="2458"/>
                    <a:pt x="40821" y="1957"/>
                    <a:pt x="47551" y="4035"/>
                  </a:cubicBezTo>
                  <a:cubicBezTo>
                    <a:pt x="55821" y="6590"/>
                    <a:pt x="63054" y="16879"/>
                    <a:pt x="64264" y="25218"/>
                  </a:cubicBezTo>
                  <a:cubicBezTo>
                    <a:pt x="65120" y="31119"/>
                    <a:pt x="61923" y="39609"/>
                    <a:pt x="57896" y="43859"/>
                  </a:cubicBezTo>
                  <a:cubicBezTo>
                    <a:pt x="53777" y="48208"/>
                    <a:pt x="46150" y="53439"/>
                    <a:pt x="39974" y="50878"/>
                  </a:cubicBezTo>
                  <a:cubicBezTo>
                    <a:pt x="30041" y="46759"/>
                    <a:pt x="35114" y="14301"/>
                    <a:pt x="35398" y="6196"/>
                  </a:cubicBezTo>
                </a:path>
              </a:pathLst>
            </a:custGeom>
            <a:noFill/>
            <a:ln w="14037" cap="rnd">
              <a:solidFill>
                <a:srgbClr val="451E1A"/>
              </a:solidFill>
            </a:ln>
          </p:spPr>
        </p:sp>
        <p:sp>
          <p:nvSpPr>
            <p:cNvPr id="79" name="Segment 111">
              <a:extLst>
                <a:ext uri="{FF2B5EF4-FFF2-40B4-BE49-F238E27FC236}">
                  <a16:creationId xmlns:a16="http://schemas.microsoft.com/office/drawing/2014/main" id="{6DE405BE-D2D9-4346-98B4-5BF587DD1C51}"/>
                </a:ext>
              </a:extLst>
            </p:cNvPr>
            <p:cNvSpPr>
              <a:spLocks/>
            </p:cNvSpPr>
            <p:nvPr/>
          </p:nvSpPr>
          <p:spPr>
            <a:xfrm>
              <a:off x="2313757" y="1461723"/>
              <a:ext cx="112244" cy="7653"/>
            </a:xfrm>
            <a:custGeom>
              <a:avLst/>
              <a:gdLst/>
              <a:ahLst/>
              <a:cxnLst/>
              <a:rect l="0" t="0" r="0" b="0"/>
              <a:pathLst>
                <a:path w="112244" h="7653">
                  <a:moveTo>
                    <a:pt x="2240" y="8233"/>
                  </a:moveTo>
                  <a:cubicBezTo>
                    <a:pt x="34151" y="1593"/>
                    <a:pt x="80617" y="10202"/>
                    <a:pt x="113134" y="6830"/>
                  </a:cubicBezTo>
                </a:path>
              </a:pathLst>
            </a:custGeom>
            <a:noFill/>
            <a:ln w="14037" cap="rnd">
              <a:solidFill>
                <a:srgbClr val="823936"/>
              </a:solidFill>
            </a:ln>
          </p:spPr>
        </p:sp>
        <p:sp>
          <p:nvSpPr>
            <p:cNvPr id="80" name="Segment 112">
              <a:extLst>
                <a:ext uri="{FF2B5EF4-FFF2-40B4-BE49-F238E27FC236}">
                  <a16:creationId xmlns:a16="http://schemas.microsoft.com/office/drawing/2014/main" id="{B0B6F276-7747-4FE6-BC56-15DA48FA0C5C}"/>
                </a:ext>
              </a:extLst>
            </p:cNvPr>
            <p:cNvSpPr>
              <a:spLocks/>
            </p:cNvSpPr>
            <p:nvPr/>
          </p:nvSpPr>
          <p:spPr>
            <a:xfrm>
              <a:off x="2346920" y="1543355"/>
              <a:ext cx="84183" cy="61224"/>
            </a:xfrm>
            <a:custGeom>
              <a:avLst/>
              <a:gdLst/>
              <a:ahLst/>
              <a:cxnLst/>
              <a:rect l="0" t="0" r="0" b="0"/>
              <a:pathLst>
                <a:path w="84183" h="61224">
                  <a:moveTo>
                    <a:pt x="1276" y="8928"/>
                  </a:moveTo>
                  <a:cubicBezTo>
                    <a:pt x="14198" y="9137"/>
                    <a:pt x="68944" y="1441"/>
                    <a:pt x="76955" y="11763"/>
                  </a:cubicBezTo>
                  <a:cubicBezTo>
                    <a:pt x="86658" y="24264"/>
                    <a:pt x="75556" y="62473"/>
                    <a:pt x="57399" y="62302"/>
                  </a:cubicBezTo>
                  <a:cubicBezTo>
                    <a:pt x="54950" y="62279"/>
                    <a:pt x="45011" y="57770"/>
                    <a:pt x="43061" y="56169"/>
                  </a:cubicBezTo>
                  <a:cubicBezTo>
                    <a:pt x="30237" y="45643"/>
                    <a:pt x="34476" y="25441"/>
                    <a:pt x="34482" y="11075"/>
                  </a:cubicBezTo>
                </a:path>
              </a:pathLst>
            </a:custGeom>
            <a:noFill/>
            <a:ln w="14037" cap="rnd">
              <a:solidFill>
                <a:srgbClr val="343416"/>
              </a:solidFill>
            </a:ln>
          </p:spPr>
        </p:sp>
        <p:sp>
          <p:nvSpPr>
            <p:cNvPr id="81" name="Segment 117">
              <a:extLst>
                <a:ext uri="{FF2B5EF4-FFF2-40B4-BE49-F238E27FC236}">
                  <a16:creationId xmlns:a16="http://schemas.microsoft.com/office/drawing/2014/main" id="{0FDDFAFC-7C33-4D6A-BC47-6229F6AC0F2B}"/>
                </a:ext>
              </a:extLst>
            </p:cNvPr>
            <p:cNvSpPr>
              <a:spLocks/>
            </p:cNvSpPr>
            <p:nvPr/>
          </p:nvSpPr>
          <p:spPr>
            <a:xfrm>
              <a:off x="640301" y="1732129"/>
              <a:ext cx="84183" cy="2262737"/>
            </a:xfrm>
            <a:custGeom>
              <a:avLst/>
              <a:gdLst/>
              <a:ahLst/>
              <a:cxnLst/>
              <a:rect l="0" t="0" r="0" b="0"/>
              <a:pathLst>
                <a:path w="84183" h="2262737">
                  <a:moveTo>
                    <a:pt x="1276" y="82908"/>
                  </a:moveTo>
                  <a:cubicBezTo>
                    <a:pt x="7156" y="69194"/>
                    <a:pt x="18706" y="53838"/>
                    <a:pt x="36048" y="57439"/>
                  </a:cubicBezTo>
                  <a:cubicBezTo>
                    <a:pt x="48619" y="60049"/>
                    <a:pt x="52210" y="72021"/>
                    <a:pt x="59948" y="80356"/>
                  </a:cubicBezTo>
                  <a:moveTo>
                    <a:pt x="29336" y="1276"/>
                  </a:moveTo>
                  <a:cubicBezTo>
                    <a:pt x="29447" y="95715"/>
                    <a:pt x="33971" y="190246"/>
                    <a:pt x="34438" y="284436"/>
                  </a:cubicBezTo>
                  <a:cubicBezTo>
                    <a:pt x="34903" y="378061"/>
                    <a:pt x="41694" y="473761"/>
                    <a:pt x="42091" y="567598"/>
                  </a:cubicBezTo>
                  <a:cubicBezTo>
                    <a:pt x="42490" y="661693"/>
                    <a:pt x="49220" y="756874"/>
                    <a:pt x="49744" y="850758"/>
                  </a:cubicBezTo>
                  <a:cubicBezTo>
                    <a:pt x="50271" y="944997"/>
                    <a:pt x="57032" y="1039681"/>
                    <a:pt x="57397" y="1133920"/>
                  </a:cubicBezTo>
                  <a:cubicBezTo>
                    <a:pt x="57756" y="1226360"/>
                    <a:pt x="64623" y="1319758"/>
                    <a:pt x="65050" y="1411979"/>
                  </a:cubicBezTo>
                  <a:cubicBezTo>
                    <a:pt x="65486" y="1505994"/>
                    <a:pt x="72159" y="1601051"/>
                    <a:pt x="72703" y="1695140"/>
                  </a:cubicBezTo>
                  <a:cubicBezTo>
                    <a:pt x="73247" y="1789108"/>
                    <a:pt x="76930" y="1884584"/>
                    <a:pt x="80336" y="1978300"/>
                  </a:cubicBezTo>
                  <a:cubicBezTo>
                    <a:pt x="83787" y="2073293"/>
                    <a:pt x="85064" y="2168851"/>
                    <a:pt x="85458" y="2264012"/>
                  </a:cubicBezTo>
                </a:path>
              </a:pathLst>
            </a:custGeom>
            <a:noFill/>
            <a:ln w="14037" cap="rnd">
              <a:solidFill>
                <a:srgbClr val="180A0A"/>
              </a:solidFill>
            </a:ln>
          </p:spPr>
        </p:sp>
        <p:sp>
          <p:nvSpPr>
            <p:cNvPr id="82" name="Segment 118">
              <a:extLst>
                <a:ext uri="{FF2B5EF4-FFF2-40B4-BE49-F238E27FC236}">
                  <a16:creationId xmlns:a16="http://schemas.microsoft.com/office/drawing/2014/main" id="{7D9DD453-BAC4-491C-8B2F-C711C8C2DC1B}"/>
                </a:ext>
              </a:extLst>
            </p:cNvPr>
            <p:cNvSpPr>
              <a:spLocks/>
            </p:cNvSpPr>
            <p:nvPr/>
          </p:nvSpPr>
          <p:spPr>
            <a:xfrm>
              <a:off x="1124991" y="1647946"/>
              <a:ext cx="112244" cy="17857"/>
            </a:xfrm>
            <a:custGeom>
              <a:avLst/>
              <a:gdLst/>
              <a:ahLst/>
              <a:cxnLst/>
              <a:rect l="0" t="0" r="0" b="0"/>
              <a:pathLst>
                <a:path w="112244" h="17857">
                  <a:moveTo>
                    <a:pt x="1276" y="1276"/>
                  </a:moveTo>
                  <a:cubicBezTo>
                    <a:pt x="1559" y="3826"/>
                    <a:pt x="629" y="6835"/>
                    <a:pt x="2126" y="8928"/>
                  </a:cubicBezTo>
                  <a:cubicBezTo>
                    <a:pt x="8632" y="18029"/>
                    <a:pt x="106621" y="19486"/>
                    <a:pt x="112554" y="10514"/>
                  </a:cubicBezTo>
                  <a:cubicBezTo>
                    <a:pt x="113801" y="8628"/>
                    <a:pt x="113198" y="6056"/>
                    <a:pt x="113520" y="3826"/>
                  </a:cubicBezTo>
                </a:path>
              </a:pathLst>
            </a:custGeom>
            <a:noFill/>
            <a:ln w="14037" cap="rnd">
              <a:solidFill>
                <a:srgbClr val="25100E"/>
              </a:solidFill>
            </a:ln>
          </p:spPr>
        </p:sp>
        <p:sp>
          <p:nvSpPr>
            <p:cNvPr id="83" name="Segment 119">
              <a:extLst>
                <a:ext uri="{FF2B5EF4-FFF2-40B4-BE49-F238E27FC236}">
                  <a16:creationId xmlns:a16="http://schemas.microsoft.com/office/drawing/2014/main" id="{CD25B574-52B8-4DD3-8888-AD4E0BB56E0E}"/>
                </a:ext>
              </a:extLst>
            </p:cNvPr>
            <p:cNvSpPr>
              <a:spLocks/>
            </p:cNvSpPr>
            <p:nvPr/>
          </p:nvSpPr>
          <p:spPr>
            <a:xfrm>
              <a:off x="1147950" y="1584171"/>
              <a:ext cx="63775" cy="40816"/>
            </a:xfrm>
            <a:custGeom>
              <a:avLst/>
              <a:gdLst/>
              <a:ahLst/>
              <a:cxnLst/>
              <a:rect l="0" t="0" r="0" b="0"/>
              <a:pathLst>
                <a:path w="63775" h="40816">
                  <a:moveTo>
                    <a:pt x="14752" y="2375"/>
                  </a:moveTo>
                  <a:cubicBezTo>
                    <a:pt x="9155" y="5058"/>
                    <a:pt x="4543" y="8740"/>
                    <a:pt x="2587" y="15009"/>
                  </a:cubicBezTo>
                  <a:cubicBezTo>
                    <a:pt x="116" y="22927"/>
                    <a:pt x="4028" y="37480"/>
                    <a:pt x="11963" y="41245"/>
                  </a:cubicBezTo>
                  <a:cubicBezTo>
                    <a:pt x="14551" y="42473"/>
                    <a:pt x="17507" y="43222"/>
                    <a:pt x="20367" y="43048"/>
                  </a:cubicBezTo>
                  <a:cubicBezTo>
                    <a:pt x="21356" y="42987"/>
                    <a:pt x="26591" y="40872"/>
                    <a:pt x="27524" y="39946"/>
                  </a:cubicBezTo>
                  <a:cubicBezTo>
                    <a:pt x="33785" y="33737"/>
                    <a:pt x="32960" y="22892"/>
                    <a:pt x="35981" y="15182"/>
                  </a:cubicBezTo>
                  <a:cubicBezTo>
                    <a:pt x="38559" y="8604"/>
                    <a:pt x="45636" y="491"/>
                    <a:pt x="53485" y="2949"/>
                  </a:cubicBezTo>
                  <a:cubicBezTo>
                    <a:pt x="60877" y="5263"/>
                    <a:pt x="65980" y="17707"/>
                    <a:pt x="65282" y="24835"/>
                  </a:cubicBezTo>
                  <a:cubicBezTo>
                    <a:pt x="65136" y="26328"/>
                    <a:pt x="63668" y="31966"/>
                    <a:pt x="62946" y="33257"/>
                  </a:cubicBezTo>
                  <a:cubicBezTo>
                    <a:pt x="60987" y="36762"/>
                    <a:pt x="57223" y="39465"/>
                    <a:pt x="54056" y="41679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84" name="Segment 120">
              <a:extLst>
                <a:ext uri="{FF2B5EF4-FFF2-40B4-BE49-F238E27FC236}">
                  <a16:creationId xmlns:a16="http://schemas.microsoft.com/office/drawing/2014/main" id="{454FA499-E811-4951-9D44-C9CCE2086ABB}"/>
                </a:ext>
              </a:extLst>
            </p:cNvPr>
            <p:cNvSpPr>
              <a:spLocks/>
            </p:cNvSpPr>
            <p:nvPr/>
          </p:nvSpPr>
          <p:spPr>
            <a:xfrm>
              <a:off x="1114787" y="1732129"/>
              <a:ext cx="89285" cy="2255084"/>
            </a:xfrm>
            <a:custGeom>
              <a:avLst/>
              <a:gdLst/>
              <a:ahLst/>
              <a:cxnLst/>
              <a:rect l="0" t="0" r="0" b="0"/>
              <a:pathLst>
                <a:path w="89285" h="2255084">
                  <a:moveTo>
                    <a:pt x="1276" y="85458"/>
                  </a:moveTo>
                  <a:cubicBezTo>
                    <a:pt x="7170" y="71668"/>
                    <a:pt x="18823" y="56770"/>
                    <a:pt x="36141" y="60085"/>
                  </a:cubicBezTo>
                  <a:cubicBezTo>
                    <a:pt x="49536" y="62649"/>
                    <a:pt x="54998" y="74373"/>
                    <a:pt x="59948" y="85458"/>
                  </a:cubicBezTo>
                  <a:moveTo>
                    <a:pt x="26786" y="1276"/>
                  </a:moveTo>
                  <a:cubicBezTo>
                    <a:pt x="36417" y="90944"/>
                    <a:pt x="33726" y="186700"/>
                    <a:pt x="34438" y="276784"/>
                  </a:cubicBezTo>
                  <a:cubicBezTo>
                    <a:pt x="35183" y="371017"/>
                    <a:pt x="41548" y="465949"/>
                    <a:pt x="42091" y="559944"/>
                  </a:cubicBezTo>
                  <a:cubicBezTo>
                    <a:pt x="42634" y="654103"/>
                    <a:pt x="49293" y="749038"/>
                    <a:pt x="49744" y="843106"/>
                  </a:cubicBezTo>
                  <a:cubicBezTo>
                    <a:pt x="50196" y="937173"/>
                    <a:pt x="57004" y="1032395"/>
                    <a:pt x="57397" y="1126266"/>
                  </a:cubicBezTo>
                  <a:cubicBezTo>
                    <a:pt x="57793" y="1220564"/>
                    <a:pt x="64101" y="1315360"/>
                    <a:pt x="65048" y="1409428"/>
                  </a:cubicBezTo>
                  <a:cubicBezTo>
                    <a:pt x="65997" y="1503652"/>
                    <a:pt x="69084" y="1598330"/>
                    <a:pt x="70152" y="1692588"/>
                  </a:cubicBezTo>
                  <a:cubicBezTo>
                    <a:pt x="71173" y="1782664"/>
                    <a:pt x="64403" y="1886858"/>
                    <a:pt x="77617" y="1975750"/>
                  </a:cubicBezTo>
                  <a:cubicBezTo>
                    <a:pt x="90615" y="2063197"/>
                    <a:pt x="81954" y="2167939"/>
                    <a:pt x="82908" y="2256360"/>
                  </a:cubicBezTo>
                </a:path>
              </a:pathLst>
            </a:custGeom>
            <a:noFill/>
            <a:ln w="14037" cap="rnd">
              <a:solidFill>
                <a:srgbClr val="121205"/>
              </a:solidFill>
            </a:ln>
          </p:spPr>
        </p:sp>
        <p:sp>
          <p:nvSpPr>
            <p:cNvPr id="85" name="Segment 121">
              <a:extLst>
                <a:ext uri="{FF2B5EF4-FFF2-40B4-BE49-F238E27FC236}">
                  <a16:creationId xmlns:a16="http://schemas.microsoft.com/office/drawing/2014/main" id="{0DF9F6D5-0463-45DB-AAAB-8390085ADE2A}"/>
                </a:ext>
              </a:extLst>
            </p:cNvPr>
            <p:cNvSpPr>
              <a:spLocks/>
            </p:cNvSpPr>
            <p:nvPr/>
          </p:nvSpPr>
          <p:spPr>
            <a:xfrm>
              <a:off x="1586722" y="1732129"/>
              <a:ext cx="71428" cy="2247431"/>
            </a:xfrm>
            <a:custGeom>
              <a:avLst/>
              <a:gdLst/>
              <a:ahLst/>
              <a:cxnLst/>
              <a:rect l="0" t="0" r="0" b="0"/>
              <a:pathLst>
                <a:path w="71428" h="2247431">
                  <a:moveTo>
                    <a:pt x="1276" y="85458"/>
                  </a:moveTo>
                  <a:cubicBezTo>
                    <a:pt x="4844" y="75065"/>
                    <a:pt x="10624" y="63089"/>
                    <a:pt x="22714" y="60518"/>
                  </a:cubicBezTo>
                  <a:cubicBezTo>
                    <a:pt x="37266" y="57423"/>
                    <a:pt x="51534" y="73798"/>
                    <a:pt x="56631" y="85469"/>
                  </a:cubicBezTo>
                  <a:cubicBezTo>
                    <a:pt x="57316" y="87037"/>
                    <a:pt x="57142" y="88863"/>
                    <a:pt x="57398" y="90560"/>
                  </a:cubicBezTo>
                  <a:moveTo>
                    <a:pt x="24234" y="1276"/>
                  </a:moveTo>
                  <a:cubicBezTo>
                    <a:pt x="47579" y="77263"/>
                    <a:pt x="30192" y="196829"/>
                    <a:pt x="31887" y="276784"/>
                  </a:cubicBezTo>
                  <a:cubicBezTo>
                    <a:pt x="33815" y="367683"/>
                    <a:pt x="26361" y="469674"/>
                    <a:pt x="36990" y="559944"/>
                  </a:cubicBezTo>
                  <a:cubicBezTo>
                    <a:pt x="47756" y="651388"/>
                    <a:pt x="43840" y="751077"/>
                    <a:pt x="44642" y="843106"/>
                  </a:cubicBezTo>
                  <a:cubicBezTo>
                    <a:pt x="45463" y="937144"/>
                    <a:pt x="51788" y="1032431"/>
                    <a:pt x="52295" y="1126266"/>
                  </a:cubicBezTo>
                  <a:cubicBezTo>
                    <a:pt x="52790" y="1218014"/>
                    <a:pt x="56896" y="1310215"/>
                    <a:pt x="57397" y="1401774"/>
                  </a:cubicBezTo>
                  <a:cubicBezTo>
                    <a:pt x="57913" y="1495904"/>
                    <a:pt x="62024" y="1590706"/>
                    <a:pt x="62500" y="1684936"/>
                  </a:cubicBezTo>
                  <a:cubicBezTo>
                    <a:pt x="62975" y="1779006"/>
                    <a:pt x="67238" y="1873812"/>
                    <a:pt x="67602" y="1968096"/>
                  </a:cubicBezTo>
                  <a:cubicBezTo>
                    <a:pt x="67961" y="2061365"/>
                    <a:pt x="72625" y="2155197"/>
                    <a:pt x="72704" y="2248706"/>
                  </a:cubicBezTo>
                </a:path>
              </a:pathLst>
            </a:custGeom>
            <a:noFill/>
            <a:ln w="14037" cap="rnd">
              <a:solidFill>
                <a:srgbClr val="151506"/>
              </a:solidFill>
            </a:ln>
          </p:spPr>
        </p:sp>
        <p:sp>
          <p:nvSpPr>
            <p:cNvPr id="86" name="Segment 122">
              <a:extLst>
                <a:ext uri="{FF2B5EF4-FFF2-40B4-BE49-F238E27FC236}">
                  <a16:creationId xmlns:a16="http://schemas.microsoft.com/office/drawing/2014/main" id="{749DFF41-7368-40D9-83E6-758E773667D4}"/>
                </a:ext>
              </a:extLst>
            </p:cNvPr>
            <p:cNvSpPr>
              <a:spLocks/>
            </p:cNvSpPr>
            <p:nvPr/>
          </p:nvSpPr>
          <p:spPr>
            <a:xfrm>
              <a:off x="2102024" y="1586722"/>
              <a:ext cx="63775" cy="43367"/>
            </a:xfrm>
            <a:custGeom>
              <a:avLst/>
              <a:gdLst/>
              <a:ahLst/>
              <a:cxnLst/>
              <a:rect l="0" t="0" r="0" b="0"/>
              <a:pathLst>
                <a:path w="63775" h="43367">
                  <a:moveTo>
                    <a:pt x="15009" y="1228"/>
                  </a:moveTo>
                  <a:cubicBezTo>
                    <a:pt x="11410" y="3443"/>
                    <a:pt x="9027" y="4873"/>
                    <a:pt x="6644" y="8304"/>
                  </a:cubicBezTo>
                  <a:cubicBezTo>
                    <a:pt x="4493" y="11401"/>
                    <a:pt x="3494" y="14301"/>
                    <a:pt x="2843" y="18073"/>
                  </a:cubicBezTo>
                  <a:cubicBezTo>
                    <a:pt x="1935" y="23337"/>
                    <a:pt x="2159" y="29377"/>
                    <a:pt x="4339" y="34345"/>
                  </a:cubicBezTo>
                  <a:cubicBezTo>
                    <a:pt x="4859" y="35529"/>
                    <a:pt x="8857" y="39900"/>
                    <a:pt x="9273" y="40237"/>
                  </a:cubicBezTo>
                  <a:cubicBezTo>
                    <a:pt x="10276" y="41049"/>
                    <a:pt x="15473" y="43186"/>
                    <a:pt x="16417" y="43230"/>
                  </a:cubicBezTo>
                  <a:cubicBezTo>
                    <a:pt x="37346" y="44204"/>
                    <a:pt x="27966" y="8611"/>
                    <a:pt x="44539" y="2996"/>
                  </a:cubicBezTo>
                  <a:cubicBezTo>
                    <a:pt x="45636" y="2624"/>
                    <a:pt x="51593" y="2506"/>
                    <a:pt x="52753" y="2788"/>
                  </a:cubicBezTo>
                  <a:cubicBezTo>
                    <a:pt x="65900" y="5986"/>
                    <a:pt x="64979" y="29109"/>
                    <a:pt x="58050" y="37251"/>
                  </a:cubicBezTo>
                  <a:cubicBezTo>
                    <a:pt x="56454" y="39127"/>
                    <a:pt x="55027" y="39535"/>
                    <a:pt x="52909" y="40532"/>
                  </a:cubicBezTo>
                </a:path>
              </a:pathLst>
            </a:custGeom>
            <a:noFill/>
            <a:ln w="14037" cap="rnd">
              <a:solidFill>
                <a:srgbClr val="311512"/>
              </a:solidFill>
            </a:ln>
          </p:spPr>
        </p:sp>
        <p:sp>
          <p:nvSpPr>
            <p:cNvPr id="87" name="Segment 123">
              <a:extLst>
                <a:ext uri="{FF2B5EF4-FFF2-40B4-BE49-F238E27FC236}">
                  <a16:creationId xmlns:a16="http://schemas.microsoft.com/office/drawing/2014/main" id="{1F5CFAF0-F35E-451A-BEC0-14E02B280A8F}"/>
                </a:ext>
              </a:extLst>
            </p:cNvPr>
            <p:cNvSpPr>
              <a:spLocks/>
            </p:cNvSpPr>
            <p:nvPr/>
          </p:nvSpPr>
          <p:spPr>
            <a:xfrm>
              <a:off x="2079065" y="1650497"/>
              <a:ext cx="109693" cy="17857"/>
            </a:xfrm>
            <a:custGeom>
              <a:avLst/>
              <a:gdLst/>
              <a:ahLst/>
              <a:cxnLst/>
              <a:rect l="0" t="0" r="0" b="0"/>
              <a:pathLst>
                <a:path w="109693" h="17857">
                  <a:moveTo>
                    <a:pt x="1276" y="1276"/>
                  </a:moveTo>
                  <a:cubicBezTo>
                    <a:pt x="1559" y="3826"/>
                    <a:pt x="596" y="6854"/>
                    <a:pt x="2126" y="8928"/>
                  </a:cubicBezTo>
                  <a:cubicBezTo>
                    <a:pt x="8727" y="17879"/>
                    <a:pt x="98266" y="19543"/>
                    <a:pt x="108418" y="13180"/>
                  </a:cubicBezTo>
                  <a:cubicBezTo>
                    <a:pt x="111766" y="11081"/>
                    <a:pt x="110969" y="4562"/>
                    <a:pt x="110968" y="1276"/>
                  </a:cubicBezTo>
                </a:path>
              </a:pathLst>
            </a:custGeom>
            <a:noFill/>
            <a:ln w="14037" cap="rnd">
              <a:solidFill>
                <a:srgbClr val="2E1313"/>
              </a:solidFill>
            </a:ln>
          </p:spPr>
        </p:sp>
        <p:sp>
          <p:nvSpPr>
            <p:cNvPr id="88" name="Segment 124">
              <a:extLst>
                <a:ext uri="{FF2B5EF4-FFF2-40B4-BE49-F238E27FC236}">
                  <a16:creationId xmlns:a16="http://schemas.microsoft.com/office/drawing/2014/main" id="{CA4100CA-85D6-447C-BFD8-FC616DDD6B61}"/>
                </a:ext>
              </a:extLst>
            </p:cNvPr>
            <p:cNvSpPr>
              <a:spLocks/>
            </p:cNvSpPr>
            <p:nvPr/>
          </p:nvSpPr>
          <p:spPr>
            <a:xfrm>
              <a:off x="2061208" y="1747435"/>
              <a:ext cx="63775" cy="2229574"/>
            </a:xfrm>
            <a:custGeom>
              <a:avLst/>
              <a:gdLst/>
              <a:ahLst/>
              <a:cxnLst/>
              <a:rect l="0" t="0" r="0" b="0"/>
              <a:pathLst>
                <a:path w="63775" h="2229574">
                  <a:moveTo>
                    <a:pt x="1276" y="85458"/>
                  </a:moveTo>
                  <a:cubicBezTo>
                    <a:pt x="4912" y="74024"/>
                    <a:pt x="11856" y="61644"/>
                    <a:pt x="24900" y="59401"/>
                  </a:cubicBezTo>
                  <a:cubicBezTo>
                    <a:pt x="43390" y="56221"/>
                    <a:pt x="50155" y="71119"/>
                    <a:pt x="59948" y="82908"/>
                  </a:cubicBezTo>
                  <a:moveTo>
                    <a:pt x="26786" y="1276"/>
                  </a:moveTo>
                  <a:cubicBezTo>
                    <a:pt x="50131" y="77301"/>
                    <a:pt x="30731" y="196775"/>
                    <a:pt x="31888" y="276784"/>
                  </a:cubicBezTo>
                  <a:cubicBezTo>
                    <a:pt x="33243" y="370620"/>
                    <a:pt x="36618" y="465795"/>
                    <a:pt x="36990" y="559944"/>
                  </a:cubicBezTo>
                  <a:cubicBezTo>
                    <a:pt x="37350" y="651191"/>
                    <a:pt x="41697" y="744114"/>
                    <a:pt x="42091" y="835452"/>
                  </a:cubicBezTo>
                  <a:cubicBezTo>
                    <a:pt x="42498" y="929451"/>
                    <a:pt x="46217" y="1024685"/>
                    <a:pt x="47193" y="1118614"/>
                  </a:cubicBezTo>
                  <a:cubicBezTo>
                    <a:pt x="48108" y="1206660"/>
                    <a:pt x="39031" y="1307395"/>
                    <a:pt x="52107" y="1394122"/>
                  </a:cubicBezTo>
                  <a:cubicBezTo>
                    <a:pt x="65554" y="1483313"/>
                    <a:pt x="53769" y="1586875"/>
                    <a:pt x="54846" y="1677282"/>
                  </a:cubicBezTo>
                  <a:cubicBezTo>
                    <a:pt x="55933" y="1768514"/>
                    <a:pt x="59704" y="1861250"/>
                    <a:pt x="59948" y="1952790"/>
                  </a:cubicBezTo>
                  <a:cubicBezTo>
                    <a:pt x="60194" y="2045025"/>
                    <a:pt x="64764" y="2138483"/>
                    <a:pt x="65050" y="2230850"/>
                  </a:cubicBezTo>
                </a:path>
              </a:pathLst>
            </a:custGeom>
            <a:noFill/>
            <a:ln w="14037" cap="rnd">
              <a:solidFill>
                <a:srgbClr val="1F0D0A"/>
              </a:solidFill>
            </a:ln>
          </p:spPr>
        </p:sp>
        <p:sp>
          <p:nvSpPr>
            <p:cNvPr id="89" name="Segment 125">
              <a:extLst>
                <a:ext uri="{FF2B5EF4-FFF2-40B4-BE49-F238E27FC236}">
                  <a16:creationId xmlns:a16="http://schemas.microsoft.com/office/drawing/2014/main" id="{CBA8BCCD-EFB7-415F-8ED5-D135133593EB}"/>
                </a:ext>
              </a:extLst>
            </p:cNvPr>
            <p:cNvSpPr>
              <a:spLocks/>
            </p:cNvSpPr>
            <p:nvPr/>
          </p:nvSpPr>
          <p:spPr>
            <a:xfrm>
              <a:off x="2336716" y="1619885"/>
              <a:ext cx="58673" cy="56122"/>
            </a:xfrm>
            <a:custGeom>
              <a:avLst/>
              <a:gdLst/>
              <a:ahLst/>
              <a:cxnLst/>
              <a:rect l="0" t="0" r="0" b="0"/>
              <a:pathLst>
                <a:path w="58673" h="56122">
                  <a:moveTo>
                    <a:pt x="59671" y="6074"/>
                  </a:moveTo>
                  <a:cubicBezTo>
                    <a:pt x="44335" y="6172"/>
                    <a:pt x="17589" y="832"/>
                    <a:pt x="6694" y="14392"/>
                  </a:cubicBezTo>
                  <a:cubicBezTo>
                    <a:pt x="6150" y="15069"/>
                    <a:pt x="3897" y="19325"/>
                    <a:pt x="3696" y="20284"/>
                  </a:cubicBezTo>
                  <a:cubicBezTo>
                    <a:pt x="1976" y="28478"/>
                    <a:pt x="6122" y="41251"/>
                    <a:pt x="10658" y="48029"/>
                  </a:cubicBezTo>
                  <a:cubicBezTo>
                    <a:pt x="16470" y="56716"/>
                    <a:pt x="50319" y="52362"/>
                    <a:pt x="59671" y="52396"/>
                  </a:cubicBezTo>
                </a:path>
              </a:pathLst>
            </a:custGeom>
            <a:noFill/>
            <a:ln w="14037" cap="rnd">
              <a:solidFill>
                <a:srgbClr val="391818"/>
              </a:solidFill>
            </a:ln>
          </p:spPr>
        </p:sp>
        <p:sp>
          <p:nvSpPr>
            <p:cNvPr id="90" name="Segment 126">
              <a:extLst>
                <a:ext uri="{FF2B5EF4-FFF2-40B4-BE49-F238E27FC236}">
                  <a16:creationId xmlns:a16="http://schemas.microsoft.com/office/drawing/2014/main" id="{5A0E1E5A-9664-41BB-84B6-DE4E924763EF}"/>
                </a:ext>
              </a:extLst>
            </p:cNvPr>
            <p:cNvSpPr>
              <a:spLocks/>
            </p:cNvSpPr>
            <p:nvPr/>
          </p:nvSpPr>
          <p:spPr>
            <a:xfrm>
              <a:off x="2341818" y="1691313"/>
              <a:ext cx="81632" cy="58673"/>
            </a:xfrm>
            <a:custGeom>
              <a:avLst/>
              <a:gdLst/>
              <a:ahLst/>
              <a:cxnLst/>
              <a:rect l="0" t="0" r="0" b="0"/>
              <a:pathLst>
                <a:path w="81632" h="58673">
                  <a:moveTo>
                    <a:pt x="81752" y="6843"/>
                  </a:moveTo>
                  <a:cubicBezTo>
                    <a:pt x="72392" y="6832"/>
                    <a:pt x="61784" y="10609"/>
                    <a:pt x="53102" y="9936"/>
                  </a:cubicBezTo>
                  <a:cubicBezTo>
                    <a:pt x="38212" y="8782"/>
                    <a:pt x="24094" y="2148"/>
                    <a:pt x="8811" y="8403"/>
                  </a:cubicBezTo>
                  <a:cubicBezTo>
                    <a:pt x="5352" y="9818"/>
                    <a:pt x="587" y="26533"/>
                    <a:pt x="354" y="30706"/>
                  </a:cubicBezTo>
                  <a:cubicBezTo>
                    <a:pt x="68" y="35849"/>
                    <a:pt x="571" y="41549"/>
                    <a:pt x="3172" y="46118"/>
                  </a:cubicBezTo>
                  <a:cubicBezTo>
                    <a:pt x="3629" y="46920"/>
                    <a:pt x="7171" y="51546"/>
                    <a:pt x="7461" y="51812"/>
                  </a:cubicBezTo>
                  <a:cubicBezTo>
                    <a:pt x="9091" y="53311"/>
                    <a:pt x="12994" y="55665"/>
                    <a:pt x="15206" y="56497"/>
                  </a:cubicBezTo>
                  <a:cubicBezTo>
                    <a:pt x="23952" y="59786"/>
                    <a:pt x="38427" y="60807"/>
                    <a:pt x="47076" y="56389"/>
                  </a:cubicBezTo>
                  <a:cubicBezTo>
                    <a:pt x="51245" y="54259"/>
                    <a:pt x="56344" y="49480"/>
                    <a:pt x="58409" y="45263"/>
                  </a:cubicBezTo>
                  <a:cubicBezTo>
                    <a:pt x="62441" y="37031"/>
                    <a:pt x="61341" y="16021"/>
                    <a:pt x="53800" y="9627"/>
                  </a:cubicBezTo>
                  <a:cubicBezTo>
                    <a:pt x="50664" y="6968"/>
                    <a:pt x="46274" y="6990"/>
                    <a:pt x="42449" y="6839"/>
                  </a:cubicBezTo>
                </a:path>
              </a:pathLst>
            </a:custGeom>
            <a:noFill/>
            <a:ln w="14037" cap="rnd">
              <a:solidFill>
                <a:srgbClr val="371818"/>
              </a:solidFill>
            </a:ln>
          </p:spPr>
        </p:sp>
        <p:sp>
          <p:nvSpPr>
            <p:cNvPr id="91" name="Segment 127">
              <a:extLst>
                <a:ext uri="{FF2B5EF4-FFF2-40B4-BE49-F238E27FC236}">
                  <a16:creationId xmlns:a16="http://schemas.microsoft.com/office/drawing/2014/main" id="{C2EC50A9-A39B-4F14-B62B-A0AFCA0D0B42}"/>
                </a:ext>
              </a:extLst>
            </p:cNvPr>
            <p:cNvSpPr>
              <a:spLocks/>
            </p:cNvSpPr>
            <p:nvPr/>
          </p:nvSpPr>
          <p:spPr>
            <a:xfrm>
              <a:off x="2344369" y="1770394"/>
              <a:ext cx="81632" cy="2551"/>
            </a:xfrm>
            <a:custGeom>
              <a:avLst/>
              <a:gdLst/>
              <a:ahLst/>
              <a:cxnLst/>
              <a:rect l="0" t="0" r="0" b="0"/>
              <a:pathLst>
                <a:path w="81632" h="2551">
                  <a:moveTo>
                    <a:pt x="580" y="1728"/>
                  </a:moveTo>
                  <a:cubicBezTo>
                    <a:pt x="26619" y="1142"/>
                    <a:pt x="53625" y="2889"/>
                    <a:pt x="79188" y="2819"/>
                  </a:cubicBezTo>
                  <a:cubicBezTo>
                    <a:pt x="80179" y="2817"/>
                    <a:pt x="81060" y="2091"/>
                    <a:pt x="81996" y="1728"/>
                  </a:cubicBezTo>
                </a:path>
              </a:pathLst>
            </a:custGeom>
            <a:noFill/>
            <a:ln w="14037" cap="rnd">
              <a:solidFill>
                <a:srgbClr val="18173A"/>
              </a:solidFill>
            </a:ln>
          </p:spPr>
        </p:sp>
        <p:sp>
          <p:nvSpPr>
            <p:cNvPr id="92" name="Segment 128">
              <a:extLst>
                <a:ext uri="{FF2B5EF4-FFF2-40B4-BE49-F238E27FC236}">
                  <a16:creationId xmlns:a16="http://schemas.microsoft.com/office/drawing/2014/main" id="{3009EDFE-432C-411B-907D-40CE9FBDC7ED}"/>
                </a:ext>
              </a:extLst>
            </p:cNvPr>
            <p:cNvSpPr>
              <a:spLocks/>
            </p:cNvSpPr>
            <p:nvPr/>
          </p:nvSpPr>
          <p:spPr>
            <a:xfrm>
              <a:off x="2520388" y="1568865"/>
              <a:ext cx="941319" cy="1262745"/>
            </a:xfrm>
            <a:custGeom>
              <a:avLst/>
              <a:gdLst/>
              <a:ahLst/>
              <a:cxnLst/>
              <a:rect l="0" t="0" r="0" b="0"/>
              <a:pathLst>
                <a:path w="941319" h="1262745">
                  <a:moveTo>
                    <a:pt x="1276" y="1095654"/>
                  </a:moveTo>
                  <a:cubicBezTo>
                    <a:pt x="96800" y="1085191"/>
                    <a:pt x="217136" y="1099884"/>
                    <a:pt x="312900" y="1090609"/>
                  </a:cubicBezTo>
                  <a:moveTo>
                    <a:pt x="77806" y="1067594"/>
                  </a:moveTo>
                  <a:cubicBezTo>
                    <a:pt x="66501" y="1070929"/>
                    <a:pt x="56395" y="1078580"/>
                    <a:pt x="54721" y="1091022"/>
                  </a:cubicBezTo>
                  <a:cubicBezTo>
                    <a:pt x="52708" y="1105992"/>
                    <a:pt x="70942" y="1116540"/>
                    <a:pt x="80356" y="1123716"/>
                  </a:cubicBezTo>
                  <a:moveTo>
                    <a:pt x="313348" y="72704"/>
                  </a:moveTo>
                  <a:cubicBezTo>
                    <a:pt x="325581" y="47927"/>
                    <a:pt x="340530" y="20148"/>
                    <a:pt x="371171" y="14607"/>
                  </a:cubicBezTo>
                  <a:cubicBezTo>
                    <a:pt x="438212" y="2483"/>
                    <a:pt x="517221" y="11611"/>
                    <a:pt x="585454" y="11480"/>
                  </a:cubicBezTo>
                  <a:cubicBezTo>
                    <a:pt x="659385" y="11337"/>
                    <a:pt x="733442" y="11515"/>
                    <a:pt x="807392" y="11480"/>
                  </a:cubicBezTo>
                  <a:cubicBezTo>
                    <a:pt x="843517" y="11462"/>
                    <a:pt x="878031" y="9743"/>
                    <a:pt x="902422" y="41444"/>
                  </a:cubicBezTo>
                  <a:cubicBezTo>
                    <a:pt x="925398" y="71305"/>
                    <a:pt x="917077" y="119182"/>
                    <a:pt x="917084" y="154336"/>
                  </a:cubicBezTo>
                  <a:cubicBezTo>
                    <a:pt x="917100" y="228247"/>
                    <a:pt x="918386" y="302720"/>
                    <a:pt x="918880" y="376272"/>
                  </a:cubicBezTo>
                  <a:cubicBezTo>
                    <a:pt x="919373" y="449774"/>
                    <a:pt x="917000" y="524384"/>
                    <a:pt x="917084" y="598210"/>
                  </a:cubicBezTo>
                  <a:cubicBezTo>
                    <a:pt x="917169" y="672135"/>
                    <a:pt x="917140" y="746219"/>
                    <a:pt x="917084" y="820146"/>
                  </a:cubicBezTo>
                  <a:cubicBezTo>
                    <a:pt x="917031" y="891426"/>
                    <a:pt x="927371" y="971661"/>
                    <a:pt x="917084" y="1042084"/>
                  </a:cubicBezTo>
                  <a:cubicBezTo>
                    <a:pt x="907587" y="1107104"/>
                    <a:pt x="943143" y="1213206"/>
                    <a:pt x="864269" y="1244368"/>
                  </a:cubicBezTo>
                  <a:cubicBezTo>
                    <a:pt x="811603" y="1265176"/>
                    <a:pt x="716054" y="1251140"/>
                    <a:pt x="659434" y="1251266"/>
                  </a:cubicBezTo>
                  <a:cubicBezTo>
                    <a:pt x="587832" y="1251424"/>
                    <a:pt x="516585" y="1253774"/>
                    <a:pt x="445150" y="1253816"/>
                  </a:cubicBezTo>
                  <a:cubicBezTo>
                    <a:pt x="413284" y="1253836"/>
                    <a:pt x="371561" y="1261584"/>
                    <a:pt x="345661" y="1238511"/>
                  </a:cubicBezTo>
                  <a:cubicBezTo>
                    <a:pt x="313940" y="1210250"/>
                    <a:pt x="317658" y="1175392"/>
                    <a:pt x="317599" y="1136471"/>
                  </a:cubicBezTo>
                  <a:cubicBezTo>
                    <a:pt x="317493" y="1065591"/>
                    <a:pt x="315060" y="993617"/>
                    <a:pt x="315048" y="922186"/>
                  </a:cubicBezTo>
                  <a:cubicBezTo>
                    <a:pt x="315038" y="853352"/>
                    <a:pt x="315166" y="784392"/>
                    <a:pt x="315048" y="715556"/>
                  </a:cubicBezTo>
                  <a:cubicBezTo>
                    <a:pt x="314931" y="646661"/>
                    <a:pt x="324087" y="568435"/>
                    <a:pt x="313348" y="501272"/>
                  </a:cubicBezTo>
                  <a:cubicBezTo>
                    <a:pt x="302506" y="433467"/>
                    <a:pt x="312569" y="355720"/>
                    <a:pt x="312498" y="286988"/>
                  </a:cubicBezTo>
                  <a:cubicBezTo>
                    <a:pt x="312424" y="216703"/>
                    <a:pt x="305968" y="142584"/>
                    <a:pt x="313348" y="72704"/>
                  </a:cubicBezTo>
                </a:path>
              </a:pathLst>
            </a:custGeom>
            <a:noFill/>
            <a:ln w="14037" cap="rnd">
              <a:solidFill>
                <a:srgbClr val="451E1C"/>
              </a:solidFill>
            </a:ln>
          </p:spPr>
        </p:sp>
        <p:sp>
          <p:nvSpPr>
            <p:cNvPr id="93" name="Segment 129">
              <a:extLst>
                <a:ext uri="{FF2B5EF4-FFF2-40B4-BE49-F238E27FC236}">
                  <a16:creationId xmlns:a16="http://schemas.microsoft.com/office/drawing/2014/main" id="{C2D353B2-D7F2-4A70-8D15-A93046CF5CEE}"/>
                </a:ext>
              </a:extLst>
            </p:cNvPr>
            <p:cNvSpPr>
              <a:spLocks/>
            </p:cNvSpPr>
            <p:nvPr/>
          </p:nvSpPr>
          <p:spPr>
            <a:xfrm>
              <a:off x="2984670" y="1772945"/>
              <a:ext cx="104591" cy="96938"/>
            </a:xfrm>
            <a:custGeom>
              <a:avLst/>
              <a:gdLst/>
              <a:ahLst/>
              <a:cxnLst/>
              <a:rect l="0" t="0" r="0" b="0"/>
              <a:pathLst>
                <a:path w="104591" h="96938">
                  <a:moveTo>
                    <a:pt x="1876" y="77933"/>
                  </a:moveTo>
                  <a:cubicBezTo>
                    <a:pt x="2392" y="82577"/>
                    <a:pt x="3884" y="88577"/>
                    <a:pt x="7963" y="91497"/>
                  </a:cubicBezTo>
                  <a:cubicBezTo>
                    <a:pt x="17863" y="98583"/>
                    <a:pt x="95548" y="99234"/>
                    <a:pt x="100603" y="87759"/>
                  </a:cubicBezTo>
                  <a:cubicBezTo>
                    <a:pt x="104101" y="79819"/>
                    <a:pt x="105134" y="18640"/>
                    <a:pt x="98576" y="14608"/>
                  </a:cubicBezTo>
                  <a:cubicBezTo>
                    <a:pt x="77269" y="1510"/>
                    <a:pt x="32737" y="12666"/>
                    <a:pt x="7491" y="2132"/>
                  </a:cubicBezTo>
                  <a:moveTo>
                    <a:pt x="58024" y="75125"/>
                  </a:moveTo>
                  <a:cubicBezTo>
                    <a:pt x="58174" y="59435"/>
                    <a:pt x="59758" y="44255"/>
                    <a:pt x="59428" y="28803"/>
                  </a:cubicBezTo>
                  <a:moveTo>
                    <a:pt x="77676" y="34418"/>
                  </a:moveTo>
                  <a:cubicBezTo>
                    <a:pt x="77676" y="36289"/>
                    <a:pt x="77676" y="38161"/>
                    <a:pt x="77676" y="40032"/>
                  </a:cubicBezTo>
                  <a:moveTo>
                    <a:pt x="77676" y="51262"/>
                  </a:moveTo>
                  <a:cubicBezTo>
                    <a:pt x="79833" y="51264"/>
                    <a:pt x="82713" y="50742"/>
                    <a:pt x="84695" y="51730"/>
                  </a:cubicBezTo>
                  <a:cubicBezTo>
                    <a:pt x="85198" y="51981"/>
                    <a:pt x="85631" y="52354"/>
                    <a:pt x="86098" y="52666"/>
                  </a:cubicBezTo>
                  <a:moveTo>
                    <a:pt x="77676" y="61088"/>
                  </a:moveTo>
                  <a:cubicBezTo>
                    <a:pt x="76693" y="62563"/>
                    <a:pt x="76674" y="62222"/>
                    <a:pt x="76428" y="63895"/>
                  </a:cubicBezTo>
                  <a:cubicBezTo>
                    <a:pt x="76084" y="66236"/>
                    <a:pt x="77506" y="68524"/>
                    <a:pt x="77676" y="70914"/>
                  </a:cubicBezTo>
                </a:path>
              </a:pathLst>
            </a:custGeom>
            <a:noFill/>
            <a:ln w="14037" cap="rnd">
              <a:solidFill>
                <a:srgbClr val="6F302E"/>
              </a:solidFill>
            </a:ln>
          </p:spPr>
        </p:sp>
        <p:sp>
          <p:nvSpPr>
            <p:cNvPr id="94" name="Segment 130">
              <a:extLst>
                <a:ext uri="{FF2B5EF4-FFF2-40B4-BE49-F238E27FC236}">
                  <a16:creationId xmlns:a16="http://schemas.microsoft.com/office/drawing/2014/main" id="{9163434D-BCE1-429F-8771-667B71191E3F}"/>
                </a:ext>
              </a:extLst>
            </p:cNvPr>
            <p:cNvSpPr>
              <a:spLocks/>
            </p:cNvSpPr>
            <p:nvPr/>
          </p:nvSpPr>
          <p:spPr>
            <a:xfrm>
              <a:off x="3186199" y="1767843"/>
              <a:ext cx="102040" cy="30612"/>
            </a:xfrm>
            <a:custGeom>
              <a:avLst/>
              <a:gdLst/>
              <a:ahLst/>
              <a:cxnLst/>
              <a:rect l="0" t="0" r="0" b="0"/>
              <a:pathLst>
                <a:path w="102040" h="30612">
                  <a:moveTo>
                    <a:pt x="2119" y="9137"/>
                  </a:moveTo>
                  <a:cubicBezTo>
                    <a:pt x="2275" y="10541"/>
                    <a:pt x="1909" y="12110"/>
                    <a:pt x="2587" y="13349"/>
                  </a:cubicBezTo>
                  <a:cubicBezTo>
                    <a:pt x="6793" y="21039"/>
                    <a:pt x="39263" y="18801"/>
                    <a:pt x="45636" y="19678"/>
                  </a:cubicBezTo>
                  <a:cubicBezTo>
                    <a:pt x="62681" y="22026"/>
                    <a:pt x="85351" y="17178"/>
                    <a:pt x="103186" y="17560"/>
                  </a:cubicBezTo>
                  <a:moveTo>
                    <a:pt x="40019" y="3523"/>
                  </a:moveTo>
                  <a:cubicBezTo>
                    <a:pt x="40210" y="4736"/>
                    <a:pt x="40187" y="6003"/>
                    <a:pt x="40591" y="7162"/>
                  </a:cubicBezTo>
                  <a:cubicBezTo>
                    <a:pt x="42459" y="12518"/>
                    <a:pt x="45486" y="17728"/>
                    <a:pt x="51351" y="19552"/>
                  </a:cubicBezTo>
                  <a:cubicBezTo>
                    <a:pt x="54677" y="20587"/>
                    <a:pt x="60374" y="17820"/>
                    <a:pt x="63882" y="17561"/>
                  </a:cubicBezTo>
                  <a:moveTo>
                    <a:pt x="54056" y="33001"/>
                  </a:moveTo>
                  <a:cubicBezTo>
                    <a:pt x="53926" y="27745"/>
                    <a:pt x="54094" y="32059"/>
                    <a:pt x="52229" y="20177"/>
                  </a:cubicBezTo>
                  <a:moveTo>
                    <a:pt x="80727" y="715"/>
                  </a:moveTo>
                  <a:cubicBezTo>
                    <a:pt x="80770" y="10962"/>
                    <a:pt x="80804" y="21350"/>
                    <a:pt x="80727" y="31597"/>
                  </a:cubicBezTo>
                </a:path>
              </a:pathLst>
            </a:custGeom>
            <a:noFill/>
            <a:ln w="14037" cap="rnd">
              <a:solidFill>
                <a:srgbClr val="883B39"/>
              </a:solidFill>
            </a:ln>
          </p:spPr>
        </p:sp>
        <p:sp>
          <p:nvSpPr>
            <p:cNvPr id="95" name="Segment 138">
              <a:extLst>
                <a:ext uri="{FF2B5EF4-FFF2-40B4-BE49-F238E27FC236}">
                  <a16:creationId xmlns:a16="http://schemas.microsoft.com/office/drawing/2014/main" id="{8BB61D2D-E10B-447C-B265-CAC9B34701D2}"/>
                </a:ext>
              </a:extLst>
            </p:cNvPr>
            <p:cNvSpPr>
              <a:spLocks/>
            </p:cNvSpPr>
            <p:nvPr/>
          </p:nvSpPr>
          <p:spPr>
            <a:xfrm>
              <a:off x="2346920" y="1795904"/>
              <a:ext cx="51020" cy="2551"/>
            </a:xfrm>
            <a:custGeom>
              <a:avLst/>
              <a:gdLst/>
              <a:ahLst/>
              <a:cxnLst/>
              <a:rect l="0" t="0" r="0" b="0"/>
              <a:pathLst>
                <a:path w="51020" h="2551">
                  <a:moveTo>
                    <a:pt x="837" y="4535"/>
                  </a:moveTo>
                  <a:cubicBezTo>
                    <a:pt x="16073" y="153"/>
                    <a:pt x="36919" y="3759"/>
                    <a:pt x="52774" y="3131"/>
                  </a:cubicBezTo>
                </a:path>
              </a:pathLst>
            </a:custGeom>
            <a:noFill/>
            <a:ln w="14037" cap="rnd">
              <a:solidFill>
                <a:srgbClr val="121031"/>
              </a:solidFill>
            </a:ln>
          </p:spPr>
        </p:sp>
        <p:sp>
          <p:nvSpPr>
            <p:cNvPr id="96" name="Segment 139">
              <a:extLst>
                <a:ext uri="{FF2B5EF4-FFF2-40B4-BE49-F238E27FC236}">
                  <a16:creationId xmlns:a16="http://schemas.microsoft.com/office/drawing/2014/main" id="{B28BE9AB-5DDA-4816-BC25-DE99EC555BF9}"/>
                </a:ext>
              </a:extLst>
            </p:cNvPr>
            <p:cNvSpPr>
              <a:spLocks/>
            </p:cNvSpPr>
            <p:nvPr/>
          </p:nvSpPr>
          <p:spPr>
            <a:xfrm>
              <a:off x="2339267" y="1816312"/>
              <a:ext cx="63775" cy="51020"/>
            </a:xfrm>
            <a:custGeom>
              <a:avLst/>
              <a:gdLst/>
              <a:ahLst/>
              <a:cxnLst/>
              <a:rect l="0" t="0" r="0" b="0"/>
              <a:pathLst>
                <a:path w="63775" h="51020">
                  <a:moveTo>
                    <a:pt x="17560" y="51249"/>
                  </a:moveTo>
                  <a:cubicBezTo>
                    <a:pt x="16435" y="50920"/>
                    <a:pt x="15188" y="50867"/>
                    <a:pt x="14184" y="50263"/>
                  </a:cubicBezTo>
                  <a:cubicBezTo>
                    <a:pt x="10332" y="47944"/>
                    <a:pt x="5363" y="41546"/>
                    <a:pt x="3990" y="37212"/>
                  </a:cubicBezTo>
                  <a:cubicBezTo>
                    <a:pt x="2408" y="32215"/>
                    <a:pt x="3400" y="25536"/>
                    <a:pt x="5446" y="20887"/>
                  </a:cubicBezTo>
                  <a:cubicBezTo>
                    <a:pt x="7324" y="16619"/>
                    <a:pt x="12278" y="11164"/>
                    <a:pt x="16318" y="8831"/>
                  </a:cubicBezTo>
                  <a:cubicBezTo>
                    <a:pt x="18914" y="7332"/>
                    <a:pt x="21693" y="6083"/>
                    <a:pt x="24578" y="5274"/>
                  </a:cubicBezTo>
                  <a:cubicBezTo>
                    <a:pt x="36210" y="2013"/>
                    <a:pt x="52422" y="6323"/>
                    <a:pt x="60020" y="15806"/>
                  </a:cubicBezTo>
                  <a:cubicBezTo>
                    <a:pt x="63232" y="19815"/>
                    <a:pt x="64830" y="26537"/>
                    <a:pt x="64870" y="31597"/>
                  </a:cubicBezTo>
                  <a:cubicBezTo>
                    <a:pt x="64897" y="35101"/>
                    <a:pt x="63171" y="40160"/>
                    <a:pt x="61444" y="43196"/>
                  </a:cubicBezTo>
                  <a:cubicBezTo>
                    <a:pt x="59494" y="46627"/>
                    <a:pt x="57520" y="48056"/>
                    <a:pt x="54056" y="49845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97" name="Segment 140">
              <a:extLst>
                <a:ext uri="{FF2B5EF4-FFF2-40B4-BE49-F238E27FC236}">
                  <a16:creationId xmlns:a16="http://schemas.microsoft.com/office/drawing/2014/main" id="{0018F6F6-370E-4342-9325-52891E928B3C}"/>
                </a:ext>
              </a:extLst>
            </p:cNvPr>
            <p:cNvSpPr>
              <a:spLocks/>
            </p:cNvSpPr>
            <p:nvPr/>
          </p:nvSpPr>
          <p:spPr>
            <a:xfrm>
              <a:off x="2318859" y="1943862"/>
              <a:ext cx="112244" cy="0"/>
            </a:xfrm>
            <a:custGeom>
              <a:avLst/>
              <a:gdLst/>
              <a:ahLst/>
              <a:cxnLst/>
              <a:rect l="0" t="0" r="0" b="0"/>
              <a:pathLst>
                <a:path w="112244">
                  <a:moveTo>
                    <a:pt x="837" y="1728"/>
                  </a:moveTo>
                  <a:cubicBezTo>
                    <a:pt x="38728" y="1718"/>
                    <a:pt x="76646" y="1737"/>
                    <a:pt x="114537" y="1728"/>
                  </a:cubicBezTo>
                </a:path>
              </a:pathLst>
            </a:custGeom>
            <a:noFill/>
            <a:ln w="14037" cap="rnd">
              <a:solidFill>
                <a:srgbClr val="224F1E"/>
              </a:solidFill>
            </a:ln>
          </p:spPr>
        </p:sp>
        <p:sp>
          <p:nvSpPr>
            <p:cNvPr id="98" name="Segment 141">
              <a:extLst>
                <a:ext uri="{FF2B5EF4-FFF2-40B4-BE49-F238E27FC236}">
                  <a16:creationId xmlns:a16="http://schemas.microsoft.com/office/drawing/2014/main" id="{F7578970-4465-4C52-BE65-77B808D51AC1}"/>
                </a:ext>
              </a:extLst>
            </p:cNvPr>
            <p:cNvSpPr>
              <a:spLocks/>
            </p:cNvSpPr>
            <p:nvPr/>
          </p:nvSpPr>
          <p:spPr>
            <a:xfrm>
              <a:off x="2423450" y="179845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84" y="580"/>
                  </a:moveTo>
                  <a:cubicBezTo>
                    <a:pt x="1984" y="580"/>
                    <a:pt x="1984" y="580"/>
                    <a:pt x="1984" y="580"/>
                  </a:cubicBezTo>
                </a:path>
              </a:pathLst>
            </a:custGeom>
            <a:noFill/>
            <a:ln w="14037" cap="rnd">
              <a:solidFill>
                <a:srgbClr val="25100E"/>
              </a:solidFill>
            </a:ln>
          </p:spPr>
        </p:sp>
        <p:sp>
          <p:nvSpPr>
            <p:cNvPr id="99" name="Segment 142">
              <a:extLst>
                <a:ext uri="{FF2B5EF4-FFF2-40B4-BE49-F238E27FC236}">
                  <a16:creationId xmlns:a16="http://schemas.microsoft.com/office/drawing/2014/main" id="{F0D330AF-C7EE-40F3-AC0C-4CBF4D6F9E33}"/>
                </a:ext>
              </a:extLst>
            </p:cNvPr>
            <p:cNvSpPr>
              <a:spLocks/>
            </p:cNvSpPr>
            <p:nvPr/>
          </p:nvSpPr>
          <p:spPr>
            <a:xfrm>
              <a:off x="2989772" y="1897944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2132" y="90822"/>
                  </a:moveTo>
                  <a:cubicBezTo>
                    <a:pt x="3014" y="94223"/>
                    <a:pt x="2937" y="96732"/>
                    <a:pt x="6384" y="98777"/>
                  </a:cubicBezTo>
                  <a:cubicBezTo>
                    <a:pt x="15926" y="104438"/>
                    <a:pt x="34615" y="99621"/>
                    <a:pt x="43333" y="96619"/>
                  </a:cubicBezTo>
                  <a:moveTo>
                    <a:pt x="3536" y="50115"/>
                  </a:moveTo>
                  <a:cubicBezTo>
                    <a:pt x="5925" y="50949"/>
                    <a:pt x="8314" y="51784"/>
                    <a:pt x="10703" y="52619"/>
                  </a:cubicBezTo>
                  <a:moveTo>
                    <a:pt x="7747" y="5196"/>
                  </a:moveTo>
                  <a:cubicBezTo>
                    <a:pt x="7799" y="5612"/>
                    <a:pt x="7772" y="6046"/>
                    <a:pt x="7903" y="6444"/>
                  </a:cubicBezTo>
                  <a:cubicBezTo>
                    <a:pt x="9559" y="11466"/>
                    <a:pt x="20807" y="16365"/>
                    <a:pt x="24592" y="19233"/>
                  </a:cubicBezTo>
                  <a:moveTo>
                    <a:pt x="34418" y="2389"/>
                  </a:moveTo>
                  <a:cubicBezTo>
                    <a:pt x="34935" y="4001"/>
                    <a:pt x="36653" y="9105"/>
                    <a:pt x="36911" y="10811"/>
                  </a:cubicBezTo>
                  <a:cubicBezTo>
                    <a:pt x="38322" y="20148"/>
                    <a:pt x="36183" y="33218"/>
                    <a:pt x="37484" y="43264"/>
                  </a:cubicBezTo>
                  <a:cubicBezTo>
                    <a:pt x="38136" y="48303"/>
                    <a:pt x="31563" y="59294"/>
                    <a:pt x="34523" y="63944"/>
                  </a:cubicBezTo>
                  <a:cubicBezTo>
                    <a:pt x="39244" y="71359"/>
                    <a:pt x="66716" y="71967"/>
                    <a:pt x="74374" y="71277"/>
                  </a:cubicBezTo>
                  <a:cubicBezTo>
                    <a:pt x="81857" y="70602"/>
                    <a:pt x="94673" y="61117"/>
                    <a:pt x="101293" y="70265"/>
                  </a:cubicBezTo>
                  <a:cubicBezTo>
                    <a:pt x="104883" y="75227"/>
                    <a:pt x="105529" y="93415"/>
                    <a:pt x="100392" y="97685"/>
                  </a:cubicBezTo>
                  <a:cubicBezTo>
                    <a:pt x="94618" y="102485"/>
                    <a:pt x="77985" y="97303"/>
                    <a:pt x="73618" y="96436"/>
                  </a:cubicBezTo>
                  <a:moveTo>
                    <a:pt x="77933" y="43096"/>
                  </a:moveTo>
                  <a:cubicBezTo>
                    <a:pt x="75310" y="41967"/>
                    <a:pt x="72687" y="40838"/>
                    <a:pt x="70064" y="39709"/>
                  </a:cubicBezTo>
                  <a:moveTo>
                    <a:pt x="83547" y="43096"/>
                  </a:moveTo>
                  <a:cubicBezTo>
                    <a:pt x="90572" y="42255"/>
                    <a:pt x="97564" y="43100"/>
                    <a:pt x="104603" y="43096"/>
                  </a:cubicBezTo>
                  <a:moveTo>
                    <a:pt x="90566" y="6600"/>
                  </a:moveTo>
                  <a:cubicBezTo>
                    <a:pt x="90812" y="20668"/>
                    <a:pt x="91701" y="36103"/>
                    <a:pt x="90566" y="50115"/>
                  </a:cubicBezTo>
                  <a:moveTo>
                    <a:pt x="104603" y="12215"/>
                  </a:moveTo>
                  <a:cubicBezTo>
                    <a:pt x="82053" y="14071"/>
                    <a:pt x="59868" y="14053"/>
                    <a:pt x="37758" y="13722"/>
                  </a:cubicBezTo>
                  <a:moveTo>
                    <a:pt x="10703" y="52619"/>
                  </a:moveTo>
                  <a:cubicBezTo>
                    <a:pt x="17544" y="44400"/>
                    <a:pt x="23197" y="38201"/>
                    <a:pt x="33872" y="37523"/>
                  </a:cubicBezTo>
                  <a:moveTo>
                    <a:pt x="10703" y="52619"/>
                  </a:moveTo>
                  <a:cubicBezTo>
                    <a:pt x="12531" y="55383"/>
                    <a:pt x="14117" y="58325"/>
                    <a:pt x="16187" y="60910"/>
                  </a:cubicBezTo>
                  <a:cubicBezTo>
                    <a:pt x="19188" y="64656"/>
                    <a:pt x="40401" y="68564"/>
                    <a:pt x="43533" y="70024"/>
                  </a:cubicBezTo>
                  <a:moveTo>
                    <a:pt x="43333" y="96619"/>
                  </a:moveTo>
                  <a:cubicBezTo>
                    <a:pt x="57211" y="99743"/>
                    <a:pt x="60127" y="100413"/>
                    <a:pt x="73618" y="96436"/>
                  </a:cubicBezTo>
                  <a:moveTo>
                    <a:pt x="43333" y="96619"/>
                  </a:moveTo>
                  <a:cubicBezTo>
                    <a:pt x="42688" y="86778"/>
                    <a:pt x="42864" y="79826"/>
                    <a:pt x="43533" y="70024"/>
                  </a:cubicBezTo>
                  <a:moveTo>
                    <a:pt x="70064" y="39709"/>
                  </a:moveTo>
                  <a:cubicBezTo>
                    <a:pt x="70750" y="31623"/>
                    <a:pt x="70579" y="23620"/>
                    <a:pt x="71018" y="15578"/>
                  </a:cubicBezTo>
                  <a:moveTo>
                    <a:pt x="70064" y="39709"/>
                  </a:moveTo>
                  <a:cubicBezTo>
                    <a:pt x="66604" y="40801"/>
                    <a:pt x="63197" y="42075"/>
                    <a:pt x="59685" y="42985"/>
                  </a:cubicBezTo>
                  <a:cubicBezTo>
                    <a:pt x="57800" y="43474"/>
                    <a:pt x="56004" y="41026"/>
                    <a:pt x="54122" y="41108"/>
                  </a:cubicBezTo>
                  <a:cubicBezTo>
                    <a:pt x="49047" y="41328"/>
                    <a:pt x="42860" y="42815"/>
                    <a:pt x="37484" y="43264"/>
                  </a:cubicBezTo>
                  <a:moveTo>
                    <a:pt x="73735" y="71330"/>
                  </a:moveTo>
                  <a:cubicBezTo>
                    <a:pt x="73792" y="79655"/>
                    <a:pt x="73650" y="88110"/>
                    <a:pt x="73618" y="96436"/>
                  </a:cubicBezTo>
                  <a:moveTo>
                    <a:pt x="52770" y="15555"/>
                  </a:moveTo>
                  <a:cubicBezTo>
                    <a:pt x="52480" y="21356"/>
                    <a:pt x="51849" y="31826"/>
                    <a:pt x="52672" y="37481"/>
                  </a:cubicBezTo>
                  <a:cubicBezTo>
                    <a:pt x="52869" y="38839"/>
                    <a:pt x="53790" y="39795"/>
                    <a:pt x="54122" y="41108"/>
                  </a:cubicBezTo>
                </a:path>
              </a:pathLst>
            </a:custGeom>
            <a:noFill/>
            <a:ln w="14037" cap="rnd">
              <a:solidFill>
                <a:srgbClr val="723230"/>
              </a:solidFill>
            </a:ln>
          </p:spPr>
        </p:sp>
        <p:sp>
          <p:nvSpPr>
            <p:cNvPr id="100" name="Segment 143">
              <a:extLst>
                <a:ext uri="{FF2B5EF4-FFF2-40B4-BE49-F238E27FC236}">
                  <a16:creationId xmlns:a16="http://schemas.microsoft.com/office/drawing/2014/main" id="{E837D113-B3B4-4E28-85F5-D90DD6727A74}"/>
                </a:ext>
              </a:extLst>
            </p:cNvPr>
            <p:cNvSpPr>
              <a:spLocks/>
            </p:cNvSpPr>
            <p:nvPr/>
          </p:nvSpPr>
          <p:spPr>
            <a:xfrm>
              <a:off x="3002527" y="1806108"/>
              <a:ext cx="25510" cy="35714"/>
            </a:xfrm>
            <a:custGeom>
              <a:avLst/>
              <a:gdLst/>
              <a:ahLst/>
              <a:cxnLst/>
              <a:rect l="0" t="0" r="0" b="0"/>
              <a:pathLst>
                <a:path w="25510" h="35714">
                  <a:moveTo>
                    <a:pt x="2708" y="10919"/>
                  </a:moveTo>
                  <a:cubicBezTo>
                    <a:pt x="3706" y="7925"/>
                    <a:pt x="5298" y="2153"/>
                    <a:pt x="9313" y="1459"/>
                  </a:cubicBezTo>
                  <a:cubicBezTo>
                    <a:pt x="12063" y="984"/>
                    <a:pt x="14939" y="684"/>
                    <a:pt x="17681" y="1194"/>
                  </a:cubicBezTo>
                  <a:cubicBezTo>
                    <a:pt x="25839" y="2709"/>
                    <a:pt x="25739" y="27854"/>
                    <a:pt x="21217" y="32758"/>
                  </a:cubicBezTo>
                  <a:cubicBezTo>
                    <a:pt x="19969" y="34111"/>
                    <a:pt x="15254" y="36126"/>
                    <a:pt x="13471" y="36077"/>
                  </a:cubicBezTo>
                  <a:cubicBezTo>
                    <a:pt x="12302" y="36045"/>
                    <a:pt x="6594" y="33666"/>
                    <a:pt x="5689" y="32703"/>
                  </a:cubicBezTo>
                  <a:cubicBezTo>
                    <a:pt x="2331" y="29130"/>
                    <a:pt x="1724" y="15371"/>
                    <a:pt x="2708" y="10919"/>
                  </a:cubicBezTo>
                </a:path>
              </a:pathLst>
            </a:custGeom>
            <a:noFill/>
            <a:ln w="14037" cap="rnd">
              <a:solidFill>
                <a:srgbClr val="6C2F2C"/>
              </a:solidFill>
            </a:ln>
          </p:spPr>
        </p:sp>
        <p:sp>
          <p:nvSpPr>
            <p:cNvPr id="101" name="Segment 144">
              <a:extLst>
                <a:ext uri="{FF2B5EF4-FFF2-40B4-BE49-F238E27FC236}">
                  <a16:creationId xmlns:a16="http://schemas.microsoft.com/office/drawing/2014/main" id="{60AE63C9-64F5-403A-8CED-C60DDC2964A0}"/>
                </a:ext>
              </a:extLst>
            </p:cNvPr>
            <p:cNvSpPr>
              <a:spLocks/>
            </p:cNvSpPr>
            <p:nvPr/>
          </p:nvSpPr>
          <p:spPr>
            <a:xfrm>
              <a:off x="3188750" y="1813761"/>
              <a:ext cx="45918" cy="51020"/>
            </a:xfrm>
            <a:custGeom>
              <a:avLst/>
              <a:gdLst/>
              <a:ahLst/>
              <a:cxnLst/>
              <a:rect l="0" t="0" r="0" b="0"/>
              <a:pathLst>
                <a:path w="45918" h="51020">
                  <a:moveTo>
                    <a:pt x="1484" y="51505"/>
                  </a:moveTo>
                  <a:cubicBezTo>
                    <a:pt x="2982" y="50295"/>
                    <a:pt x="4153" y="48059"/>
                    <a:pt x="6264" y="47860"/>
                  </a:cubicBezTo>
                  <a:cubicBezTo>
                    <a:pt x="8990" y="47602"/>
                    <a:pt x="11849" y="49858"/>
                    <a:pt x="14204" y="50923"/>
                  </a:cubicBezTo>
                  <a:moveTo>
                    <a:pt x="14123" y="51500"/>
                  </a:moveTo>
                  <a:cubicBezTo>
                    <a:pt x="17560" y="50303"/>
                    <a:pt x="20998" y="49106"/>
                    <a:pt x="24435" y="47908"/>
                  </a:cubicBezTo>
                  <a:moveTo>
                    <a:pt x="32366" y="51505"/>
                  </a:moveTo>
                  <a:cubicBezTo>
                    <a:pt x="29722" y="50306"/>
                    <a:pt x="27079" y="49107"/>
                    <a:pt x="24435" y="47908"/>
                  </a:cubicBezTo>
                  <a:moveTo>
                    <a:pt x="37981" y="51505"/>
                  </a:moveTo>
                  <a:cubicBezTo>
                    <a:pt x="39385" y="50916"/>
                    <a:pt x="41043" y="50735"/>
                    <a:pt x="42192" y="49738"/>
                  </a:cubicBezTo>
                  <a:cubicBezTo>
                    <a:pt x="46885" y="45667"/>
                    <a:pt x="48242" y="8718"/>
                    <a:pt x="43596" y="4212"/>
                  </a:cubicBezTo>
                  <a:cubicBezTo>
                    <a:pt x="39728" y="462"/>
                    <a:pt x="27807" y="5345"/>
                    <a:pt x="26598" y="5606"/>
                  </a:cubicBezTo>
                  <a:moveTo>
                    <a:pt x="6373" y="47857"/>
                  </a:moveTo>
                  <a:cubicBezTo>
                    <a:pt x="4876" y="38563"/>
                    <a:pt x="4256" y="31146"/>
                    <a:pt x="4292" y="22027"/>
                  </a:cubicBezTo>
                  <a:cubicBezTo>
                    <a:pt x="4311" y="17063"/>
                    <a:pt x="1965" y="6091"/>
                    <a:pt x="7169" y="3848"/>
                  </a:cubicBezTo>
                  <a:cubicBezTo>
                    <a:pt x="14421" y="722"/>
                    <a:pt x="18837" y="3342"/>
                    <a:pt x="26598" y="5606"/>
                  </a:cubicBezTo>
                  <a:moveTo>
                    <a:pt x="24435" y="47908"/>
                  </a:moveTo>
                  <a:cubicBezTo>
                    <a:pt x="25583" y="33863"/>
                    <a:pt x="25036" y="19620"/>
                    <a:pt x="26598" y="5606"/>
                  </a:cubicBezTo>
                </a:path>
              </a:pathLst>
            </a:custGeom>
            <a:noFill/>
            <a:ln w="14037" cap="rnd">
              <a:solidFill>
                <a:srgbClr val="763432"/>
              </a:solidFill>
            </a:ln>
          </p:spPr>
        </p:sp>
        <p:sp>
          <p:nvSpPr>
            <p:cNvPr id="102" name="Segment 145">
              <a:extLst>
                <a:ext uri="{FF2B5EF4-FFF2-40B4-BE49-F238E27FC236}">
                  <a16:creationId xmlns:a16="http://schemas.microsoft.com/office/drawing/2014/main" id="{1E06DDC3-E276-499C-93D7-4A60BCD14F46}"/>
                </a:ext>
              </a:extLst>
            </p:cNvPr>
            <p:cNvSpPr>
              <a:spLocks/>
            </p:cNvSpPr>
            <p:nvPr/>
          </p:nvSpPr>
          <p:spPr>
            <a:xfrm>
              <a:off x="3247423" y="1818863"/>
              <a:ext cx="43367" cy="51020"/>
            </a:xfrm>
            <a:custGeom>
              <a:avLst/>
              <a:gdLst/>
              <a:ahLst/>
              <a:cxnLst/>
              <a:rect l="0" t="0" r="0" b="0"/>
              <a:pathLst>
                <a:path w="43367" h="51020">
                  <a:moveTo>
                    <a:pt x="13092" y="2375"/>
                  </a:moveTo>
                  <a:cubicBezTo>
                    <a:pt x="11758" y="2757"/>
                    <a:pt x="10240" y="2747"/>
                    <a:pt x="9089" y="3519"/>
                  </a:cubicBezTo>
                  <a:cubicBezTo>
                    <a:pt x="1091" y="8888"/>
                    <a:pt x="2546" y="40191"/>
                    <a:pt x="7279" y="47180"/>
                  </a:cubicBezTo>
                  <a:cubicBezTo>
                    <a:pt x="9189" y="50001"/>
                    <a:pt x="11369" y="51688"/>
                    <a:pt x="14629" y="52776"/>
                  </a:cubicBezTo>
                  <a:cubicBezTo>
                    <a:pt x="15033" y="52911"/>
                    <a:pt x="15476" y="52865"/>
                    <a:pt x="15900" y="52909"/>
                  </a:cubicBezTo>
                  <a:moveTo>
                    <a:pt x="24322" y="2375"/>
                  </a:moveTo>
                  <a:cubicBezTo>
                    <a:pt x="26275" y="3373"/>
                    <a:pt x="28227" y="4371"/>
                    <a:pt x="30180" y="5369"/>
                  </a:cubicBezTo>
                  <a:moveTo>
                    <a:pt x="38359" y="43083"/>
                  </a:moveTo>
                  <a:cubicBezTo>
                    <a:pt x="33424" y="30262"/>
                    <a:pt x="29396" y="19254"/>
                    <a:pt x="30180" y="5369"/>
                  </a:cubicBezTo>
                  <a:moveTo>
                    <a:pt x="43974" y="972"/>
                  </a:moveTo>
                  <a:cubicBezTo>
                    <a:pt x="42893" y="975"/>
                    <a:pt x="40762" y="608"/>
                    <a:pt x="39763" y="1006"/>
                  </a:cubicBezTo>
                  <a:cubicBezTo>
                    <a:pt x="36502" y="2305"/>
                    <a:pt x="33374" y="3915"/>
                    <a:pt x="30180" y="5369"/>
                  </a:cubicBezTo>
                </a:path>
              </a:pathLst>
            </a:custGeom>
            <a:noFill/>
            <a:ln w="14037" cap="rnd">
              <a:solidFill>
                <a:srgbClr val="72322F"/>
              </a:solidFill>
            </a:ln>
          </p:spPr>
        </p:sp>
        <p:sp>
          <p:nvSpPr>
            <p:cNvPr id="103" name="Segment 146">
              <a:extLst>
                <a:ext uri="{FF2B5EF4-FFF2-40B4-BE49-F238E27FC236}">
                  <a16:creationId xmlns:a16="http://schemas.microsoft.com/office/drawing/2014/main" id="{883983A4-5796-4605-8E13-1D0C172045BE}"/>
                </a:ext>
              </a:extLst>
            </p:cNvPr>
            <p:cNvSpPr>
              <a:spLocks/>
            </p:cNvSpPr>
            <p:nvPr/>
          </p:nvSpPr>
          <p:spPr>
            <a:xfrm>
              <a:off x="3188750" y="1895393"/>
              <a:ext cx="61224" cy="102040"/>
            </a:xfrm>
            <a:custGeom>
              <a:avLst/>
              <a:gdLst/>
              <a:ahLst/>
              <a:cxnLst/>
              <a:rect l="0" t="0" r="0" b="0"/>
              <a:pathLst>
                <a:path w="61224" h="102040">
                  <a:moveTo>
                    <a:pt x="850" y="1997"/>
                  </a:moveTo>
                  <a:cubicBezTo>
                    <a:pt x="5105" y="7977"/>
                    <a:pt x="13473" y="17792"/>
                    <a:pt x="19515" y="21767"/>
                  </a:cubicBezTo>
                  <a:cubicBezTo>
                    <a:pt x="24938" y="25335"/>
                    <a:pt x="33901" y="22274"/>
                    <a:pt x="40154" y="24457"/>
                  </a:cubicBezTo>
                  <a:moveTo>
                    <a:pt x="2254" y="103065"/>
                  </a:moveTo>
                  <a:cubicBezTo>
                    <a:pt x="306" y="72357"/>
                    <a:pt x="2003" y="47604"/>
                    <a:pt x="20373" y="22240"/>
                  </a:cubicBezTo>
                  <a:moveTo>
                    <a:pt x="9272" y="53935"/>
                  </a:moveTo>
                  <a:cubicBezTo>
                    <a:pt x="8039" y="53854"/>
                    <a:pt x="6805" y="53772"/>
                    <a:pt x="5572" y="53691"/>
                  </a:cubicBezTo>
                  <a:moveTo>
                    <a:pt x="19098" y="53935"/>
                  </a:moveTo>
                  <a:cubicBezTo>
                    <a:pt x="26103" y="53840"/>
                    <a:pt x="27016" y="54731"/>
                    <a:pt x="35729" y="57957"/>
                  </a:cubicBezTo>
                  <a:moveTo>
                    <a:pt x="34539" y="91835"/>
                  </a:moveTo>
                  <a:cubicBezTo>
                    <a:pt x="34449" y="80474"/>
                    <a:pt x="34535" y="69301"/>
                    <a:pt x="35729" y="57957"/>
                  </a:cubicBezTo>
                  <a:moveTo>
                    <a:pt x="61210" y="80605"/>
                  </a:moveTo>
                  <a:cubicBezTo>
                    <a:pt x="61281" y="70781"/>
                    <a:pt x="60945" y="63603"/>
                    <a:pt x="58181" y="53728"/>
                  </a:cubicBezTo>
                  <a:moveTo>
                    <a:pt x="62613" y="24457"/>
                  </a:moveTo>
                  <a:cubicBezTo>
                    <a:pt x="62301" y="24925"/>
                    <a:pt x="61883" y="25338"/>
                    <a:pt x="61678" y="25860"/>
                  </a:cubicBezTo>
                  <a:cubicBezTo>
                    <a:pt x="58972" y="32740"/>
                    <a:pt x="60317" y="46718"/>
                    <a:pt x="58181" y="53728"/>
                  </a:cubicBezTo>
                  <a:moveTo>
                    <a:pt x="35729" y="57957"/>
                  </a:moveTo>
                  <a:cubicBezTo>
                    <a:pt x="50635" y="52760"/>
                    <a:pt x="43137" y="54062"/>
                    <a:pt x="58181" y="53728"/>
                  </a:cubicBezTo>
                </a:path>
              </a:pathLst>
            </a:custGeom>
            <a:noFill/>
            <a:ln w="14037" cap="rnd">
              <a:solidFill>
                <a:srgbClr val="6D302D"/>
              </a:solidFill>
            </a:ln>
          </p:spPr>
        </p:sp>
        <p:sp>
          <p:nvSpPr>
            <p:cNvPr id="104" name="Segment 147">
              <a:extLst>
                <a:ext uri="{FF2B5EF4-FFF2-40B4-BE49-F238E27FC236}">
                  <a16:creationId xmlns:a16="http://schemas.microsoft.com/office/drawing/2014/main" id="{6D93CF32-579F-487F-B81F-8DC2D7C76C26}"/>
                </a:ext>
              </a:extLst>
            </p:cNvPr>
            <p:cNvSpPr>
              <a:spLocks/>
            </p:cNvSpPr>
            <p:nvPr/>
          </p:nvSpPr>
          <p:spPr>
            <a:xfrm>
              <a:off x="3257627" y="1900495"/>
              <a:ext cx="28061" cy="94387"/>
            </a:xfrm>
            <a:custGeom>
              <a:avLst/>
              <a:gdLst/>
              <a:ahLst/>
              <a:cxnLst/>
              <a:rect l="0" t="0" r="0" b="0"/>
              <a:pathLst>
                <a:path w="28061" h="94387">
                  <a:moveTo>
                    <a:pt x="2119" y="1862"/>
                  </a:moveTo>
                  <a:cubicBezTo>
                    <a:pt x="6500" y="1865"/>
                    <a:pt x="15062" y="1925"/>
                    <a:pt x="17334" y="6264"/>
                  </a:cubicBezTo>
                  <a:cubicBezTo>
                    <a:pt x="23294" y="17645"/>
                    <a:pt x="15484" y="42137"/>
                    <a:pt x="21971" y="55263"/>
                  </a:cubicBezTo>
                  <a:moveTo>
                    <a:pt x="2119" y="94507"/>
                  </a:moveTo>
                  <a:cubicBezTo>
                    <a:pt x="6233" y="94505"/>
                    <a:pt x="14654" y="95931"/>
                    <a:pt x="17028" y="91169"/>
                  </a:cubicBezTo>
                  <a:cubicBezTo>
                    <a:pt x="21874" y="81446"/>
                    <a:pt x="13084" y="63777"/>
                    <a:pt x="22280" y="54919"/>
                  </a:cubicBezTo>
                  <a:cubicBezTo>
                    <a:pt x="23829" y="53426"/>
                    <a:pt x="28332" y="52790"/>
                    <a:pt x="30193" y="52396"/>
                  </a:cubicBezTo>
                </a:path>
              </a:pathLst>
            </a:custGeom>
            <a:noFill/>
            <a:ln w="14037" cap="rnd">
              <a:solidFill>
                <a:srgbClr val="7C3634"/>
              </a:solidFill>
            </a:ln>
          </p:spPr>
        </p:sp>
        <p:sp>
          <p:nvSpPr>
            <p:cNvPr id="105" name="Segment 148">
              <a:extLst>
                <a:ext uri="{FF2B5EF4-FFF2-40B4-BE49-F238E27FC236}">
                  <a16:creationId xmlns:a16="http://schemas.microsoft.com/office/drawing/2014/main" id="{A3E3D14C-209E-469E-B445-5EC208194EB7}"/>
                </a:ext>
              </a:extLst>
            </p:cNvPr>
            <p:cNvSpPr>
              <a:spLocks/>
            </p:cNvSpPr>
            <p:nvPr/>
          </p:nvSpPr>
          <p:spPr>
            <a:xfrm>
              <a:off x="2349471" y="2017841"/>
              <a:ext cx="84183" cy="56122"/>
            </a:xfrm>
            <a:custGeom>
              <a:avLst/>
              <a:gdLst/>
              <a:ahLst/>
              <a:cxnLst/>
              <a:rect l="0" t="0" r="0" b="0"/>
              <a:pathLst>
                <a:path w="84183" h="56122">
                  <a:moveTo>
                    <a:pt x="1276" y="8928"/>
                  </a:moveTo>
                  <a:cubicBezTo>
                    <a:pt x="16765" y="9645"/>
                    <a:pt x="65140" y="1419"/>
                    <a:pt x="77806" y="9779"/>
                  </a:cubicBezTo>
                  <a:cubicBezTo>
                    <a:pt x="85729" y="15009"/>
                    <a:pt x="80262" y="48663"/>
                    <a:pt x="80356" y="57398"/>
                  </a:cubicBezTo>
                  <a:moveTo>
                    <a:pt x="42092" y="52296"/>
                  </a:moveTo>
                  <a:cubicBezTo>
                    <a:pt x="41993" y="38653"/>
                    <a:pt x="42162" y="24731"/>
                    <a:pt x="42135" y="11075"/>
                  </a:cubicBezTo>
                </a:path>
              </a:pathLst>
            </a:custGeom>
            <a:noFill/>
            <a:ln w="14037" cap="rnd">
              <a:solidFill>
                <a:srgbClr val="240F0D"/>
              </a:solidFill>
            </a:ln>
          </p:spPr>
        </p:sp>
        <p:sp>
          <p:nvSpPr>
            <p:cNvPr id="106" name="Segment 149">
              <a:extLst>
                <a:ext uri="{FF2B5EF4-FFF2-40B4-BE49-F238E27FC236}">
                  <a16:creationId xmlns:a16="http://schemas.microsoft.com/office/drawing/2014/main" id="{A6326662-EE83-40BD-AF81-59AE8ACF1F7A}"/>
                </a:ext>
              </a:extLst>
            </p:cNvPr>
            <p:cNvSpPr>
              <a:spLocks/>
            </p:cNvSpPr>
            <p:nvPr/>
          </p:nvSpPr>
          <p:spPr>
            <a:xfrm>
              <a:off x="2349471" y="2091820"/>
              <a:ext cx="56122" cy="22959"/>
            </a:xfrm>
            <a:custGeom>
              <a:avLst/>
              <a:gdLst/>
              <a:ahLst/>
              <a:cxnLst/>
              <a:rect l="0" t="0" r="0" b="0"/>
              <a:pathLst>
                <a:path w="56122" h="22959">
                  <a:moveTo>
                    <a:pt x="1606" y="5048"/>
                  </a:moveTo>
                  <a:cubicBezTo>
                    <a:pt x="14825" y="5394"/>
                    <a:pt x="35157" y="2061"/>
                    <a:pt x="47929" y="6918"/>
                  </a:cubicBezTo>
                  <a:cubicBezTo>
                    <a:pt x="53095" y="8883"/>
                    <a:pt x="55774" y="19760"/>
                    <a:pt x="56351" y="24700"/>
                  </a:cubicBezTo>
                </a:path>
              </a:pathLst>
            </a:custGeom>
            <a:noFill/>
            <a:ln w="14037" cap="rnd">
              <a:solidFill>
                <a:srgbClr val="361714"/>
              </a:solidFill>
            </a:ln>
          </p:spPr>
        </p:sp>
        <p:sp>
          <p:nvSpPr>
            <p:cNvPr id="107" name="Segment 150">
              <a:extLst>
                <a:ext uri="{FF2B5EF4-FFF2-40B4-BE49-F238E27FC236}">
                  <a16:creationId xmlns:a16="http://schemas.microsoft.com/office/drawing/2014/main" id="{9BD0BABB-8A60-4DC6-A81F-FB1D8EBEB03A}"/>
                </a:ext>
              </a:extLst>
            </p:cNvPr>
            <p:cNvSpPr>
              <a:spLocks/>
            </p:cNvSpPr>
            <p:nvPr/>
          </p:nvSpPr>
          <p:spPr>
            <a:xfrm>
              <a:off x="2352022" y="2137738"/>
              <a:ext cx="51020" cy="0"/>
            </a:xfrm>
            <a:custGeom>
              <a:avLst/>
              <a:gdLst/>
              <a:ahLst/>
              <a:cxnLst/>
              <a:rect l="0" t="0" r="0" b="0"/>
              <a:pathLst>
                <a:path w="51020">
                  <a:moveTo>
                    <a:pt x="1276" y="1276"/>
                  </a:moveTo>
                  <a:cubicBezTo>
                    <a:pt x="18280" y="1273"/>
                    <a:pt x="35291" y="1278"/>
                    <a:pt x="52296" y="1276"/>
                  </a:cubicBezTo>
                </a:path>
              </a:pathLst>
            </a:custGeom>
            <a:noFill/>
            <a:ln w="14037" cap="rnd">
              <a:solidFill>
                <a:srgbClr val="2B1110"/>
              </a:solidFill>
            </a:ln>
          </p:spPr>
        </p:sp>
        <p:sp>
          <p:nvSpPr>
            <p:cNvPr id="108" name="Segment 151">
              <a:extLst>
                <a:ext uri="{FF2B5EF4-FFF2-40B4-BE49-F238E27FC236}">
                  <a16:creationId xmlns:a16="http://schemas.microsoft.com/office/drawing/2014/main" id="{B120A47A-A3F7-4969-BD17-061F80B6E2B8}"/>
                </a:ext>
              </a:extLst>
            </p:cNvPr>
            <p:cNvSpPr>
              <a:spLocks/>
            </p:cNvSpPr>
            <p:nvPr/>
          </p:nvSpPr>
          <p:spPr>
            <a:xfrm>
              <a:off x="2344369" y="2158146"/>
              <a:ext cx="63775" cy="53571"/>
            </a:xfrm>
            <a:custGeom>
              <a:avLst/>
              <a:gdLst/>
              <a:ahLst/>
              <a:cxnLst/>
              <a:rect l="0" t="0" r="0" b="0"/>
              <a:pathLst>
                <a:path w="63775" h="53571">
                  <a:moveTo>
                    <a:pt x="11054" y="44743"/>
                  </a:moveTo>
                  <a:cubicBezTo>
                    <a:pt x="8526" y="42935"/>
                    <a:pt x="5277" y="40750"/>
                    <a:pt x="4177" y="37583"/>
                  </a:cubicBezTo>
                  <a:cubicBezTo>
                    <a:pt x="3406" y="35364"/>
                    <a:pt x="2949" y="33034"/>
                    <a:pt x="2632" y="30707"/>
                  </a:cubicBezTo>
                  <a:cubicBezTo>
                    <a:pt x="2375" y="28817"/>
                    <a:pt x="2715" y="24728"/>
                    <a:pt x="3152" y="22804"/>
                  </a:cubicBezTo>
                  <a:cubicBezTo>
                    <a:pt x="5179" y="13869"/>
                    <a:pt x="14074" y="5669"/>
                    <a:pt x="22700" y="3048"/>
                  </a:cubicBezTo>
                  <a:cubicBezTo>
                    <a:pt x="30913" y="551"/>
                    <a:pt x="44253" y="1693"/>
                    <a:pt x="51762" y="5803"/>
                  </a:cubicBezTo>
                  <a:cubicBezTo>
                    <a:pt x="53473" y="6740"/>
                    <a:pt x="55668" y="8525"/>
                    <a:pt x="57020" y="10005"/>
                  </a:cubicBezTo>
                  <a:cubicBezTo>
                    <a:pt x="61658" y="15081"/>
                    <a:pt x="65386" y="25221"/>
                    <a:pt x="64079" y="32110"/>
                  </a:cubicBezTo>
                  <a:cubicBezTo>
                    <a:pt x="63419" y="35589"/>
                    <a:pt x="61304" y="39488"/>
                    <a:pt x="59131" y="42287"/>
                  </a:cubicBezTo>
                  <a:cubicBezTo>
                    <a:pt x="55141" y="47426"/>
                    <a:pt x="44150" y="55193"/>
                    <a:pt x="37846" y="49890"/>
                  </a:cubicBezTo>
                  <a:cubicBezTo>
                    <a:pt x="30068" y="43347"/>
                    <a:pt x="35261" y="14376"/>
                    <a:pt x="36468" y="6020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109" name="Segment 152">
              <a:extLst>
                <a:ext uri="{FF2B5EF4-FFF2-40B4-BE49-F238E27FC236}">
                  <a16:creationId xmlns:a16="http://schemas.microsoft.com/office/drawing/2014/main" id="{9DE85324-5D3F-4B42-AD4C-2F87646B9281}"/>
                </a:ext>
              </a:extLst>
            </p:cNvPr>
            <p:cNvSpPr>
              <a:spLocks/>
            </p:cNvSpPr>
            <p:nvPr/>
          </p:nvSpPr>
          <p:spPr>
            <a:xfrm>
              <a:off x="2428552" y="21377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37" y="580"/>
                  </a:moveTo>
                  <a:cubicBezTo>
                    <a:pt x="837" y="580"/>
                    <a:pt x="837" y="580"/>
                    <a:pt x="837" y="580"/>
                  </a:cubicBezTo>
                </a:path>
              </a:pathLst>
            </a:custGeom>
            <a:noFill/>
            <a:ln w="14037" cap="rnd">
              <a:solidFill>
                <a:srgbClr val="331613"/>
              </a:solidFill>
            </a:ln>
          </p:spPr>
        </p:sp>
        <p:sp>
          <p:nvSpPr>
            <p:cNvPr id="110" name="Segment 153">
              <a:extLst>
                <a:ext uri="{FF2B5EF4-FFF2-40B4-BE49-F238E27FC236}">
                  <a16:creationId xmlns:a16="http://schemas.microsoft.com/office/drawing/2014/main" id="{9DD17267-B505-463F-A6E6-477B3178C25C}"/>
                </a:ext>
              </a:extLst>
            </p:cNvPr>
            <p:cNvSpPr>
              <a:spLocks/>
            </p:cNvSpPr>
            <p:nvPr/>
          </p:nvSpPr>
          <p:spPr>
            <a:xfrm>
              <a:off x="2994874" y="2071412"/>
              <a:ext cx="89285" cy="15306"/>
            </a:xfrm>
            <a:custGeom>
              <a:avLst/>
              <a:gdLst/>
              <a:ahLst/>
              <a:cxnLst/>
              <a:rect l="0" t="0" r="0" b="0"/>
              <a:pathLst>
                <a:path w="89285" h="15306">
                  <a:moveTo>
                    <a:pt x="1350" y="14361"/>
                  </a:moveTo>
                  <a:cubicBezTo>
                    <a:pt x="33340" y="5792"/>
                    <a:pt x="59051" y="2034"/>
                    <a:pt x="91187" y="15765"/>
                  </a:cubicBezTo>
                </a:path>
              </a:pathLst>
            </a:custGeom>
            <a:noFill/>
            <a:ln w="14037" cap="rnd">
              <a:solidFill>
                <a:srgbClr val="5E2928"/>
              </a:solidFill>
            </a:ln>
          </p:spPr>
        </p:sp>
        <p:sp>
          <p:nvSpPr>
            <p:cNvPr id="111" name="Segment 154">
              <a:extLst>
                <a:ext uri="{FF2B5EF4-FFF2-40B4-BE49-F238E27FC236}">
                  <a16:creationId xmlns:a16="http://schemas.microsoft.com/office/drawing/2014/main" id="{2FDC2591-BF7C-43B4-A3B3-10381A89262F}"/>
                </a:ext>
              </a:extLst>
            </p:cNvPr>
            <p:cNvSpPr>
              <a:spLocks/>
            </p:cNvSpPr>
            <p:nvPr/>
          </p:nvSpPr>
          <p:spPr>
            <a:xfrm>
              <a:off x="2989772" y="2153044"/>
              <a:ext cx="94387" cy="102040"/>
            </a:xfrm>
            <a:custGeom>
              <a:avLst/>
              <a:gdLst/>
              <a:ahLst/>
              <a:cxnLst/>
              <a:rect l="0" t="0" r="0" b="0"/>
              <a:pathLst>
                <a:path w="94387" h="102040">
                  <a:moveTo>
                    <a:pt x="1276" y="59948"/>
                  </a:moveTo>
                  <a:cubicBezTo>
                    <a:pt x="1280" y="67605"/>
                    <a:pt x="385" y="78651"/>
                    <a:pt x="9002" y="82057"/>
                  </a:cubicBezTo>
                  <a:cubicBezTo>
                    <a:pt x="26455" y="88956"/>
                    <a:pt x="74825" y="82325"/>
                    <a:pt x="92646" y="80422"/>
                  </a:cubicBezTo>
                  <a:moveTo>
                    <a:pt x="95662" y="1276"/>
                  </a:moveTo>
                  <a:cubicBezTo>
                    <a:pt x="95686" y="35266"/>
                    <a:pt x="95635" y="69325"/>
                    <a:pt x="95662" y="103316"/>
                  </a:cubicBezTo>
                </a:path>
              </a:pathLst>
            </a:custGeom>
            <a:noFill/>
            <a:ln w="14037" cap="rnd">
              <a:solidFill>
                <a:srgbClr val="5D2825"/>
              </a:solidFill>
            </a:ln>
          </p:spPr>
        </p:sp>
        <p:sp>
          <p:nvSpPr>
            <p:cNvPr id="112" name="Segment 155">
              <a:extLst>
                <a:ext uri="{FF2B5EF4-FFF2-40B4-BE49-F238E27FC236}">
                  <a16:creationId xmlns:a16="http://schemas.microsoft.com/office/drawing/2014/main" id="{1EDDDCA7-F521-48A3-A720-07DE259A0909}"/>
                </a:ext>
              </a:extLst>
            </p:cNvPr>
            <p:cNvSpPr>
              <a:spLocks/>
            </p:cNvSpPr>
            <p:nvPr/>
          </p:nvSpPr>
          <p:spPr>
            <a:xfrm>
              <a:off x="3017833" y="2165799"/>
              <a:ext cx="43367" cy="45918"/>
            </a:xfrm>
            <a:custGeom>
              <a:avLst/>
              <a:gdLst/>
              <a:ahLst/>
              <a:cxnLst/>
              <a:rect l="0" t="0" r="0" b="0"/>
              <a:pathLst>
                <a:path w="43367" h="45918">
                  <a:moveTo>
                    <a:pt x="2382" y="13356"/>
                  </a:moveTo>
                  <a:cubicBezTo>
                    <a:pt x="2715" y="12171"/>
                    <a:pt x="4015" y="7081"/>
                    <a:pt x="4826" y="6285"/>
                  </a:cubicBezTo>
                  <a:cubicBezTo>
                    <a:pt x="10577" y="638"/>
                    <a:pt x="36303" y="560"/>
                    <a:pt x="40941" y="7408"/>
                  </a:cubicBezTo>
                  <a:cubicBezTo>
                    <a:pt x="44410" y="12528"/>
                    <a:pt x="44693" y="34106"/>
                    <a:pt x="41478" y="39350"/>
                  </a:cubicBezTo>
                  <a:cubicBezTo>
                    <a:pt x="37194" y="46339"/>
                    <a:pt x="11407" y="45712"/>
                    <a:pt x="5303" y="41680"/>
                  </a:cubicBezTo>
                  <a:cubicBezTo>
                    <a:pt x="297" y="38373"/>
                    <a:pt x="781" y="18251"/>
                    <a:pt x="2382" y="13356"/>
                  </a:cubicBezTo>
                </a:path>
              </a:pathLst>
            </a:custGeom>
            <a:noFill/>
            <a:ln w="14037" cap="rnd">
              <a:solidFill>
                <a:srgbClr val="672C2B"/>
              </a:solidFill>
            </a:ln>
          </p:spPr>
        </p:sp>
        <p:sp>
          <p:nvSpPr>
            <p:cNvPr id="113" name="Segment 156">
              <a:extLst>
                <a:ext uri="{FF2B5EF4-FFF2-40B4-BE49-F238E27FC236}">
                  <a16:creationId xmlns:a16="http://schemas.microsoft.com/office/drawing/2014/main" id="{53293A71-09B0-46F5-87E2-485C509F9DE5}"/>
                </a:ext>
              </a:extLst>
            </p:cNvPr>
            <p:cNvSpPr>
              <a:spLocks/>
            </p:cNvSpPr>
            <p:nvPr/>
          </p:nvSpPr>
          <p:spPr>
            <a:xfrm>
              <a:off x="3239770" y="2028045"/>
              <a:ext cx="17857" cy="15306"/>
            </a:xfrm>
            <a:custGeom>
              <a:avLst/>
              <a:gdLst/>
              <a:ahLst/>
              <a:cxnLst/>
              <a:rect l="0" t="0" r="0" b="0"/>
              <a:pathLst>
                <a:path w="17857" h="15306">
                  <a:moveTo>
                    <a:pt x="2497" y="202"/>
                  </a:moveTo>
                  <a:cubicBezTo>
                    <a:pt x="7919" y="5647"/>
                    <a:pt x="13539" y="10636"/>
                    <a:pt x="19341" y="15643"/>
                  </a:cubicBezTo>
                </a:path>
              </a:pathLst>
            </a:custGeom>
            <a:noFill/>
            <a:ln w="14037" cap="rnd">
              <a:solidFill>
                <a:srgbClr val="696928"/>
              </a:solidFill>
            </a:ln>
          </p:spPr>
        </p:sp>
        <p:sp>
          <p:nvSpPr>
            <p:cNvPr id="114" name="Segment 157">
              <a:extLst>
                <a:ext uri="{FF2B5EF4-FFF2-40B4-BE49-F238E27FC236}">
                  <a16:creationId xmlns:a16="http://schemas.microsoft.com/office/drawing/2014/main" id="{6B2A38E2-EDC7-40AA-A4A3-3B3E0D278274}"/>
                </a:ext>
              </a:extLst>
            </p:cNvPr>
            <p:cNvSpPr>
              <a:spLocks/>
            </p:cNvSpPr>
            <p:nvPr/>
          </p:nvSpPr>
          <p:spPr>
            <a:xfrm>
              <a:off x="3183648" y="2030596"/>
              <a:ext cx="104591" cy="91836"/>
            </a:xfrm>
            <a:custGeom>
              <a:avLst/>
              <a:gdLst/>
              <a:ahLst/>
              <a:cxnLst/>
              <a:rect l="0" t="0" r="0" b="0"/>
              <a:pathLst>
                <a:path w="104591" h="91836">
                  <a:moveTo>
                    <a:pt x="2132" y="1241"/>
                  </a:moveTo>
                  <a:cubicBezTo>
                    <a:pt x="5151" y="13314"/>
                    <a:pt x="22108" y="74705"/>
                    <a:pt x="45647" y="67177"/>
                  </a:cubicBezTo>
                  <a:cubicBezTo>
                    <a:pt x="55416" y="64053"/>
                    <a:pt x="50820" y="39278"/>
                    <a:pt x="52005" y="32727"/>
                  </a:cubicBezTo>
                  <a:moveTo>
                    <a:pt x="6343" y="93886"/>
                  </a:moveTo>
                  <a:cubicBezTo>
                    <a:pt x="6419" y="74202"/>
                    <a:pt x="19830" y="35672"/>
                    <a:pt x="40905" y="27519"/>
                  </a:cubicBezTo>
                  <a:cubicBezTo>
                    <a:pt x="45572" y="25713"/>
                    <a:pt x="50160" y="31774"/>
                    <a:pt x="54518" y="32848"/>
                  </a:cubicBezTo>
                  <a:cubicBezTo>
                    <a:pt x="60333" y="34281"/>
                    <a:pt x="88916" y="29731"/>
                    <a:pt x="91770" y="34974"/>
                  </a:cubicBezTo>
                  <a:cubicBezTo>
                    <a:pt x="98661" y="47631"/>
                    <a:pt x="90969" y="70613"/>
                    <a:pt x="91987" y="84060"/>
                  </a:cubicBezTo>
                  <a:cubicBezTo>
                    <a:pt x="92183" y="86650"/>
                    <a:pt x="93832" y="90161"/>
                    <a:pt x="94777" y="92483"/>
                  </a:cubicBezTo>
                  <a:moveTo>
                    <a:pt x="49858" y="12471"/>
                  </a:moveTo>
                  <a:cubicBezTo>
                    <a:pt x="49860" y="14974"/>
                    <a:pt x="48629" y="16995"/>
                    <a:pt x="48507" y="19490"/>
                  </a:cubicBezTo>
                  <a:cubicBezTo>
                    <a:pt x="48246" y="24803"/>
                    <a:pt x="49536" y="25467"/>
                    <a:pt x="52005" y="32727"/>
                  </a:cubicBezTo>
                  <a:moveTo>
                    <a:pt x="94777" y="1241"/>
                  </a:moveTo>
                  <a:cubicBezTo>
                    <a:pt x="94890" y="12212"/>
                    <a:pt x="94081" y="23051"/>
                    <a:pt x="91372" y="33657"/>
                  </a:cubicBezTo>
                  <a:moveTo>
                    <a:pt x="104603" y="47564"/>
                  </a:moveTo>
                  <a:cubicBezTo>
                    <a:pt x="101484" y="48219"/>
                    <a:pt x="98237" y="48444"/>
                    <a:pt x="95252" y="49560"/>
                  </a:cubicBezTo>
                  <a:cubicBezTo>
                    <a:pt x="91900" y="50814"/>
                    <a:pt x="89926" y="54768"/>
                    <a:pt x="86355" y="55986"/>
                  </a:cubicBezTo>
                  <a:cubicBezTo>
                    <a:pt x="78546" y="58648"/>
                    <a:pt x="60192" y="56126"/>
                    <a:pt x="52482" y="56702"/>
                  </a:cubicBezTo>
                </a:path>
              </a:pathLst>
            </a:custGeom>
            <a:noFill/>
            <a:ln w="14037" cap="rnd">
              <a:solidFill>
                <a:srgbClr val="723230"/>
              </a:solidFill>
            </a:ln>
          </p:spPr>
        </p:sp>
        <p:sp>
          <p:nvSpPr>
            <p:cNvPr id="115" name="Segment 158">
              <a:extLst>
                <a:ext uri="{FF2B5EF4-FFF2-40B4-BE49-F238E27FC236}">
                  <a16:creationId xmlns:a16="http://schemas.microsoft.com/office/drawing/2014/main" id="{819243FA-DFA5-4F90-8007-21DB92E27F0A}"/>
                </a:ext>
              </a:extLst>
            </p:cNvPr>
            <p:cNvSpPr>
              <a:spLocks/>
            </p:cNvSpPr>
            <p:nvPr/>
          </p:nvSpPr>
          <p:spPr>
            <a:xfrm>
              <a:off x="3244872" y="2104575"/>
              <a:ext cx="12755" cy="15306"/>
            </a:xfrm>
            <a:custGeom>
              <a:avLst/>
              <a:gdLst/>
              <a:ahLst/>
              <a:cxnLst/>
              <a:rect l="0" t="0" r="0" b="0"/>
              <a:pathLst>
                <a:path w="12755" h="15306">
                  <a:moveTo>
                    <a:pt x="1276" y="16582"/>
                  </a:moveTo>
                  <a:cubicBezTo>
                    <a:pt x="5068" y="12728"/>
                    <a:pt x="10707" y="8702"/>
                    <a:pt x="13180" y="3826"/>
                  </a:cubicBezTo>
                  <a:cubicBezTo>
                    <a:pt x="13585" y="3028"/>
                    <a:pt x="13747" y="2126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49201C"/>
              </a:solidFill>
            </a:ln>
          </p:spPr>
        </p:sp>
        <p:sp>
          <p:nvSpPr>
            <p:cNvPr id="116" name="Segment 159">
              <a:extLst>
                <a:ext uri="{FF2B5EF4-FFF2-40B4-BE49-F238E27FC236}">
                  <a16:creationId xmlns:a16="http://schemas.microsoft.com/office/drawing/2014/main" id="{D0E317B6-F967-4845-AF49-4D55D74CB87A}"/>
                </a:ext>
              </a:extLst>
            </p:cNvPr>
            <p:cNvSpPr>
              <a:spLocks/>
            </p:cNvSpPr>
            <p:nvPr/>
          </p:nvSpPr>
          <p:spPr>
            <a:xfrm>
              <a:off x="3183648" y="2153044"/>
              <a:ext cx="109693" cy="96938"/>
            </a:xfrm>
            <a:custGeom>
              <a:avLst/>
              <a:gdLst/>
              <a:ahLst/>
              <a:cxnLst/>
              <a:rect l="0" t="0" r="0" b="0"/>
              <a:pathLst>
                <a:path w="109693" h="96938">
                  <a:moveTo>
                    <a:pt x="5830" y="5196"/>
                  </a:moveTo>
                  <a:cubicBezTo>
                    <a:pt x="5857" y="14918"/>
                    <a:pt x="1380" y="39218"/>
                    <a:pt x="6922" y="47307"/>
                  </a:cubicBezTo>
                  <a:cubicBezTo>
                    <a:pt x="10922" y="53145"/>
                    <a:pt x="25646" y="51210"/>
                    <a:pt x="29376" y="45904"/>
                  </a:cubicBezTo>
                  <a:cubicBezTo>
                    <a:pt x="33705" y="39745"/>
                    <a:pt x="24486" y="22722"/>
                    <a:pt x="30179" y="18315"/>
                  </a:cubicBezTo>
                  <a:cubicBezTo>
                    <a:pt x="33906" y="15429"/>
                    <a:pt x="54324" y="14511"/>
                    <a:pt x="57265" y="18332"/>
                  </a:cubicBezTo>
                  <a:cubicBezTo>
                    <a:pt x="60636" y="22712"/>
                    <a:pt x="60543" y="80178"/>
                    <a:pt x="56364" y="82712"/>
                  </a:cubicBezTo>
                  <a:cubicBezTo>
                    <a:pt x="55124" y="83464"/>
                    <a:pt x="53557" y="83440"/>
                    <a:pt x="52153" y="83804"/>
                  </a:cubicBezTo>
                  <a:moveTo>
                    <a:pt x="5830" y="96437"/>
                  </a:moveTo>
                  <a:cubicBezTo>
                    <a:pt x="5945" y="88145"/>
                    <a:pt x="1493" y="60447"/>
                    <a:pt x="7702" y="54326"/>
                  </a:cubicBezTo>
                  <a:cubicBezTo>
                    <a:pt x="11845" y="50242"/>
                    <a:pt x="23986" y="48951"/>
                    <a:pt x="29376" y="45904"/>
                  </a:cubicBezTo>
                  <a:moveTo>
                    <a:pt x="18464" y="41692"/>
                  </a:moveTo>
                  <a:cubicBezTo>
                    <a:pt x="18354" y="33263"/>
                    <a:pt x="19754" y="24555"/>
                    <a:pt x="19868" y="16426"/>
                  </a:cubicBezTo>
                  <a:moveTo>
                    <a:pt x="18464" y="47307"/>
                  </a:moveTo>
                  <a:cubicBezTo>
                    <a:pt x="18598" y="48439"/>
                    <a:pt x="18732" y="49571"/>
                    <a:pt x="18866" y="50702"/>
                  </a:cubicBezTo>
                  <a:moveTo>
                    <a:pt x="18464" y="85208"/>
                  </a:moveTo>
                  <a:cubicBezTo>
                    <a:pt x="18393" y="79056"/>
                    <a:pt x="19800" y="72843"/>
                    <a:pt x="19868" y="66959"/>
                  </a:cubicBezTo>
                  <a:moveTo>
                    <a:pt x="29694" y="62748"/>
                  </a:moveTo>
                  <a:cubicBezTo>
                    <a:pt x="29538" y="68382"/>
                    <a:pt x="29291" y="72462"/>
                    <a:pt x="29690" y="78189"/>
                  </a:cubicBezTo>
                  <a:cubicBezTo>
                    <a:pt x="29788" y="79598"/>
                    <a:pt x="29306" y="81276"/>
                    <a:pt x="30161" y="82400"/>
                  </a:cubicBezTo>
                  <a:cubicBezTo>
                    <a:pt x="30968" y="83460"/>
                    <a:pt x="32610" y="83521"/>
                    <a:pt x="33922" y="83752"/>
                  </a:cubicBezTo>
                  <a:cubicBezTo>
                    <a:pt x="34253" y="83810"/>
                    <a:pt x="41765" y="83864"/>
                    <a:pt x="42171" y="83648"/>
                  </a:cubicBezTo>
                  <a:cubicBezTo>
                    <a:pt x="44451" y="82434"/>
                    <a:pt x="42322" y="68514"/>
                    <a:pt x="42327" y="65556"/>
                  </a:cubicBezTo>
                  <a:moveTo>
                    <a:pt x="42327" y="19233"/>
                  </a:moveTo>
                  <a:cubicBezTo>
                    <a:pt x="42538" y="18407"/>
                    <a:pt x="42750" y="17580"/>
                    <a:pt x="42961" y="16754"/>
                  </a:cubicBezTo>
                  <a:moveTo>
                    <a:pt x="42327" y="27655"/>
                  </a:moveTo>
                  <a:cubicBezTo>
                    <a:pt x="42308" y="32113"/>
                    <a:pt x="43607" y="35915"/>
                    <a:pt x="43731" y="40289"/>
                  </a:cubicBezTo>
                  <a:moveTo>
                    <a:pt x="43731" y="43096"/>
                  </a:moveTo>
                  <a:cubicBezTo>
                    <a:pt x="43734" y="44783"/>
                    <a:pt x="41965" y="49749"/>
                    <a:pt x="43055" y="50843"/>
                  </a:cubicBezTo>
                  <a:cubicBezTo>
                    <a:pt x="43522" y="51312"/>
                    <a:pt x="44568" y="51409"/>
                    <a:pt x="45134" y="51518"/>
                  </a:cubicBezTo>
                  <a:moveTo>
                    <a:pt x="61979" y="66959"/>
                  </a:moveTo>
                  <a:cubicBezTo>
                    <a:pt x="60841" y="67191"/>
                    <a:pt x="59703" y="67423"/>
                    <a:pt x="58564" y="67654"/>
                  </a:cubicBezTo>
                  <a:moveTo>
                    <a:pt x="63383" y="36078"/>
                  </a:moveTo>
                  <a:cubicBezTo>
                    <a:pt x="64823" y="36272"/>
                    <a:pt x="66263" y="36467"/>
                    <a:pt x="67703" y="36661"/>
                  </a:cubicBezTo>
                  <a:moveTo>
                    <a:pt x="67594" y="2389"/>
                  </a:moveTo>
                  <a:cubicBezTo>
                    <a:pt x="69161" y="34180"/>
                    <a:pt x="68375" y="67686"/>
                    <a:pt x="67594" y="99245"/>
                  </a:cubicBezTo>
                  <a:moveTo>
                    <a:pt x="91457" y="20637"/>
                  </a:moveTo>
                  <a:cubicBezTo>
                    <a:pt x="91466" y="19669"/>
                    <a:pt x="91475" y="18702"/>
                    <a:pt x="91485" y="17734"/>
                  </a:cubicBezTo>
                  <a:moveTo>
                    <a:pt x="91457" y="29059"/>
                  </a:moveTo>
                  <a:cubicBezTo>
                    <a:pt x="91662" y="45647"/>
                    <a:pt x="91255" y="62841"/>
                    <a:pt x="91490" y="79445"/>
                  </a:cubicBezTo>
                  <a:moveTo>
                    <a:pt x="69556" y="81100"/>
                  </a:moveTo>
                  <a:cubicBezTo>
                    <a:pt x="71018" y="81061"/>
                    <a:pt x="76425" y="81239"/>
                    <a:pt x="77420" y="79827"/>
                  </a:cubicBezTo>
                  <a:cubicBezTo>
                    <a:pt x="79909" y="76296"/>
                    <a:pt x="77288" y="53758"/>
                    <a:pt x="77420" y="48711"/>
                  </a:cubicBezTo>
                  <a:moveTo>
                    <a:pt x="77420" y="79827"/>
                  </a:moveTo>
                  <a:cubicBezTo>
                    <a:pt x="78729" y="80305"/>
                    <a:pt x="79955" y="81212"/>
                    <a:pt x="81348" y="81263"/>
                  </a:cubicBezTo>
                  <a:cubicBezTo>
                    <a:pt x="85043" y="81398"/>
                    <a:pt x="101936" y="80437"/>
                    <a:pt x="104246" y="78189"/>
                  </a:cubicBezTo>
                  <a:cubicBezTo>
                    <a:pt x="105900" y="76579"/>
                    <a:pt x="105494" y="71666"/>
                    <a:pt x="105494" y="69767"/>
                  </a:cubicBezTo>
                  <a:moveTo>
                    <a:pt x="77888" y="23444"/>
                  </a:moveTo>
                  <a:cubicBezTo>
                    <a:pt x="78610" y="22424"/>
                    <a:pt x="79017" y="21079"/>
                    <a:pt x="80055" y="20383"/>
                  </a:cubicBezTo>
                  <a:cubicBezTo>
                    <a:pt x="84113" y="17666"/>
                    <a:pt x="100431" y="14823"/>
                    <a:pt x="103934" y="19285"/>
                  </a:cubicBezTo>
                  <a:cubicBezTo>
                    <a:pt x="110657" y="27847"/>
                    <a:pt x="105246" y="59009"/>
                    <a:pt x="105494" y="69767"/>
                  </a:cubicBezTo>
                  <a:moveTo>
                    <a:pt x="77576" y="24848"/>
                  </a:moveTo>
                  <a:cubicBezTo>
                    <a:pt x="77024" y="32731"/>
                    <a:pt x="77424" y="40810"/>
                    <a:pt x="77420" y="48711"/>
                  </a:cubicBezTo>
                  <a:moveTo>
                    <a:pt x="77888" y="23444"/>
                  </a:moveTo>
                  <a:cubicBezTo>
                    <a:pt x="77784" y="23912"/>
                    <a:pt x="77680" y="24380"/>
                    <a:pt x="77576" y="24848"/>
                  </a:cubicBezTo>
                </a:path>
              </a:pathLst>
            </a:custGeom>
            <a:noFill/>
            <a:ln w="14037" cap="rnd">
              <a:solidFill>
                <a:srgbClr val="813736"/>
              </a:solidFill>
            </a:ln>
          </p:spPr>
        </p:sp>
        <p:sp>
          <p:nvSpPr>
            <p:cNvPr id="117" name="Segment 161">
              <a:extLst>
                <a:ext uri="{FF2B5EF4-FFF2-40B4-BE49-F238E27FC236}">
                  <a16:creationId xmlns:a16="http://schemas.microsoft.com/office/drawing/2014/main" id="{C0A02020-4836-4CC1-99E2-B4C3410BA2D9}"/>
                </a:ext>
              </a:extLst>
            </p:cNvPr>
            <p:cNvSpPr>
              <a:spLocks/>
            </p:cNvSpPr>
            <p:nvPr/>
          </p:nvSpPr>
          <p:spPr>
            <a:xfrm>
              <a:off x="2352022" y="2224472"/>
              <a:ext cx="56122" cy="56122"/>
            </a:xfrm>
            <a:custGeom>
              <a:avLst/>
              <a:gdLst/>
              <a:ahLst/>
              <a:cxnLst/>
              <a:rect l="0" t="0" r="0" b="0"/>
              <a:pathLst>
                <a:path w="56122" h="56122">
                  <a:moveTo>
                    <a:pt x="81" y="51249"/>
                  </a:moveTo>
                  <a:cubicBezTo>
                    <a:pt x="13899" y="51149"/>
                    <a:pt x="43742" y="56884"/>
                    <a:pt x="53231" y="44352"/>
                  </a:cubicBezTo>
                  <a:cubicBezTo>
                    <a:pt x="58385" y="37544"/>
                    <a:pt x="56966" y="13964"/>
                    <a:pt x="49938" y="8410"/>
                  </a:cubicBezTo>
                  <a:cubicBezTo>
                    <a:pt x="41334" y="1609"/>
                    <a:pt x="12152" y="6388"/>
                    <a:pt x="1484" y="6330"/>
                  </a:cubicBezTo>
                </a:path>
              </a:pathLst>
            </a:custGeom>
            <a:noFill/>
            <a:ln w="14037" cap="rnd">
              <a:solidFill>
                <a:srgbClr val="333313"/>
              </a:solidFill>
            </a:ln>
          </p:spPr>
        </p:sp>
        <p:sp>
          <p:nvSpPr>
            <p:cNvPr id="118" name="Segment 162">
              <a:extLst>
                <a:ext uri="{FF2B5EF4-FFF2-40B4-BE49-F238E27FC236}">
                  <a16:creationId xmlns:a16="http://schemas.microsoft.com/office/drawing/2014/main" id="{9F90C61C-3A43-497B-97C2-840DA3CEEB0E}"/>
                </a:ext>
              </a:extLst>
            </p:cNvPr>
            <p:cNvSpPr>
              <a:spLocks/>
            </p:cNvSpPr>
            <p:nvPr/>
          </p:nvSpPr>
          <p:spPr>
            <a:xfrm>
              <a:off x="2344369" y="2295900"/>
              <a:ext cx="86734" cy="58673"/>
            </a:xfrm>
            <a:custGeom>
              <a:avLst/>
              <a:gdLst/>
              <a:ahLst/>
              <a:cxnLst/>
              <a:rect l="0" t="0" r="0" b="0"/>
              <a:pathLst>
                <a:path w="86734" h="58673">
                  <a:moveTo>
                    <a:pt x="88010" y="54846"/>
                  </a:moveTo>
                  <a:cubicBezTo>
                    <a:pt x="78269" y="55081"/>
                    <a:pt x="71464" y="54628"/>
                    <a:pt x="61755" y="51616"/>
                  </a:cubicBezTo>
                  <a:moveTo>
                    <a:pt x="61755" y="51616"/>
                  </a:moveTo>
                  <a:cubicBezTo>
                    <a:pt x="63913" y="40320"/>
                    <a:pt x="69743" y="21713"/>
                    <a:pt x="59949" y="11679"/>
                  </a:cubicBezTo>
                  <a:cubicBezTo>
                    <a:pt x="49459" y="932"/>
                    <a:pt x="25671" y="3"/>
                    <a:pt x="14912" y="9810"/>
                  </a:cubicBezTo>
                  <a:cubicBezTo>
                    <a:pt x="5049" y="18802"/>
                    <a:pt x="1857" y="40868"/>
                    <a:pt x="12516" y="51067"/>
                  </a:cubicBezTo>
                  <a:cubicBezTo>
                    <a:pt x="22348" y="60474"/>
                    <a:pt x="50585" y="54595"/>
                    <a:pt x="61755" y="51616"/>
                  </a:cubicBezTo>
                </a:path>
              </a:pathLst>
            </a:custGeom>
            <a:noFill/>
            <a:ln w="14037" cap="rnd">
              <a:solidFill>
                <a:srgbClr val="341614"/>
              </a:solidFill>
            </a:ln>
          </p:spPr>
        </p:sp>
        <p:sp>
          <p:nvSpPr>
            <p:cNvPr id="119" name="Segment 163">
              <a:extLst>
                <a:ext uri="{FF2B5EF4-FFF2-40B4-BE49-F238E27FC236}">
                  <a16:creationId xmlns:a16="http://schemas.microsoft.com/office/drawing/2014/main" id="{8B168D56-7695-4639-852D-ADDE67E3051F}"/>
                </a:ext>
              </a:extLst>
            </p:cNvPr>
            <p:cNvSpPr>
              <a:spLocks/>
            </p:cNvSpPr>
            <p:nvPr/>
          </p:nvSpPr>
          <p:spPr>
            <a:xfrm>
              <a:off x="2323961" y="2372430"/>
              <a:ext cx="109693" cy="17857"/>
            </a:xfrm>
            <a:custGeom>
              <a:avLst/>
              <a:gdLst/>
              <a:ahLst/>
              <a:cxnLst/>
              <a:rect l="0" t="0" r="0" b="0"/>
              <a:pathLst>
                <a:path w="109693" h="17857">
                  <a:moveTo>
                    <a:pt x="1276" y="3826"/>
                  </a:moveTo>
                  <a:cubicBezTo>
                    <a:pt x="2504" y="5968"/>
                    <a:pt x="3042" y="8678"/>
                    <a:pt x="4960" y="10251"/>
                  </a:cubicBezTo>
                  <a:cubicBezTo>
                    <a:pt x="15164" y="18622"/>
                    <a:pt x="102503" y="19198"/>
                    <a:pt x="110118" y="8834"/>
                  </a:cubicBezTo>
                  <a:cubicBezTo>
                    <a:pt x="111628" y="6779"/>
                    <a:pt x="110685" y="3795"/>
                    <a:pt x="110968" y="1276"/>
                  </a:cubicBezTo>
                </a:path>
              </a:pathLst>
            </a:custGeom>
            <a:noFill/>
            <a:ln w="14037" cap="rnd">
              <a:solidFill>
                <a:srgbClr val="343412"/>
              </a:solidFill>
            </a:ln>
          </p:spPr>
        </p:sp>
        <p:sp>
          <p:nvSpPr>
            <p:cNvPr id="120" name="Segment 164">
              <a:extLst>
                <a:ext uri="{FF2B5EF4-FFF2-40B4-BE49-F238E27FC236}">
                  <a16:creationId xmlns:a16="http://schemas.microsoft.com/office/drawing/2014/main" id="{AFBCF97B-8CCE-4F82-AD7A-FC887F0A4ED1}"/>
                </a:ext>
              </a:extLst>
            </p:cNvPr>
            <p:cNvSpPr>
              <a:spLocks/>
            </p:cNvSpPr>
            <p:nvPr/>
          </p:nvSpPr>
          <p:spPr>
            <a:xfrm>
              <a:off x="2987221" y="2275492"/>
              <a:ext cx="104591" cy="107142"/>
            </a:xfrm>
            <a:custGeom>
              <a:avLst/>
              <a:gdLst/>
              <a:ahLst/>
              <a:cxnLst/>
              <a:rect l="0" t="0" r="0" b="0"/>
              <a:pathLst>
                <a:path w="104591" h="107142">
                  <a:moveTo>
                    <a:pt x="4940" y="5196"/>
                  </a:moveTo>
                  <a:cubicBezTo>
                    <a:pt x="7953" y="9797"/>
                    <a:pt x="14711" y="15968"/>
                    <a:pt x="16137" y="21199"/>
                  </a:cubicBezTo>
                  <a:cubicBezTo>
                    <a:pt x="18795" y="30953"/>
                    <a:pt x="9105" y="39015"/>
                    <a:pt x="6811" y="47307"/>
                  </a:cubicBezTo>
                  <a:cubicBezTo>
                    <a:pt x="1747" y="65615"/>
                    <a:pt x="5249" y="90045"/>
                    <a:pt x="4940" y="109071"/>
                  </a:cubicBezTo>
                  <a:moveTo>
                    <a:pt x="31610" y="106263"/>
                  </a:moveTo>
                  <a:cubicBezTo>
                    <a:pt x="24367" y="103552"/>
                    <a:pt x="18358" y="98412"/>
                    <a:pt x="20554" y="89592"/>
                  </a:cubicBezTo>
                  <a:cubicBezTo>
                    <a:pt x="23448" y="77965"/>
                    <a:pt x="41270" y="78149"/>
                    <a:pt x="49858" y="80996"/>
                  </a:cubicBezTo>
                  <a:moveTo>
                    <a:pt x="49858" y="20637"/>
                  </a:moveTo>
                  <a:cubicBezTo>
                    <a:pt x="38573" y="20641"/>
                    <a:pt x="27586" y="20530"/>
                    <a:pt x="16346" y="22047"/>
                  </a:cubicBezTo>
                  <a:moveTo>
                    <a:pt x="54069" y="79593"/>
                  </a:moveTo>
                  <a:cubicBezTo>
                    <a:pt x="55473" y="79957"/>
                    <a:pt x="56911" y="81161"/>
                    <a:pt x="58281" y="80685"/>
                  </a:cubicBezTo>
                  <a:cubicBezTo>
                    <a:pt x="62490" y="79221"/>
                    <a:pt x="62830" y="71783"/>
                    <a:pt x="67625" y="70495"/>
                  </a:cubicBezTo>
                  <a:cubicBezTo>
                    <a:pt x="78867" y="67475"/>
                    <a:pt x="93038" y="69911"/>
                    <a:pt x="104603" y="69767"/>
                  </a:cubicBezTo>
                  <a:moveTo>
                    <a:pt x="55473" y="19233"/>
                  </a:moveTo>
                  <a:cubicBezTo>
                    <a:pt x="57078" y="19233"/>
                    <a:pt x="58308" y="19206"/>
                    <a:pt x="59216" y="17673"/>
                  </a:cubicBezTo>
                  <a:cubicBezTo>
                    <a:pt x="61203" y="14321"/>
                    <a:pt x="59672" y="6266"/>
                    <a:pt x="59684" y="2389"/>
                  </a:cubicBezTo>
                  <a:moveTo>
                    <a:pt x="62492" y="36078"/>
                  </a:moveTo>
                  <a:cubicBezTo>
                    <a:pt x="62594" y="41948"/>
                    <a:pt x="59180" y="55328"/>
                    <a:pt x="60490" y="60068"/>
                  </a:cubicBezTo>
                  <a:cubicBezTo>
                    <a:pt x="61565" y="63956"/>
                    <a:pt x="63317" y="67628"/>
                    <a:pt x="64730" y="71408"/>
                  </a:cubicBezTo>
                  <a:moveTo>
                    <a:pt x="62492" y="102052"/>
                  </a:moveTo>
                  <a:cubicBezTo>
                    <a:pt x="62551" y="97165"/>
                    <a:pt x="59949" y="86352"/>
                    <a:pt x="60899" y="82449"/>
                  </a:cubicBezTo>
                  <a:cubicBezTo>
                    <a:pt x="61820" y="78665"/>
                    <a:pt x="63453" y="75088"/>
                    <a:pt x="64730" y="71408"/>
                  </a:cubicBezTo>
                  <a:moveTo>
                    <a:pt x="77933" y="38885"/>
                  </a:moveTo>
                  <a:cubicBezTo>
                    <a:pt x="85976" y="46107"/>
                    <a:pt x="89423" y="49944"/>
                    <a:pt x="100392" y="51518"/>
                  </a:cubicBezTo>
                  <a:moveTo>
                    <a:pt x="86355" y="82400"/>
                  </a:moveTo>
                  <a:cubicBezTo>
                    <a:pt x="86355" y="86611"/>
                    <a:pt x="86355" y="90822"/>
                    <a:pt x="86355" y="95034"/>
                  </a:cubicBezTo>
                  <a:moveTo>
                    <a:pt x="89266" y="49292"/>
                  </a:moveTo>
                  <a:cubicBezTo>
                    <a:pt x="86979" y="57496"/>
                    <a:pt x="86170" y="61517"/>
                    <a:pt x="86485" y="69156"/>
                  </a:cubicBezTo>
                  <a:moveTo>
                    <a:pt x="13524" y="36979"/>
                  </a:moveTo>
                  <a:cubicBezTo>
                    <a:pt x="14875" y="37296"/>
                    <a:pt x="16377" y="37238"/>
                    <a:pt x="17579" y="37931"/>
                  </a:cubicBezTo>
                  <a:cubicBezTo>
                    <a:pt x="23909" y="41579"/>
                    <a:pt x="26660" y="49402"/>
                    <a:pt x="33041" y="53254"/>
                  </a:cubicBezTo>
                  <a:cubicBezTo>
                    <a:pt x="40724" y="57890"/>
                    <a:pt x="51719" y="59470"/>
                    <a:pt x="60490" y="60068"/>
                  </a:cubicBezTo>
                </a:path>
              </a:pathLst>
            </a:custGeom>
            <a:noFill/>
            <a:ln w="14037" cap="rnd">
              <a:solidFill>
                <a:srgbClr val="632B28"/>
              </a:solidFill>
            </a:ln>
          </p:spPr>
        </p:sp>
        <p:sp>
          <p:nvSpPr>
            <p:cNvPr id="121" name="Segment 165">
              <a:extLst>
                <a:ext uri="{FF2B5EF4-FFF2-40B4-BE49-F238E27FC236}">
                  <a16:creationId xmlns:a16="http://schemas.microsoft.com/office/drawing/2014/main" id="{3271191B-7FC0-4115-88FC-353122CA7543}"/>
                </a:ext>
              </a:extLst>
            </p:cNvPr>
            <p:cNvSpPr>
              <a:spLocks/>
            </p:cNvSpPr>
            <p:nvPr/>
          </p:nvSpPr>
          <p:spPr>
            <a:xfrm>
              <a:off x="2987221" y="2408144"/>
              <a:ext cx="102040" cy="104591"/>
            </a:xfrm>
            <a:custGeom>
              <a:avLst/>
              <a:gdLst/>
              <a:ahLst/>
              <a:cxnLst/>
              <a:rect l="0" t="0" r="0" b="0"/>
              <a:pathLst>
                <a:path w="102040" h="104591">
                  <a:moveTo>
                    <a:pt x="1876" y="83035"/>
                  </a:moveTo>
                  <a:cubicBezTo>
                    <a:pt x="1876" y="87370"/>
                    <a:pt x="947" y="91398"/>
                    <a:pt x="3747" y="95096"/>
                  </a:cubicBezTo>
                  <a:cubicBezTo>
                    <a:pt x="9858" y="103166"/>
                    <a:pt x="74371" y="105584"/>
                    <a:pt x="80796" y="96916"/>
                  </a:cubicBezTo>
                  <a:cubicBezTo>
                    <a:pt x="82792" y="94222"/>
                    <a:pt x="85280" y="67551"/>
                    <a:pt x="83728" y="65345"/>
                  </a:cubicBezTo>
                  <a:cubicBezTo>
                    <a:pt x="78294" y="57618"/>
                    <a:pt x="73194" y="55317"/>
                    <a:pt x="68387" y="46243"/>
                  </a:cubicBezTo>
                  <a:moveTo>
                    <a:pt x="6087" y="5830"/>
                  </a:moveTo>
                  <a:cubicBezTo>
                    <a:pt x="7122" y="6517"/>
                    <a:pt x="11428" y="9428"/>
                    <a:pt x="12164" y="9649"/>
                  </a:cubicBezTo>
                  <a:cubicBezTo>
                    <a:pt x="20289" y="12088"/>
                    <a:pt x="29278" y="2914"/>
                    <a:pt x="36969" y="4442"/>
                  </a:cubicBezTo>
                  <a:cubicBezTo>
                    <a:pt x="41154" y="5274"/>
                    <a:pt x="45125" y="7007"/>
                    <a:pt x="49203" y="8290"/>
                  </a:cubicBezTo>
                  <a:moveTo>
                    <a:pt x="6087" y="43731"/>
                  </a:moveTo>
                  <a:cubicBezTo>
                    <a:pt x="8918" y="42591"/>
                    <a:pt x="11749" y="41452"/>
                    <a:pt x="14581" y="40312"/>
                  </a:cubicBezTo>
                  <a:moveTo>
                    <a:pt x="104347" y="25482"/>
                  </a:moveTo>
                  <a:cubicBezTo>
                    <a:pt x="98873" y="22880"/>
                    <a:pt x="89410" y="23386"/>
                    <a:pt x="85336" y="19167"/>
                  </a:cubicBezTo>
                  <a:cubicBezTo>
                    <a:pt x="81965" y="15675"/>
                    <a:pt x="82894" y="8687"/>
                    <a:pt x="78924" y="5882"/>
                  </a:cubicBezTo>
                  <a:cubicBezTo>
                    <a:pt x="71607" y="713"/>
                    <a:pt x="55531" y="6417"/>
                    <a:pt x="49203" y="8290"/>
                  </a:cubicBezTo>
                  <a:moveTo>
                    <a:pt x="104347" y="70401"/>
                  </a:moveTo>
                  <a:cubicBezTo>
                    <a:pt x="102944" y="69621"/>
                    <a:pt x="101657" y="68573"/>
                    <a:pt x="100137" y="68060"/>
                  </a:cubicBezTo>
                  <a:cubicBezTo>
                    <a:pt x="94836" y="66271"/>
                    <a:pt x="88632" y="68681"/>
                    <a:pt x="83559" y="65676"/>
                  </a:cubicBezTo>
                  <a:cubicBezTo>
                    <a:pt x="80406" y="63809"/>
                    <a:pt x="78243" y="60494"/>
                    <a:pt x="75970" y="57722"/>
                  </a:cubicBezTo>
                  <a:moveTo>
                    <a:pt x="13814" y="10020"/>
                  </a:moveTo>
                  <a:cubicBezTo>
                    <a:pt x="13027" y="21189"/>
                    <a:pt x="12750" y="29292"/>
                    <a:pt x="14581" y="40312"/>
                  </a:cubicBezTo>
                  <a:moveTo>
                    <a:pt x="14581" y="40312"/>
                  </a:moveTo>
                  <a:cubicBezTo>
                    <a:pt x="26847" y="41812"/>
                    <a:pt x="66794" y="49253"/>
                    <a:pt x="76619" y="42904"/>
                  </a:cubicBezTo>
                  <a:cubicBezTo>
                    <a:pt x="81677" y="39635"/>
                    <a:pt x="85798" y="26842"/>
                    <a:pt x="86282" y="20704"/>
                  </a:cubicBezTo>
                  <a:cubicBezTo>
                    <a:pt x="86543" y="17383"/>
                    <a:pt x="82226" y="11466"/>
                    <a:pt x="80876" y="8709"/>
                  </a:cubicBezTo>
                  <a:moveTo>
                    <a:pt x="49203" y="8290"/>
                  </a:moveTo>
                  <a:cubicBezTo>
                    <a:pt x="48684" y="19476"/>
                    <a:pt x="49538" y="30010"/>
                    <a:pt x="49601" y="41157"/>
                  </a:cubicBezTo>
                </a:path>
              </a:pathLst>
            </a:custGeom>
            <a:noFill/>
            <a:ln w="14037" cap="rnd">
              <a:solidFill>
                <a:srgbClr val="6D2E2B"/>
              </a:solidFill>
            </a:ln>
          </p:spPr>
        </p:sp>
        <p:sp>
          <p:nvSpPr>
            <p:cNvPr id="122" name="Segment 166">
              <a:extLst>
                <a:ext uri="{FF2B5EF4-FFF2-40B4-BE49-F238E27FC236}">
                  <a16:creationId xmlns:a16="http://schemas.microsoft.com/office/drawing/2014/main" id="{077DB734-7474-4E43-BEA2-4732F745A303}"/>
                </a:ext>
              </a:extLst>
            </p:cNvPr>
            <p:cNvSpPr>
              <a:spLocks/>
            </p:cNvSpPr>
            <p:nvPr/>
          </p:nvSpPr>
          <p:spPr>
            <a:xfrm>
              <a:off x="3071404" y="2283145"/>
              <a:ext cx="12755" cy="12755"/>
            </a:xfrm>
            <a:custGeom>
              <a:avLst/>
              <a:gdLst/>
              <a:ahLst/>
              <a:cxnLst/>
              <a:rect l="0" t="0" r="0" b="0"/>
              <a:pathLst>
                <a:path w="12755" h="12755">
                  <a:moveTo>
                    <a:pt x="1276" y="14030"/>
                  </a:moveTo>
                  <a:cubicBezTo>
                    <a:pt x="5527" y="9779"/>
                    <a:pt x="9779" y="5527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572420"/>
              </a:solidFill>
            </a:ln>
          </p:spPr>
        </p:sp>
        <p:sp>
          <p:nvSpPr>
            <p:cNvPr id="123" name="Segment 167">
              <a:extLst>
                <a:ext uri="{FF2B5EF4-FFF2-40B4-BE49-F238E27FC236}">
                  <a16:creationId xmlns:a16="http://schemas.microsoft.com/office/drawing/2014/main" id="{659EB4F6-FB3C-4DBC-8176-0684311196BE}"/>
                </a:ext>
              </a:extLst>
            </p:cNvPr>
            <p:cNvSpPr>
              <a:spLocks/>
            </p:cNvSpPr>
            <p:nvPr/>
          </p:nvSpPr>
          <p:spPr>
            <a:xfrm>
              <a:off x="3186199" y="2278043"/>
              <a:ext cx="104591" cy="104591"/>
            </a:xfrm>
            <a:custGeom>
              <a:avLst/>
              <a:gdLst/>
              <a:ahLst/>
              <a:cxnLst/>
              <a:rect l="0" t="0" r="0" b="0"/>
              <a:pathLst>
                <a:path w="104591" h="104591">
                  <a:moveTo>
                    <a:pt x="2132" y="86989"/>
                  </a:moveTo>
                  <a:cubicBezTo>
                    <a:pt x="2132" y="91072"/>
                    <a:pt x="1646" y="95223"/>
                    <a:pt x="5053" y="98261"/>
                  </a:cubicBezTo>
                  <a:cubicBezTo>
                    <a:pt x="11530" y="104037"/>
                    <a:pt x="74193" y="105866"/>
                    <a:pt x="80324" y="99467"/>
                  </a:cubicBezTo>
                  <a:cubicBezTo>
                    <a:pt x="82912" y="96766"/>
                    <a:pt x="85677" y="69712"/>
                    <a:pt x="84279" y="66580"/>
                  </a:cubicBezTo>
                  <a:cubicBezTo>
                    <a:pt x="82798" y="63263"/>
                    <a:pt x="71789" y="50114"/>
                    <a:pt x="69004" y="47483"/>
                  </a:cubicBezTo>
                  <a:cubicBezTo>
                    <a:pt x="65736" y="44395"/>
                    <a:pt x="51958" y="41407"/>
                    <a:pt x="47294" y="42001"/>
                  </a:cubicBezTo>
                  <a:cubicBezTo>
                    <a:pt x="42104" y="42662"/>
                    <a:pt x="37169" y="46143"/>
                    <a:pt x="31610" y="46247"/>
                  </a:cubicBezTo>
                  <a:cubicBezTo>
                    <a:pt x="24789" y="46374"/>
                    <a:pt x="17778" y="39764"/>
                    <a:pt x="11070" y="42301"/>
                  </a:cubicBezTo>
                  <a:cubicBezTo>
                    <a:pt x="10770" y="42415"/>
                    <a:pt x="5723" y="45764"/>
                    <a:pt x="4940" y="46282"/>
                  </a:cubicBezTo>
                  <a:moveTo>
                    <a:pt x="4940" y="6978"/>
                  </a:moveTo>
                  <a:cubicBezTo>
                    <a:pt x="6153" y="7653"/>
                    <a:pt x="10488" y="10132"/>
                    <a:pt x="11496" y="10377"/>
                  </a:cubicBezTo>
                  <a:cubicBezTo>
                    <a:pt x="16578" y="11610"/>
                    <a:pt x="22337" y="6187"/>
                    <a:pt x="27399" y="5610"/>
                  </a:cubicBezTo>
                  <a:cubicBezTo>
                    <a:pt x="35649" y="4669"/>
                    <a:pt x="41143" y="7177"/>
                    <a:pt x="49522" y="9719"/>
                  </a:cubicBezTo>
                  <a:moveTo>
                    <a:pt x="103199" y="26630"/>
                  </a:moveTo>
                  <a:cubicBezTo>
                    <a:pt x="97931" y="23397"/>
                    <a:pt x="91556" y="24471"/>
                    <a:pt x="86858" y="21613"/>
                  </a:cubicBezTo>
                  <a:cubicBezTo>
                    <a:pt x="81629" y="18432"/>
                    <a:pt x="84264" y="10529"/>
                    <a:pt x="79336" y="7134"/>
                  </a:cubicBezTo>
                  <a:cubicBezTo>
                    <a:pt x="71650" y="1837"/>
                    <a:pt x="56254" y="7570"/>
                    <a:pt x="49522" y="9719"/>
                  </a:cubicBezTo>
                  <a:moveTo>
                    <a:pt x="106007" y="71548"/>
                  </a:moveTo>
                  <a:cubicBezTo>
                    <a:pt x="97682" y="69358"/>
                    <a:pt x="94583" y="67436"/>
                    <a:pt x="84444" y="66946"/>
                  </a:cubicBezTo>
                  <a:moveTo>
                    <a:pt x="13127" y="10581"/>
                  </a:moveTo>
                  <a:cubicBezTo>
                    <a:pt x="11765" y="22002"/>
                    <a:pt x="11583" y="30273"/>
                    <a:pt x="13445" y="41659"/>
                  </a:cubicBezTo>
                  <a:moveTo>
                    <a:pt x="49522" y="9719"/>
                  </a:moveTo>
                  <a:cubicBezTo>
                    <a:pt x="48549" y="20229"/>
                    <a:pt x="47969" y="30948"/>
                    <a:pt x="48619" y="41494"/>
                  </a:cubicBezTo>
                  <a:moveTo>
                    <a:pt x="56882" y="43937"/>
                  </a:moveTo>
                  <a:cubicBezTo>
                    <a:pt x="64828" y="46732"/>
                    <a:pt x="72322" y="48470"/>
                    <a:pt x="79336" y="41919"/>
                  </a:cubicBezTo>
                  <a:cubicBezTo>
                    <a:pt x="82160" y="39281"/>
                    <a:pt x="85957" y="25674"/>
                    <a:pt x="86223" y="21657"/>
                  </a:cubicBezTo>
                  <a:cubicBezTo>
                    <a:pt x="86493" y="17588"/>
                    <a:pt x="83588" y="13511"/>
                    <a:pt x="81711" y="10172"/>
                  </a:cubicBezTo>
                </a:path>
              </a:pathLst>
            </a:custGeom>
            <a:noFill/>
            <a:ln w="14037" cap="rnd">
              <a:solidFill>
                <a:srgbClr val="6D2E2C"/>
              </a:solidFill>
            </a:ln>
          </p:spPr>
        </p:sp>
        <p:sp>
          <p:nvSpPr>
            <p:cNvPr id="124" name="Segment 168">
              <a:extLst>
                <a:ext uri="{FF2B5EF4-FFF2-40B4-BE49-F238E27FC236}">
                  <a16:creationId xmlns:a16="http://schemas.microsoft.com/office/drawing/2014/main" id="{87B79C62-0A3F-4D34-8BF0-2F2BD51D0329}"/>
                </a:ext>
              </a:extLst>
            </p:cNvPr>
            <p:cNvSpPr>
              <a:spLocks/>
            </p:cNvSpPr>
            <p:nvPr/>
          </p:nvSpPr>
          <p:spPr>
            <a:xfrm>
              <a:off x="3227015" y="2352022"/>
              <a:ext cx="5102" cy="5102"/>
            </a:xfrm>
            <a:custGeom>
              <a:avLst/>
              <a:gdLst/>
              <a:ahLst/>
              <a:cxnLst/>
              <a:rect l="0" t="0" r="0" b="0"/>
              <a:pathLst>
                <a:path w="5102" h="5102">
                  <a:moveTo>
                    <a:pt x="202" y="5817"/>
                  </a:moveTo>
                  <a:cubicBezTo>
                    <a:pt x="2800" y="4094"/>
                    <a:pt x="4980" y="2402"/>
                    <a:pt x="7221" y="202"/>
                  </a:cubicBezTo>
                </a:path>
              </a:pathLst>
            </a:custGeom>
            <a:noFill/>
            <a:ln w="14037" cap="rnd">
              <a:solidFill>
                <a:srgbClr val="491F1A"/>
              </a:solidFill>
            </a:ln>
          </p:spPr>
        </p:sp>
        <p:sp>
          <p:nvSpPr>
            <p:cNvPr id="125" name="Segment 169">
              <a:extLst>
                <a:ext uri="{FF2B5EF4-FFF2-40B4-BE49-F238E27FC236}">
                  <a16:creationId xmlns:a16="http://schemas.microsoft.com/office/drawing/2014/main" id="{85B6D8AC-858F-44D7-BD5C-EB64C803ACE7}"/>
                </a:ext>
              </a:extLst>
            </p:cNvPr>
            <p:cNvSpPr>
              <a:spLocks/>
            </p:cNvSpPr>
            <p:nvPr/>
          </p:nvSpPr>
          <p:spPr>
            <a:xfrm>
              <a:off x="3188750" y="2408144"/>
              <a:ext cx="96938" cy="96938"/>
            </a:xfrm>
            <a:custGeom>
              <a:avLst/>
              <a:gdLst/>
              <a:ahLst/>
              <a:cxnLst/>
              <a:rect l="0" t="0" r="0" b="0"/>
              <a:pathLst>
                <a:path w="96938" h="96938">
                  <a:moveTo>
                    <a:pt x="3279" y="6600"/>
                  </a:moveTo>
                  <a:cubicBezTo>
                    <a:pt x="3374" y="22550"/>
                    <a:pt x="1750" y="37660"/>
                    <a:pt x="7500" y="52751"/>
                  </a:cubicBezTo>
                  <a:moveTo>
                    <a:pt x="4683" y="97841"/>
                  </a:moveTo>
                  <a:cubicBezTo>
                    <a:pt x="216" y="84010"/>
                    <a:pt x="3906" y="66258"/>
                    <a:pt x="7500" y="52751"/>
                  </a:cubicBezTo>
                  <a:moveTo>
                    <a:pt x="27143" y="52922"/>
                  </a:moveTo>
                  <a:cubicBezTo>
                    <a:pt x="26675" y="52610"/>
                    <a:pt x="26243" y="52234"/>
                    <a:pt x="25739" y="51986"/>
                  </a:cubicBezTo>
                  <a:cubicBezTo>
                    <a:pt x="21774" y="50041"/>
                    <a:pt x="9143" y="52574"/>
                    <a:pt x="7500" y="52751"/>
                  </a:cubicBezTo>
                  <a:moveTo>
                    <a:pt x="34161" y="51518"/>
                  </a:moveTo>
                  <a:cubicBezTo>
                    <a:pt x="43282" y="48837"/>
                    <a:pt x="50146" y="51481"/>
                    <a:pt x="59428" y="51518"/>
                  </a:cubicBezTo>
                  <a:moveTo>
                    <a:pt x="39776" y="22041"/>
                  </a:moveTo>
                  <a:cubicBezTo>
                    <a:pt x="39697" y="31671"/>
                    <a:pt x="40568" y="39740"/>
                    <a:pt x="42260" y="49388"/>
                  </a:cubicBezTo>
                  <a:moveTo>
                    <a:pt x="39776" y="64152"/>
                  </a:moveTo>
                  <a:cubicBezTo>
                    <a:pt x="39776" y="69299"/>
                    <a:pt x="39776" y="74446"/>
                    <a:pt x="39776" y="79593"/>
                  </a:cubicBezTo>
                  <a:moveTo>
                    <a:pt x="48198" y="2389"/>
                  </a:moveTo>
                  <a:cubicBezTo>
                    <a:pt x="55557" y="7653"/>
                    <a:pt x="63702" y="13608"/>
                    <a:pt x="71076" y="18543"/>
                  </a:cubicBezTo>
                  <a:cubicBezTo>
                    <a:pt x="75775" y="21687"/>
                    <a:pt x="82251" y="20078"/>
                    <a:pt x="87502" y="22041"/>
                  </a:cubicBezTo>
                  <a:moveTo>
                    <a:pt x="66446" y="51518"/>
                  </a:moveTo>
                  <a:cubicBezTo>
                    <a:pt x="77152" y="51508"/>
                    <a:pt x="88027" y="51570"/>
                    <a:pt x="98732" y="51518"/>
                  </a:cubicBezTo>
                  <a:moveTo>
                    <a:pt x="70658" y="88015"/>
                  </a:moveTo>
                  <a:cubicBezTo>
                    <a:pt x="71681" y="66437"/>
                    <a:pt x="70263" y="40794"/>
                    <a:pt x="72689" y="19452"/>
                  </a:cubicBezTo>
                </a:path>
              </a:pathLst>
            </a:custGeom>
            <a:noFill/>
            <a:ln w="14037" cap="rnd">
              <a:solidFill>
                <a:srgbClr val="662A29"/>
              </a:solidFill>
            </a:ln>
          </p:spPr>
        </p:sp>
        <p:sp>
          <p:nvSpPr>
            <p:cNvPr id="126" name="Segment 173">
              <a:extLst>
                <a:ext uri="{FF2B5EF4-FFF2-40B4-BE49-F238E27FC236}">
                  <a16:creationId xmlns:a16="http://schemas.microsoft.com/office/drawing/2014/main" id="{D010242F-EF55-4FD5-8332-1A24DF23FDB4}"/>
                </a:ext>
              </a:extLst>
            </p:cNvPr>
            <p:cNvSpPr>
              <a:spLocks/>
            </p:cNvSpPr>
            <p:nvPr/>
          </p:nvSpPr>
          <p:spPr>
            <a:xfrm>
              <a:off x="2326512" y="2451511"/>
              <a:ext cx="107142" cy="17857"/>
            </a:xfrm>
            <a:custGeom>
              <a:avLst/>
              <a:gdLst/>
              <a:ahLst/>
              <a:cxnLst/>
              <a:rect l="0" t="0" r="0" b="0"/>
              <a:pathLst>
                <a:path w="107142" h="17857">
                  <a:moveTo>
                    <a:pt x="1276" y="19132"/>
                  </a:moveTo>
                  <a:cubicBezTo>
                    <a:pt x="1428" y="15575"/>
                    <a:pt x="270" y="9395"/>
                    <a:pt x="4708" y="7259"/>
                  </a:cubicBezTo>
                  <a:cubicBezTo>
                    <a:pt x="14127" y="2727"/>
                    <a:pt x="103593" y="1883"/>
                    <a:pt x="108008" y="9338"/>
                  </a:cubicBezTo>
                  <a:cubicBezTo>
                    <a:pt x="108463" y="10105"/>
                    <a:pt x="108403" y="16722"/>
                    <a:pt x="108418" y="19132"/>
                  </a:cubicBezTo>
                </a:path>
              </a:pathLst>
            </a:custGeom>
            <a:noFill/>
            <a:ln w="14037" cap="rnd">
              <a:solidFill>
                <a:srgbClr val="333311"/>
              </a:solidFill>
            </a:ln>
          </p:spPr>
        </p:sp>
        <p:sp>
          <p:nvSpPr>
            <p:cNvPr id="127" name="Segment 174">
              <a:extLst>
                <a:ext uri="{FF2B5EF4-FFF2-40B4-BE49-F238E27FC236}">
                  <a16:creationId xmlns:a16="http://schemas.microsoft.com/office/drawing/2014/main" id="{F5FCCA72-A2D5-4C3A-94EC-70B79D873B69}"/>
                </a:ext>
              </a:extLst>
            </p:cNvPr>
            <p:cNvSpPr>
              <a:spLocks/>
            </p:cNvSpPr>
            <p:nvPr/>
          </p:nvSpPr>
          <p:spPr>
            <a:xfrm>
              <a:off x="2349471" y="2489776"/>
              <a:ext cx="89285" cy="56122"/>
            </a:xfrm>
            <a:custGeom>
              <a:avLst/>
              <a:gdLst/>
              <a:ahLst/>
              <a:cxnLst/>
              <a:rect l="0" t="0" r="0" b="0"/>
              <a:pathLst>
                <a:path w="89285" h="56122">
                  <a:moveTo>
                    <a:pt x="21136" y="1741"/>
                  </a:moveTo>
                  <a:cubicBezTo>
                    <a:pt x="17036" y="2772"/>
                    <a:pt x="12991" y="4171"/>
                    <a:pt x="9959" y="7356"/>
                  </a:cubicBezTo>
                  <a:cubicBezTo>
                    <a:pt x="4392" y="13201"/>
                    <a:pt x="454" y="24535"/>
                    <a:pt x="1485" y="32623"/>
                  </a:cubicBezTo>
                  <a:cubicBezTo>
                    <a:pt x="2018" y="36805"/>
                    <a:pt x="4243" y="44937"/>
                    <a:pt x="6835" y="48323"/>
                  </a:cubicBezTo>
                  <a:cubicBezTo>
                    <a:pt x="8506" y="50506"/>
                    <a:pt x="10585" y="52425"/>
                    <a:pt x="12889" y="53925"/>
                  </a:cubicBezTo>
                  <a:cubicBezTo>
                    <a:pt x="14517" y="54984"/>
                    <a:pt x="19245" y="56230"/>
                    <a:pt x="21137" y="56449"/>
                  </a:cubicBezTo>
                  <a:cubicBezTo>
                    <a:pt x="21274" y="56465"/>
                    <a:pt x="29421" y="56514"/>
                    <a:pt x="29559" y="56486"/>
                  </a:cubicBezTo>
                  <a:cubicBezTo>
                    <a:pt x="32067" y="55959"/>
                    <a:pt x="34887" y="54158"/>
                    <a:pt x="36872" y="52569"/>
                  </a:cubicBezTo>
                  <a:cubicBezTo>
                    <a:pt x="50878" y="41356"/>
                    <a:pt x="42429" y="8432"/>
                    <a:pt x="63664" y="3560"/>
                  </a:cubicBezTo>
                  <a:cubicBezTo>
                    <a:pt x="65072" y="3237"/>
                    <a:pt x="70348" y="2914"/>
                    <a:pt x="71671" y="3145"/>
                  </a:cubicBezTo>
                  <a:cubicBezTo>
                    <a:pt x="73181" y="3409"/>
                    <a:pt x="77449" y="5210"/>
                    <a:pt x="78816" y="6289"/>
                  </a:cubicBezTo>
                  <a:cubicBezTo>
                    <a:pt x="83404" y="9910"/>
                    <a:pt x="87296" y="17154"/>
                    <a:pt x="88384" y="22924"/>
                  </a:cubicBezTo>
                  <a:cubicBezTo>
                    <a:pt x="89737" y="30105"/>
                    <a:pt x="87397" y="40774"/>
                    <a:pt x="83004" y="46608"/>
                  </a:cubicBezTo>
                  <a:cubicBezTo>
                    <a:pt x="79994" y="50605"/>
                    <a:pt x="76347" y="52466"/>
                    <a:pt x="71670" y="53678"/>
                  </a:cubicBezTo>
                </a:path>
              </a:pathLst>
            </a:custGeom>
            <a:noFill/>
            <a:ln w="14037" cap="rnd">
              <a:solidFill>
                <a:srgbClr val="2E2E10"/>
              </a:solidFill>
            </a:ln>
          </p:spPr>
        </p:sp>
        <p:sp>
          <p:nvSpPr>
            <p:cNvPr id="128" name="Segment 175">
              <a:extLst>
                <a:ext uri="{FF2B5EF4-FFF2-40B4-BE49-F238E27FC236}">
                  <a16:creationId xmlns:a16="http://schemas.microsoft.com/office/drawing/2014/main" id="{54194F6A-9C7C-42B1-81BF-1BFE30433C7B}"/>
                </a:ext>
              </a:extLst>
            </p:cNvPr>
            <p:cNvSpPr>
              <a:spLocks/>
            </p:cNvSpPr>
            <p:nvPr/>
          </p:nvSpPr>
          <p:spPr>
            <a:xfrm>
              <a:off x="2349471" y="2563755"/>
              <a:ext cx="73979" cy="15306"/>
            </a:xfrm>
            <a:custGeom>
              <a:avLst/>
              <a:gdLst/>
              <a:ahLst/>
              <a:cxnLst/>
              <a:rect l="0" t="0" r="0" b="0"/>
              <a:pathLst>
                <a:path w="73979" h="15306">
                  <a:moveTo>
                    <a:pt x="2497" y="13983"/>
                  </a:moveTo>
                  <a:cubicBezTo>
                    <a:pt x="3901" y="12735"/>
                    <a:pt x="5080" y="11166"/>
                    <a:pt x="6708" y="10240"/>
                  </a:cubicBezTo>
                  <a:cubicBezTo>
                    <a:pt x="23619" y="617"/>
                    <a:pt x="56807" y="9469"/>
                    <a:pt x="75490" y="6964"/>
                  </a:cubicBezTo>
                  <a:moveTo>
                    <a:pt x="62857" y="2753"/>
                  </a:moveTo>
                  <a:cubicBezTo>
                    <a:pt x="63281" y="7550"/>
                    <a:pt x="63127" y="11970"/>
                    <a:pt x="62857" y="16790"/>
                  </a:cubicBezTo>
                </a:path>
              </a:pathLst>
            </a:custGeom>
            <a:noFill/>
            <a:ln w="14037" cap="rnd">
              <a:solidFill>
                <a:srgbClr val="3A1817"/>
              </a:solidFill>
            </a:ln>
          </p:spPr>
        </p:sp>
        <p:sp>
          <p:nvSpPr>
            <p:cNvPr id="129" name="Segment 176">
              <a:extLst>
                <a:ext uri="{FF2B5EF4-FFF2-40B4-BE49-F238E27FC236}">
                  <a16:creationId xmlns:a16="http://schemas.microsoft.com/office/drawing/2014/main" id="{BF74335A-F539-4D67-B314-3DB6D8879E48}"/>
                </a:ext>
              </a:extLst>
            </p:cNvPr>
            <p:cNvSpPr>
              <a:spLocks/>
            </p:cNvSpPr>
            <p:nvPr/>
          </p:nvSpPr>
          <p:spPr>
            <a:xfrm>
              <a:off x="2352022" y="2599469"/>
              <a:ext cx="61224" cy="51020"/>
            </a:xfrm>
            <a:custGeom>
              <a:avLst/>
              <a:gdLst/>
              <a:ahLst/>
              <a:cxnLst/>
              <a:rect l="0" t="0" r="0" b="0"/>
              <a:pathLst>
                <a:path w="61224" h="51020">
                  <a:moveTo>
                    <a:pt x="4292" y="50871"/>
                  </a:moveTo>
                  <a:cubicBezTo>
                    <a:pt x="5029" y="49908"/>
                    <a:pt x="8317" y="45447"/>
                    <a:pt x="9200" y="44933"/>
                  </a:cubicBezTo>
                  <a:cubicBezTo>
                    <a:pt x="20306" y="38470"/>
                    <a:pt x="43333" y="52949"/>
                    <a:pt x="55698" y="43321"/>
                  </a:cubicBezTo>
                  <a:cubicBezTo>
                    <a:pt x="59344" y="40482"/>
                    <a:pt x="61210" y="34126"/>
                    <a:pt x="61844" y="29815"/>
                  </a:cubicBezTo>
                  <a:cubicBezTo>
                    <a:pt x="62012" y="28670"/>
                    <a:pt x="61752" y="22518"/>
                    <a:pt x="61519" y="21393"/>
                  </a:cubicBezTo>
                  <a:cubicBezTo>
                    <a:pt x="61002" y="18894"/>
                    <a:pt x="59255" y="15111"/>
                    <a:pt x="57954" y="12978"/>
                  </a:cubicBezTo>
                  <a:cubicBezTo>
                    <a:pt x="56096" y="9931"/>
                    <a:pt x="54902" y="8361"/>
                    <a:pt x="52018" y="6420"/>
                  </a:cubicBezTo>
                  <a:cubicBezTo>
                    <a:pt x="51609" y="6144"/>
                    <a:pt x="51082" y="6108"/>
                    <a:pt x="50614" y="5952"/>
                  </a:cubicBezTo>
                  <a:moveTo>
                    <a:pt x="36713" y="43917"/>
                  </a:moveTo>
                  <a:cubicBezTo>
                    <a:pt x="33965" y="32268"/>
                    <a:pt x="34271" y="4912"/>
                    <a:pt x="18329" y="1745"/>
                  </a:cubicBezTo>
                  <a:cubicBezTo>
                    <a:pt x="13506" y="787"/>
                    <a:pt x="7495" y="3887"/>
                    <a:pt x="4812" y="7876"/>
                  </a:cubicBezTo>
                  <a:cubicBezTo>
                    <a:pt x="1395" y="12955"/>
                    <a:pt x="654" y="19619"/>
                    <a:pt x="1484" y="25604"/>
                  </a:cubicBezTo>
                  <a:cubicBezTo>
                    <a:pt x="2227" y="30957"/>
                    <a:pt x="6308" y="39618"/>
                    <a:pt x="10014" y="43463"/>
                  </a:cubicBezTo>
                  <a:cubicBezTo>
                    <a:pt x="13144" y="46711"/>
                    <a:pt x="18416" y="46625"/>
                    <a:pt x="22540" y="46660"/>
                  </a:cubicBezTo>
                </a:path>
              </a:pathLst>
            </a:custGeom>
            <a:noFill/>
            <a:ln w="14037" cap="rnd">
              <a:solidFill>
                <a:srgbClr val="393916"/>
              </a:solidFill>
            </a:ln>
          </p:spPr>
        </p:sp>
        <p:sp>
          <p:nvSpPr>
            <p:cNvPr id="130" name="Segment 177">
              <a:extLst>
                <a:ext uri="{FF2B5EF4-FFF2-40B4-BE49-F238E27FC236}">
                  <a16:creationId xmlns:a16="http://schemas.microsoft.com/office/drawing/2014/main" id="{55020933-D3EE-4B6B-9023-EA9E252457BC}"/>
                </a:ext>
              </a:extLst>
            </p:cNvPr>
            <p:cNvSpPr>
              <a:spLocks/>
            </p:cNvSpPr>
            <p:nvPr/>
          </p:nvSpPr>
          <p:spPr>
            <a:xfrm>
              <a:off x="2352022" y="2665795"/>
              <a:ext cx="73979" cy="20408"/>
            </a:xfrm>
            <a:custGeom>
              <a:avLst/>
              <a:gdLst/>
              <a:ahLst/>
              <a:cxnLst/>
              <a:rect l="0" t="0" r="0" b="0"/>
              <a:pathLst>
                <a:path w="73979" h="20408">
                  <a:moveTo>
                    <a:pt x="1093" y="16790"/>
                  </a:moveTo>
                  <a:cubicBezTo>
                    <a:pt x="2773" y="13566"/>
                    <a:pt x="3985" y="10526"/>
                    <a:pt x="7627" y="9287"/>
                  </a:cubicBezTo>
                  <a:cubicBezTo>
                    <a:pt x="25216" y="3299"/>
                    <a:pt x="56788" y="7891"/>
                    <a:pt x="75490" y="6964"/>
                  </a:cubicBezTo>
                  <a:moveTo>
                    <a:pt x="61453" y="1350"/>
                  </a:moveTo>
                  <a:cubicBezTo>
                    <a:pt x="61357" y="5511"/>
                    <a:pt x="58574" y="15999"/>
                    <a:pt x="60534" y="19598"/>
                  </a:cubicBezTo>
                  <a:cubicBezTo>
                    <a:pt x="60802" y="20089"/>
                    <a:pt x="61147" y="20534"/>
                    <a:pt x="61453" y="21002"/>
                  </a:cubicBezTo>
                </a:path>
              </a:pathLst>
            </a:custGeom>
            <a:noFill/>
            <a:ln w="14037" cap="rnd">
              <a:solidFill>
                <a:srgbClr val="3C1914"/>
              </a:solidFill>
            </a:ln>
          </p:spPr>
        </p:sp>
        <p:sp>
          <p:nvSpPr>
            <p:cNvPr id="131" name="Segment 178">
              <a:extLst>
                <a:ext uri="{FF2B5EF4-FFF2-40B4-BE49-F238E27FC236}">
                  <a16:creationId xmlns:a16="http://schemas.microsoft.com/office/drawing/2014/main" id="{C43C05AD-71D0-4C28-94D9-99EDF28BA8DC}"/>
                </a:ext>
              </a:extLst>
            </p:cNvPr>
            <p:cNvSpPr>
              <a:spLocks/>
            </p:cNvSpPr>
            <p:nvPr/>
          </p:nvSpPr>
          <p:spPr>
            <a:xfrm>
              <a:off x="2992323" y="2573959"/>
              <a:ext cx="94387" cy="17857"/>
            </a:xfrm>
            <a:custGeom>
              <a:avLst/>
              <a:gdLst/>
              <a:ahLst/>
              <a:cxnLst/>
              <a:rect l="0" t="0" r="0" b="0"/>
              <a:pathLst>
                <a:path w="94387" h="17857">
                  <a:moveTo>
                    <a:pt x="1093" y="3644"/>
                  </a:moveTo>
                  <a:cubicBezTo>
                    <a:pt x="35391" y="18743"/>
                    <a:pt x="61490" y="11181"/>
                    <a:pt x="95142" y="2240"/>
                  </a:cubicBezTo>
                </a:path>
              </a:pathLst>
            </a:custGeom>
            <a:noFill/>
            <a:ln w="14037" cap="rnd">
              <a:solidFill>
                <a:srgbClr val="672D2A"/>
              </a:solidFill>
            </a:ln>
          </p:spPr>
        </p:sp>
        <p:sp>
          <p:nvSpPr>
            <p:cNvPr id="132" name="Segment 179">
              <a:extLst>
                <a:ext uri="{FF2B5EF4-FFF2-40B4-BE49-F238E27FC236}">
                  <a16:creationId xmlns:a16="http://schemas.microsoft.com/office/drawing/2014/main" id="{C43E6ECB-ED46-47C8-8B5F-B3CA427A93E5}"/>
                </a:ext>
              </a:extLst>
            </p:cNvPr>
            <p:cNvSpPr>
              <a:spLocks/>
            </p:cNvSpPr>
            <p:nvPr/>
          </p:nvSpPr>
          <p:spPr>
            <a:xfrm>
              <a:off x="3030588" y="2477021"/>
              <a:ext cx="5102" cy="5102"/>
            </a:xfrm>
            <a:custGeom>
              <a:avLst/>
              <a:gdLst/>
              <a:ahLst/>
              <a:cxnLst/>
              <a:rect l="0" t="0" r="0" b="0"/>
              <a:pathLst>
                <a:path w="5102" h="5102">
                  <a:moveTo>
                    <a:pt x="1862" y="5561"/>
                  </a:moveTo>
                  <a:cubicBezTo>
                    <a:pt x="2330" y="5405"/>
                    <a:pt x="2835" y="5333"/>
                    <a:pt x="3266" y="5093"/>
                  </a:cubicBezTo>
                  <a:cubicBezTo>
                    <a:pt x="4840" y="4217"/>
                    <a:pt x="6196" y="2583"/>
                    <a:pt x="7477" y="1350"/>
                  </a:cubicBezTo>
                </a:path>
              </a:pathLst>
            </a:custGeom>
            <a:noFill/>
            <a:ln w="14037" cap="rnd">
              <a:solidFill>
                <a:srgbClr val="481E19"/>
              </a:solidFill>
            </a:ln>
          </p:spPr>
        </p:sp>
        <p:sp>
          <p:nvSpPr>
            <p:cNvPr id="133" name="Segment 180">
              <a:extLst>
                <a:ext uri="{FF2B5EF4-FFF2-40B4-BE49-F238E27FC236}">
                  <a16:creationId xmlns:a16="http://schemas.microsoft.com/office/drawing/2014/main" id="{6B544A45-DD87-40F1-981C-C0B4FC3BCB84}"/>
                </a:ext>
              </a:extLst>
            </p:cNvPr>
            <p:cNvSpPr>
              <a:spLocks/>
            </p:cNvSpPr>
            <p:nvPr/>
          </p:nvSpPr>
          <p:spPr>
            <a:xfrm>
              <a:off x="3196403" y="2540796"/>
              <a:ext cx="40816" cy="33163"/>
            </a:xfrm>
            <a:custGeom>
              <a:avLst/>
              <a:gdLst/>
              <a:ahLst/>
              <a:cxnLst/>
              <a:rect l="0" t="0" r="0" b="0"/>
              <a:pathLst>
                <a:path w="40816" h="33163">
                  <a:moveTo>
                    <a:pt x="1606" y="30571"/>
                  </a:moveTo>
                  <a:cubicBezTo>
                    <a:pt x="3387" y="29351"/>
                    <a:pt x="5168" y="28131"/>
                    <a:pt x="6949" y="26912"/>
                  </a:cubicBezTo>
                  <a:moveTo>
                    <a:pt x="6949" y="26912"/>
                  </a:moveTo>
                  <a:cubicBezTo>
                    <a:pt x="13695" y="28824"/>
                    <a:pt x="31594" y="34680"/>
                    <a:pt x="38975" y="28636"/>
                  </a:cubicBezTo>
                  <a:cubicBezTo>
                    <a:pt x="42879" y="25439"/>
                    <a:pt x="41970" y="9665"/>
                    <a:pt x="38830" y="5876"/>
                  </a:cubicBezTo>
                  <a:cubicBezTo>
                    <a:pt x="35618" y="2000"/>
                    <a:pt x="9730" y="1807"/>
                    <a:pt x="6441" y="5928"/>
                  </a:cubicBezTo>
                  <a:cubicBezTo>
                    <a:pt x="2653" y="10674"/>
                    <a:pt x="6408" y="23915"/>
                    <a:pt x="6949" y="26912"/>
                  </a:cubicBezTo>
                </a:path>
              </a:pathLst>
            </a:custGeom>
            <a:noFill/>
            <a:ln w="14037" cap="rnd">
              <a:solidFill>
                <a:srgbClr val="692C2A"/>
              </a:solidFill>
            </a:ln>
          </p:spPr>
        </p:sp>
        <p:sp>
          <p:nvSpPr>
            <p:cNvPr id="134" name="Segment 181">
              <a:extLst>
                <a:ext uri="{FF2B5EF4-FFF2-40B4-BE49-F238E27FC236}">
                  <a16:creationId xmlns:a16="http://schemas.microsoft.com/office/drawing/2014/main" id="{3F36F847-2CAD-4B2E-A4C6-CC8C9A66C66C}"/>
                </a:ext>
              </a:extLst>
            </p:cNvPr>
            <p:cNvSpPr>
              <a:spLocks/>
            </p:cNvSpPr>
            <p:nvPr/>
          </p:nvSpPr>
          <p:spPr>
            <a:xfrm>
              <a:off x="3186199" y="2591816"/>
              <a:ext cx="53571" cy="35714"/>
            </a:xfrm>
            <a:custGeom>
              <a:avLst/>
              <a:gdLst/>
              <a:ahLst/>
              <a:cxnLst/>
              <a:rect l="0" t="0" r="0" b="0"/>
              <a:pathLst>
                <a:path w="53571" h="35714">
                  <a:moveTo>
                    <a:pt x="1862" y="1606"/>
                  </a:moveTo>
                  <a:cubicBezTo>
                    <a:pt x="13559" y="1605"/>
                    <a:pt x="25258" y="1607"/>
                    <a:pt x="36955" y="1606"/>
                  </a:cubicBezTo>
                  <a:moveTo>
                    <a:pt x="11688" y="22662"/>
                  </a:moveTo>
                  <a:cubicBezTo>
                    <a:pt x="12231" y="24353"/>
                    <a:pt x="12893" y="27176"/>
                    <a:pt x="14222" y="28551"/>
                  </a:cubicBezTo>
                  <a:cubicBezTo>
                    <a:pt x="19472" y="33981"/>
                    <a:pt x="44594" y="36125"/>
                    <a:pt x="49883" y="29975"/>
                  </a:cubicBezTo>
                  <a:cubicBezTo>
                    <a:pt x="54121" y="25048"/>
                    <a:pt x="50435" y="17270"/>
                    <a:pt x="52396" y="11432"/>
                  </a:cubicBezTo>
                  <a:moveTo>
                    <a:pt x="49589" y="3010"/>
                  </a:moveTo>
                  <a:cubicBezTo>
                    <a:pt x="50234" y="4947"/>
                    <a:pt x="49783" y="4003"/>
                    <a:pt x="50992" y="5817"/>
                  </a:cubicBezTo>
                </a:path>
              </a:pathLst>
            </a:custGeom>
            <a:noFill/>
            <a:ln w="14037" cap="rnd">
              <a:solidFill>
                <a:srgbClr val="7F3632"/>
              </a:solidFill>
            </a:ln>
          </p:spPr>
        </p:sp>
        <p:sp>
          <p:nvSpPr>
            <p:cNvPr id="135" name="Segment 182">
              <a:extLst>
                <a:ext uri="{FF2B5EF4-FFF2-40B4-BE49-F238E27FC236}">
                  <a16:creationId xmlns:a16="http://schemas.microsoft.com/office/drawing/2014/main" id="{F9B72A94-E506-4B18-B733-B336A6D1C80D}"/>
                </a:ext>
              </a:extLst>
            </p:cNvPr>
            <p:cNvSpPr>
              <a:spLocks/>
            </p:cNvSpPr>
            <p:nvPr/>
          </p:nvSpPr>
          <p:spPr>
            <a:xfrm>
              <a:off x="3255076" y="2533143"/>
              <a:ext cx="35714" cy="102040"/>
            </a:xfrm>
            <a:custGeom>
              <a:avLst/>
              <a:gdLst/>
              <a:ahLst/>
              <a:cxnLst/>
              <a:rect l="0" t="0" r="0" b="0"/>
              <a:pathLst>
                <a:path w="35714" h="102040">
                  <a:moveTo>
                    <a:pt x="972" y="1228"/>
                  </a:moveTo>
                  <a:cubicBezTo>
                    <a:pt x="2798" y="7095"/>
                    <a:pt x="6218" y="20302"/>
                    <a:pt x="10285" y="24569"/>
                  </a:cubicBezTo>
                  <a:cubicBezTo>
                    <a:pt x="16330" y="30914"/>
                    <a:pt x="37322" y="38801"/>
                    <a:pt x="35129" y="50358"/>
                  </a:cubicBezTo>
                  <a:cubicBezTo>
                    <a:pt x="33496" y="58958"/>
                    <a:pt x="15273" y="73528"/>
                    <a:pt x="9700" y="78313"/>
                  </a:cubicBezTo>
                  <a:moveTo>
                    <a:pt x="2375" y="102295"/>
                  </a:moveTo>
                  <a:cubicBezTo>
                    <a:pt x="4327" y="94999"/>
                    <a:pt x="10117" y="87023"/>
                    <a:pt x="9752" y="79434"/>
                  </a:cubicBezTo>
                  <a:cubicBezTo>
                    <a:pt x="9484" y="73874"/>
                    <a:pt x="4553" y="70916"/>
                    <a:pt x="3779" y="65799"/>
                  </a:cubicBezTo>
                  <a:cubicBezTo>
                    <a:pt x="2737" y="58909"/>
                    <a:pt x="1529" y="42848"/>
                    <a:pt x="3781" y="36323"/>
                  </a:cubicBezTo>
                  <a:cubicBezTo>
                    <a:pt x="5277" y="31987"/>
                    <a:pt x="7721" y="28034"/>
                    <a:pt x="9692" y="23890"/>
                  </a:cubicBezTo>
                </a:path>
              </a:pathLst>
            </a:custGeom>
            <a:noFill/>
            <a:ln w="14037" cap="rnd">
              <a:solidFill>
                <a:srgbClr val="72302E"/>
              </a:solidFill>
            </a:ln>
          </p:spPr>
        </p:sp>
        <p:sp>
          <p:nvSpPr>
            <p:cNvPr id="136" name="Segment 185">
              <a:extLst>
                <a:ext uri="{FF2B5EF4-FFF2-40B4-BE49-F238E27FC236}">
                  <a16:creationId xmlns:a16="http://schemas.microsoft.com/office/drawing/2014/main" id="{1DC3516B-E4FE-49C8-ABE7-18373AD02802}"/>
                </a:ext>
              </a:extLst>
            </p:cNvPr>
            <p:cNvSpPr>
              <a:spLocks/>
            </p:cNvSpPr>
            <p:nvPr/>
          </p:nvSpPr>
          <p:spPr>
            <a:xfrm>
              <a:off x="2359675" y="2704060"/>
              <a:ext cx="51020" cy="0"/>
            </a:xfrm>
            <a:custGeom>
              <a:avLst/>
              <a:gdLst/>
              <a:ahLst/>
              <a:cxnLst/>
              <a:rect l="0" t="0" r="0" b="0"/>
              <a:pathLst>
                <a:path w="51020">
                  <a:moveTo>
                    <a:pt x="837" y="1984"/>
                  </a:moveTo>
                  <a:cubicBezTo>
                    <a:pt x="17680" y="1982"/>
                    <a:pt x="34527" y="1986"/>
                    <a:pt x="51370" y="1984"/>
                  </a:cubicBezTo>
                </a:path>
              </a:pathLst>
            </a:custGeom>
            <a:noFill/>
            <a:ln w="14037" cap="rnd">
              <a:solidFill>
                <a:srgbClr val="333311"/>
              </a:solidFill>
            </a:ln>
          </p:spPr>
        </p:sp>
        <p:sp>
          <p:nvSpPr>
            <p:cNvPr id="137" name="Segment 186">
              <a:extLst>
                <a:ext uri="{FF2B5EF4-FFF2-40B4-BE49-F238E27FC236}">
                  <a16:creationId xmlns:a16="http://schemas.microsoft.com/office/drawing/2014/main" id="{8A703C45-53C3-4490-B734-C9A90F66B361}"/>
                </a:ext>
              </a:extLst>
            </p:cNvPr>
            <p:cNvSpPr>
              <a:spLocks/>
            </p:cNvSpPr>
            <p:nvPr/>
          </p:nvSpPr>
          <p:spPr>
            <a:xfrm>
              <a:off x="2349471" y="2727019"/>
              <a:ext cx="63775" cy="48469"/>
            </a:xfrm>
            <a:custGeom>
              <a:avLst/>
              <a:gdLst/>
              <a:ahLst/>
              <a:cxnLst/>
              <a:rect l="0" t="0" r="0" b="0"/>
              <a:pathLst>
                <a:path w="63775" h="48469">
                  <a:moveTo>
                    <a:pt x="21684" y="49744"/>
                  </a:moveTo>
                  <a:cubicBezTo>
                    <a:pt x="12295" y="41557"/>
                    <a:pt x="2277" y="33333"/>
                    <a:pt x="7228" y="19132"/>
                  </a:cubicBezTo>
                  <a:cubicBezTo>
                    <a:pt x="11714" y="6264"/>
                    <a:pt x="26980" y="451"/>
                    <a:pt x="39544" y="1279"/>
                  </a:cubicBezTo>
                  <a:cubicBezTo>
                    <a:pt x="50103" y="1974"/>
                    <a:pt x="62169" y="7919"/>
                    <a:pt x="64830" y="19164"/>
                  </a:cubicBezTo>
                  <a:cubicBezTo>
                    <a:pt x="64972" y="19764"/>
                    <a:pt x="65182" y="33850"/>
                    <a:pt x="65050" y="34439"/>
                  </a:cubicBezTo>
                  <a:cubicBezTo>
                    <a:pt x="63630" y="40760"/>
                    <a:pt x="59273" y="43320"/>
                    <a:pt x="54846" y="47194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138" name="Segment 187">
              <a:extLst>
                <a:ext uri="{FF2B5EF4-FFF2-40B4-BE49-F238E27FC236}">
                  <a16:creationId xmlns:a16="http://schemas.microsoft.com/office/drawing/2014/main" id="{6B707A32-E400-4552-A89D-B3FC63FF90A2}"/>
                </a:ext>
              </a:extLst>
            </p:cNvPr>
            <p:cNvSpPr>
              <a:spLocks/>
            </p:cNvSpPr>
            <p:nvPr/>
          </p:nvSpPr>
          <p:spPr>
            <a:xfrm>
              <a:off x="2331614" y="2795896"/>
              <a:ext cx="107142" cy="15306"/>
            </a:xfrm>
            <a:custGeom>
              <a:avLst/>
              <a:gdLst/>
              <a:ahLst/>
              <a:cxnLst/>
              <a:rect l="0" t="0" r="0" b="0"/>
              <a:pathLst>
                <a:path w="107142" h="15306">
                  <a:moveTo>
                    <a:pt x="1276" y="1276"/>
                  </a:moveTo>
                  <a:cubicBezTo>
                    <a:pt x="1685" y="3417"/>
                    <a:pt x="992" y="6113"/>
                    <a:pt x="2504" y="7700"/>
                  </a:cubicBezTo>
                  <a:cubicBezTo>
                    <a:pt x="11565" y="17213"/>
                    <a:pt x="99500" y="15565"/>
                    <a:pt x="107567" y="6283"/>
                  </a:cubicBezTo>
                  <a:cubicBezTo>
                    <a:pt x="108683" y="4999"/>
                    <a:pt x="108134" y="2945"/>
                    <a:pt x="108418" y="1276"/>
                  </a:cubicBezTo>
                </a:path>
              </a:pathLst>
            </a:custGeom>
            <a:noFill/>
            <a:ln w="14037" cap="rnd">
              <a:solidFill>
                <a:srgbClr val="2A120E"/>
              </a:solidFill>
            </a:ln>
          </p:spPr>
        </p:sp>
        <p:sp>
          <p:nvSpPr>
            <p:cNvPr id="139" name="Segment 188">
              <a:extLst>
                <a:ext uri="{FF2B5EF4-FFF2-40B4-BE49-F238E27FC236}">
                  <a16:creationId xmlns:a16="http://schemas.microsoft.com/office/drawing/2014/main" id="{F4C65E70-C2BF-4718-8E55-2232E1D1166B}"/>
                </a:ext>
              </a:extLst>
            </p:cNvPr>
            <p:cNvSpPr>
              <a:spLocks/>
            </p:cNvSpPr>
            <p:nvPr/>
          </p:nvSpPr>
          <p:spPr>
            <a:xfrm>
              <a:off x="2354573" y="2869875"/>
              <a:ext cx="86734" cy="56122"/>
            </a:xfrm>
            <a:custGeom>
              <a:avLst/>
              <a:gdLst/>
              <a:ahLst/>
              <a:cxnLst/>
              <a:rect l="0" t="0" r="0" b="0"/>
              <a:pathLst>
                <a:path w="86734" h="56122">
                  <a:moveTo>
                    <a:pt x="19733" y="337"/>
                  </a:moveTo>
                  <a:cubicBezTo>
                    <a:pt x="15235" y="2333"/>
                    <a:pt x="11791" y="5080"/>
                    <a:pt x="8199" y="8456"/>
                  </a:cubicBezTo>
                  <a:cubicBezTo>
                    <a:pt x="3341" y="13023"/>
                    <a:pt x="541" y="26233"/>
                    <a:pt x="1486" y="32623"/>
                  </a:cubicBezTo>
                  <a:cubicBezTo>
                    <a:pt x="2456" y="39177"/>
                    <a:pt x="6007" y="46886"/>
                    <a:pt x="11331" y="50898"/>
                  </a:cubicBezTo>
                  <a:cubicBezTo>
                    <a:pt x="16296" y="54639"/>
                    <a:pt x="26510" y="56353"/>
                    <a:pt x="32210" y="53626"/>
                  </a:cubicBezTo>
                  <a:cubicBezTo>
                    <a:pt x="51505" y="44393"/>
                    <a:pt x="40992" y="11322"/>
                    <a:pt x="60579" y="2815"/>
                  </a:cubicBezTo>
                  <a:cubicBezTo>
                    <a:pt x="63963" y="1346"/>
                    <a:pt x="69321" y="1160"/>
                    <a:pt x="72918" y="1897"/>
                  </a:cubicBezTo>
                  <a:cubicBezTo>
                    <a:pt x="75766" y="2480"/>
                    <a:pt x="79601" y="5497"/>
                    <a:pt x="81547" y="7461"/>
                  </a:cubicBezTo>
                  <a:cubicBezTo>
                    <a:pt x="82567" y="8491"/>
                    <a:pt x="84874" y="11774"/>
                    <a:pt x="85310" y="13366"/>
                  </a:cubicBezTo>
                  <a:cubicBezTo>
                    <a:pt x="88108" y="23586"/>
                    <a:pt x="89100" y="36886"/>
                    <a:pt x="81846" y="45606"/>
                  </a:cubicBezTo>
                  <a:cubicBezTo>
                    <a:pt x="79065" y="48950"/>
                    <a:pt x="75152" y="49953"/>
                    <a:pt x="71670" y="52275"/>
                  </a:cubicBezTo>
                </a:path>
              </a:pathLst>
            </a:custGeom>
            <a:noFill/>
            <a:ln w="14037" cap="rnd">
              <a:solidFill>
                <a:srgbClr val="2E1411"/>
              </a:solidFill>
            </a:ln>
          </p:spPr>
        </p:sp>
        <p:sp>
          <p:nvSpPr>
            <p:cNvPr id="140" name="Segment 189">
              <a:extLst>
                <a:ext uri="{FF2B5EF4-FFF2-40B4-BE49-F238E27FC236}">
                  <a16:creationId xmlns:a16="http://schemas.microsoft.com/office/drawing/2014/main" id="{7D23D22F-0773-4ED6-90DC-35BDEC2A959D}"/>
                </a:ext>
              </a:extLst>
            </p:cNvPr>
            <p:cNvSpPr>
              <a:spLocks/>
            </p:cNvSpPr>
            <p:nvPr/>
          </p:nvSpPr>
          <p:spPr>
            <a:xfrm>
              <a:off x="2540796" y="2839263"/>
              <a:ext cx="936217" cy="749994"/>
            </a:xfrm>
            <a:custGeom>
              <a:avLst/>
              <a:gdLst/>
              <a:ahLst/>
              <a:cxnLst/>
              <a:rect l="0" t="0" r="0" b="0"/>
              <a:pathLst>
                <a:path w="936217" h="749994">
                  <a:moveTo>
                    <a:pt x="1276" y="427292"/>
                  </a:moveTo>
                  <a:cubicBezTo>
                    <a:pt x="94505" y="417385"/>
                    <a:pt x="209278" y="429800"/>
                    <a:pt x="302696" y="422247"/>
                  </a:cubicBezTo>
                  <a:moveTo>
                    <a:pt x="85458" y="394130"/>
                  </a:moveTo>
                  <a:cubicBezTo>
                    <a:pt x="75817" y="401095"/>
                    <a:pt x="62696" y="405618"/>
                    <a:pt x="58729" y="417714"/>
                  </a:cubicBezTo>
                  <a:cubicBezTo>
                    <a:pt x="52470" y="436800"/>
                    <a:pt x="73203" y="446376"/>
                    <a:pt x="85458" y="455354"/>
                  </a:cubicBezTo>
                  <a:moveTo>
                    <a:pt x="303144" y="85458"/>
                  </a:moveTo>
                  <a:cubicBezTo>
                    <a:pt x="321217" y="15284"/>
                    <a:pt x="379737" y="16597"/>
                    <a:pt x="440048" y="16582"/>
                  </a:cubicBezTo>
                  <a:cubicBezTo>
                    <a:pt x="493561" y="16568"/>
                    <a:pt x="547034" y="14050"/>
                    <a:pt x="600760" y="14030"/>
                  </a:cubicBezTo>
                  <a:cubicBezTo>
                    <a:pt x="654398" y="14011"/>
                    <a:pt x="707654" y="11496"/>
                    <a:pt x="761474" y="11480"/>
                  </a:cubicBezTo>
                  <a:cubicBezTo>
                    <a:pt x="812164" y="11464"/>
                    <a:pt x="878274" y="1445"/>
                    <a:pt x="896479" y="62508"/>
                  </a:cubicBezTo>
                  <a:cubicBezTo>
                    <a:pt x="923015" y="151519"/>
                    <a:pt x="901109" y="290616"/>
                    <a:pt x="901778" y="383926"/>
                  </a:cubicBezTo>
                  <a:cubicBezTo>
                    <a:pt x="902319" y="459346"/>
                    <a:pt x="936429" y="653684"/>
                    <a:pt x="868617" y="702161"/>
                  </a:cubicBezTo>
                  <a:cubicBezTo>
                    <a:pt x="815386" y="740214"/>
                    <a:pt x="660699" y="717871"/>
                    <a:pt x="595658" y="718106"/>
                  </a:cubicBezTo>
                  <a:cubicBezTo>
                    <a:pt x="529912" y="718344"/>
                    <a:pt x="367405" y="750899"/>
                    <a:pt x="323336" y="692623"/>
                  </a:cubicBezTo>
                  <a:cubicBezTo>
                    <a:pt x="277052" y="631417"/>
                    <a:pt x="305359" y="466348"/>
                    <a:pt x="304844" y="391578"/>
                  </a:cubicBezTo>
                  <a:cubicBezTo>
                    <a:pt x="304154" y="291205"/>
                    <a:pt x="293303" y="185419"/>
                    <a:pt x="303144" y="85458"/>
                  </a:cubicBezTo>
                </a:path>
              </a:pathLst>
            </a:custGeom>
            <a:noFill/>
            <a:ln w="14037" cap="rnd">
              <a:solidFill>
                <a:srgbClr val="431D19"/>
              </a:solidFill>
            </a:ln>
          </p:spPr>
        </p:sp>
        <p:sp>
          <p:nvSpPr>
            <p:cNvPr id="141" name="Segment 196">
              <a:extLst>
                <a:ext uri="{FF2B5EF4-FFF2-40B4-BE49-F238E27FC236}">
                  <a16:creationId xmlns:a16="http://schemas.microsoft.com/office/drawing/2014/main" id="{31A1AB14-1CF1-49DE-9E57-F0B69639EBB5}"/>
                </a:ext>
              </a:extLst>
            </p:cNvPr>
            <p:cNvSpPr>
              <a:spLocks/>
            </p:cNvSpPr>
            <p:nvPr/>
          </p:nvSpPr>
          <p:spPr>
            <a:xfrm>
              <a:off x="2354573" y="2938752"/>
              <a:ext cx="56122" cy="53571"/>
            </a:xfrm>
            <a:custGeom>
              <a:avLst/>
              <a:gdLst/>
              <a:ahLst/>
              <a:cxnLst/>
              <a:rect l="0" t="0" r="0" b="0"/>
              <a:pathLst>
                <a:path w="56122" h="53571">
                  <a:moveTo>
                    <a:pt x="57120" y="7477"/>
                  </a:moveTo>
                  <a:cubicBezTo>
                    <a:pt x="42216" y="7554"/>
                    <a:pt x="11958" y="2004"/>
                    <a:pt x="4299" y="19227"/>
                  </a:cubicBezTo>
                  <a:cubicBezTo>
                    <a:pt x="874" y="26927"/>
                    <a:pt x="4323" y="43135"/>
                    <a:pt x="10940" y="49121"/>
                  </a:cubicBezTo>
                  <a:cubicBezTo>
                    <a:pt x="18558" y="56011"/>
                    <a:pt x="48470" y="50939"/>
                    <a:pt x="58524" y="50992"/>
                  </a:cubicBezTo>
                </a:path>
              </a:pathLst>
            </a:custGeom>
            <a:noFill/>
            <a:ln w="14037" cap="rnd">
              <a:solidFill>
                <a:srgbClr val="2D1310"/>
              </a:solidFill>
            </a:ln>
          </p:spPr>
        </p:sp>
        <p:sp>
          <p:nvSpPr>
            <p:cNvPr id="142" name="Segment 197">
              <a:extLst>
                <a:ext uri="{FF2B5EF4-FFF2-40B4-BE49-F238E27FC236}">
                  <a16:creationId xmlns:a16="http://schemas.microsoft.com/office/drawing/2014/main" id="{C90FDB96-FA8E-44B6-95EB-6BDBF58D459F}"/>
                </a:ext>
              </a:extLst>
            </p:cNvPr>
            <p:cNvSpPr>
              <a:spLocks/>
            </p:cNvSpPr>
            <p:nvPr/>
          </p:nvSpPr>
          <p:spPr>
            <a:xfrm>
              <a:off x="2357124" y="3010180"/>
              <a:ext cx="79081" cy="56122"/>
            </a:xfrm>
            <a:custGeom>
              <a:avLst/>
              <a:gdLst/>
              <a:ahLst/>
              <a:cxnLst/>
              <a:rect l="0" t="0" r="0" b="0"/>
              <a:pathLst>
                <a:path w="79081" h="56122">
                  <a:moveTo>
                    <a:pt x="6843" y="6586"/>
                  </a:moveTo>
                  <a:cubicBezTo>
                    <a:pt x="7965" y="7878"/>
                    <a:pt x="9087" y="9170"/>
                    <a:pt x="10210" y="10462"/>
                  </a:cubicBezTo>
                  <a:moveTo>
                    <a:pt x="81240" y="5183"/>
                  </a:moveTo>
                  <a:cubicBezTo>
                    <a:pt x="70788" y="2732"/>
                    <a:pt x="65674" y="3733"/>
                    <a:pt x="55094" y="8528"/>
                  </a:cubicBezTo>
                  <a:moveTo>
                    <a:pt x="55094" y="8528"/>
                  </a:moveTo>
                  <a:cubicBezTo>
                    <a:pt x="58432" y="18753"/>
                    <a:pt x="63393" y="30518"/>
                    <a:pt x="59768" y="41246"/>
                  </a:cubicBezTo>
                  <a:cubicBezTo>
                    <a:pt x="58073" y="46261"/>
                    <a:pt x="52334" y="51167"/>
                    <a:pt x="47551" y="53225"/>
                  </a:cubicBezTo>
                  <a:cubicBezTo>
                    <a:pt x="38743" y="57013"/>
                    <a:pt x="27097" y="56604"/>
                    <a:pt x="18073" y="53961"/>
                  </a:cubicBezTo>
                  <a:cubicBezTo>
                    <a:pt x="13481" y="52616"/>
                    <a:pt x="7814" y="48429"/>
                    <a:pt x="5247" y="44331"/>
                  </a:cubicBezTo>
                  <a:cubicBezTo>
                    <a:pt x="2815" y="40447"/>
                    <a:pt x="1403" y="36449"/>
                    <a:pt x="1234" y="31853"/>
                  </a:cubicBezTo>
                  <a:cubicBezTo>
                    <a:pt x="995" y="25386"/>
                    <a:pt x="5166" y="15412"/>
                    <a:pt x="9842" y="10819"/>
                  </a:cubicBezTo>
                  <a:cubicBezTo>
                    <a:pt x="20485" y="366"/>
                    <a:pt x="43133" y="5498"/>
                    <a:pt x="55094" y="8528"/>
                  </a:cubicBezTo>
                </a:path>
              </a:pathLst>
            </a:custGeom>
            <a:noFill/>
            <a:ln w="14037" cap="rnd">
              <a:solidFill>
                <a:srgbClr val="343413"/>
              </a:solidFill>
            </a:ln>
          </p:spPr>
        </p:sp>
        <p:sp>
          <p:nvSpPr>
            <p:cNvPr id="143" name="Segment 198">
              <a:extLst>
                <a:ext uri="{FF2B5EF4-FFF2-40B4-BE49-F238E27FC236}">
                  <a16:creationId xmlns:a16="http://schemas.microsoft.com/office/drawing/2014/main" id="{742ACF55-3B37-42B5-A480-0963E0C04154}"/>
                </a:ext>
              </a:extLst>
            </p:cNvPr>
            <p:cNvSpPr>
              <a:spLocks/>
            </p:cNvSpPr>
            <p:nvPr/>
          </p:nvSpPr>
          <p:spPr>
            <a:xfrm>
              <a:off x="2510184" y="2959160"/>
              <a:ext cx="7653" cy="497445"/>
            </a:xfrm>
            <a:custGeom>
              <a:avLst/>
              <a:gdLst/>
              <a:ahLst/>
              <a:cxnLst/>
              <a:rect l="0" t="0" r="0" b="0"/>
              <a:pathLst>
                <a:path w="7653" h="497445">
                  <a:moveTo>
                    <a:pt x="1276" y="1276"/>
                  </a:moveTo>
                  <a:cubicBezTo>
                    <a:pt x="4736" y="80783"/>
                    <a:pt x="1022" y="166984"/>
                    <a:pt x="3826" y="246172"/>
                  </a:cubicBezTo>
                  <a:cubicBezTo>
                    <a:pt x="6690" y="327047"/>
                    <a:pt x="5820" y="417328"/>
                    <a:pt x="8928" y="498720"/>
                  </a:cubicBezTo>
                </a:path>
              </a:pathLst>
            </a:custGeom>
            <a:noFill/>
            <a:ln w="14037" cap="rnd">
              <a:solidFill>
                <a:srgbClr val="2E2E11"/>
              </a:solidFill>
            </a:ln>
          </p:spPr>
        </p:sp>
        <p:sp>
          <p:nvSpPr>
            <p:cNvPr id="144" name="Segment 199">
              <a:extLst>
                <a:ext uri="{FF2B5EF4-FFF2-40B4-BE49-F238E27FC236}">
                  <a16:creationId xmlns:a16="http://schemas.microsoft.com/office/drawing/2014/main" id="{DDACE6B4-A536-4D3E-81AA-4E64021227B8}"/>
                </a:ext>
              </a:extLst>
            </p:cNvPr>
            <p:cNvSpPr>
              <a:spLocks/>
            </p:cNvSpPr>
            <p:nvPr/>
          </p:nvSpPr>
          <p:spPr>
            <a:xfrm>
              <a:off x="3002527" y="3033139"/>
              <a:ext cx="94387" cy="91836"/>
            </a:xfrm>
            <a:custGeom>
              <a:avLst/>
              <a:gdLst/>
              <a:ahLst/>
              <a:cxnLst/>
              <a:rect l="0" t="0" r="0" b="0"/>
              <a:pathLst>
                <a:path w="94387" h="91836">
                  <a:moveTo>
                    <a:pt x="985" y="20380"/>
                  </a:moveTo>
                  <a:cubicBezTo>
                    <a:pt x="7872" y="20482"/>
                    <a:pt x="49010" y="15918"/>
                    <a:pt x="50488" y="20644"/>
                  </a:cubicBezTo>
                  <a:cubicBezTo>
                    <a:pt x="51290" y="23210"/>
                    <a:pt x="46975" y="29197"/>
                    <a:pt x="45904" y="31610"/>
                  </a:cubicBezTo>
                  <a:moveTo>
                    <a:pt x="26252" y="728"/>
                  </a:moveTo>
                  <a:cubicBezTo>
                    <a:pt x="30469" y="2152"/>
                    <a:pt x="40644" y="8965"/>
                    <a:pt x="42646" y="13397"/>
                  </a:cubicBezTo>
                  <a:cubicBezTo>
                    <a:pt x="43141" y="14493"/>
                    <a:pt x="43206" y="16076"/>
                    <a:pt x="43279" y="17262"/>
                  </a:cubicBezTo>
                  <a:moveTo>
                    <a:pt x="64152" y="4940"/>
                  </a:moveTo>
                  <a:cubicBezTo>
                    <a:pt x="64163" y="9356"/>
                    <a:pt x="63885" y="13545"/>
                    <a:pt x="63674" y="18085"/>
                  </a:cubicBezTo>
                  <a:moveTo>
                    <a:pt x="64152" y="33014"/>
                  </a:moveTo>
                  <a:cubicBezTo>
                    <a:pt x="64152" y="34417"/>
                    <a:pt x="64152" y="35821"/>
                    <a:pt x="64152" y="37225"/>
                  </a:cubicBezTo>
                  <a:moveTo>
                    <a:pt x="89419" y="6343"/>
                  </a:moveTo>
                  <a:cubicBezTo>
                    <a:pt x="88993" y="10305"/>
                    <a:pt x="87501" y="14758"/>
                    <a:pt x="88081" y="18748"/>
                  </a:cubicBezTo>
                  <a:cubicBezTo>
                    <a:pt x="88820" y="23833"/>
                    <a:pt x="92743" y="28528"/>
                    <a:pt x="95034" y="33014"/>
                  </a:cubicBezTo>
                  <a:moveTo>
                    <a:pt x="88158" y="19224"/>
                  </a:moveTo>
                  <a:cubicBezTo>
                    <a:pt x="75672" y="19236"/>
                    <a:pt x="62830" y="18743"/>
                    <a:pt x="50488" y="20644"/>
                  </a:cubicBezTo>
                  <a:moveTo>
                    <a:pt x="68831" y="52666"/>
                  </a:moveTo>
                  <a:cubicBezTo>
                    <a:pt x="70084" y="51418"/>
                    <a:pt x="71027" y="49746"/>
                    <a:pt x="72592" y="48923"/>
                  </a:cubicBezTo>
                  <a:cubicBezTo>
                    <a:pt x="76567" y="46830"/>
                    <a:pt x="89574" y="47341"/>
                    <a:pt x="92001" y="51453"/>
                  </a:cubicBezTo>
                  <a:cubicBezTo>
                    <a:pt x="95209" y="56888"/>
                    <a:pt x="96525" y="84363"/>
                    <a:pt x="91914" y="89006"/>
                  </a:cubicBezTo>
                  <a:cubicBezTo>
                    <a:pt x="88923" y="92019"/>
                    <a:pt x="75002" y="92143"/>
                    <a:pt x="71394" y="90341"/>
                  </a:cubicBezTo>
                  <a:cubicBezTo>
                    <a:pt x="65227" y="87259"/>
                    <a:pt x="67586" y="58328"/>
                    <a:pt x="68831" y="52666"/>
                  </a:cubicBezTo>
                </a:path>
              </a:pathLst>
            </a:custGeom>
            <a:noFill/>
            <a:ln w="14037" cap="rnd">
              <a:solidFill>
                <a:srgbClr val="6F2F2C"/>
              </a:solidFill>
            </a:ln>
          </p:spPr>
        </p:sp>
        <p:sp>
          <p:nvSpPr>
            <p:cNvPr id="145" name="Segment 200">
              <a:extLst>
                <a:ext uri="{FF2B5EF4-FFF2-40B4-BE49-F238E27FC236}">
                  <a16:creationId xmlns:a16="http://schemas.microsoft.com/office/drawing/2014/main" id="{3871C283-A6FC-43A4-B60D-B4327832EE9E}"/>
                </a:ext>
              </a:extLst>
            </p:cNvPr>
            <p:cNvSpPr>
              <a:spLocks/>
            </p:cNvSpPr>
            <p:nvPr/>
          </p:nvSpPr>
          <p:spPr>
            <a:xfrm>
              <a:off x="3002527" y="3071404"/>
              <a:ext cx="48469" cy="61224"/>
            </a:xfrm>
            <a:custGeom>
              <a:avLst/>
              <a:gdLst/>
              <a:ahLst/>
              <a:cxnLst/>
              <a:rect l="0" t="0" r="0" b="0"/>
              <a:pathLst>
                <a:path w="48469" h="61224">
                  <a:moveTo>
                    <a:pt x="972" y="1228"/>
                  </a:moveTo>
                  <a:cubicBezTo>
                    <a:pt x="908" y="12512"/>
                    <a:pt x="677" y="20670"/>
                    <a:pt x="4918" y="31548"/>
                  </a:cubicBezTo>
                  <a:moveTo>
                    <a:pt x="972" y="61588"/>
                  </a:moveTo>
                  <a:cubicBezTo>
                    <a:pt x="766" y="50342"/>
                    <a:pt x="1062" y="42657"/>
                    <a:pt x="4918" y="31548"/>
                  </a:cubicBezTo>
                  <a:moveTo>
                    <a:pt x="27642" y="11054"/>
                  </a:moveTo>
                  <a:cubicBezTo>
                    <a:pt x="27774" y="24561"/>
                    <a:pt x="27589" y="38258"/>
                    <a:pt x="27642" y="51762"/>
                  </a:cubicBezTo>
                  <a:moveTo>
                    <a:pt x="50102" y="5439"/>
                  </a:moveTo>
                  <a:cubicBezTo>
                    <a:pt x="50269" y="21674"/>
                    <a:pt x="50000" y="38333"/>
                    <a:pt x="50102" y="54569"/>
                  </a:cubicBezTo>
                  <a:moveTo>
                    <a:pt x="4918" y="31548"/>
                  </a:moveTo>
                  <a:cubicBezTo>
                    <a:pt x="12199" y="31009"/>
                    <a:pt x="19838" y="30230"/>
                    <a:pt x="27170" y="30923"/>
                  </a:cubicBezTo>
                  <a:moveTo>
                    <a:pt x="47866" y="30706"/>
                  </a:moveTo>
                  <a:cubicBezTo>
                    <a:pt x="40111" y="30584"/>
                    <a:pt x="34952" y="31442"/>
                    <a:pt x="28014" y="32250"/>
                  </a:cubicBezTo>
                </a:path>
              </a:pathLst>
            </a:custGeom>
            <a:noFill/>
            <a:ln w="14037" cap="rnd">
              <a:solidFill>
                <a:srgbClr val="662C28"/>
              </a:solidFill>
            </a:ln>
          </p:spPr>
        </p:sp>
        <p:sp>
          <p:nvSpPr>
            <p:cNvPr id="146" name="Segment 201">
              <a:extLst>
                <a:ext uri="{FF2B5EF4-FFF2-40B4-BE49-F238E27FC236}">
                  <a16:creationId xmlns:a16="http://schemas.microsoft.com/office/drawing/2014/main" id="{9076692B-E3A2-4AD6-BFAB-1DFABC83CD74}"/>
                </a:ext>
              </a:extLst>
            </p:cNvPr>
            <p:cNvSpPr>
              <a:spLocks/>
            </p:cNvSpPr>
            <p:nvPr/>
          </p:nvSpPr>
          <p:spPr>
            <a:xfrm>
              <a:off x="3193852" y="3035690"/>
              <a:ext cx="61224" cy="86734"/>
            </a:xfrm>
            <a:custGeom>
              <a:avLst/>
              <a:gdLst/>
              <a:ahLst/>
              <a:cxnLst/>
              <a:rect l="0" t="0" r="0" b="0"/>
              <a:pathLst>
                <a:path w="61224" h="86734">
                  <a:moveTo>
                    <a:pt x="1741" y="594"/>
                  </a:moveTo>
                  <a:cubicBezTo>
                    <a:pt x="7771" y="4865"/>
                    <a:pt x="30797" y="9473"/>
                    <a:pt x="34189" y="14529"/>
                  </a:cubicBezTo>
                  <a:cubicBezTo>
                    <a:pt x="34730" y="15336"/>
                    <a:pt x="34080" y="16468"/>
                    <a:pt x="34026" y="17438"/>
                  </a:cubicBezTo>
                  <a:moveTo>
                    <a:pt x="34026" y="23053"/>
                  </a:moveTo>
                  <a:cubicBezTo>
                    <a:pt x="32887" y="38226"/>
                    <a:pt x="31108" y="67278"/>
                    <a:pt x="34026" y="82009"/>
                  </a:cubicBezTo>
                  <a:cubicBezTo>
                    <a:pt x="34963" y="86739"/>
                    <a:pt x="40527" y="84381"/>
                    <a:pt x="43853" y="84816"/>
                  </a:cubicBezTo>
                  <a:cubicBezTo>
                    <a:pt x="48034" y="85364"/>
                    <a:pt x="52884" y="86881"/>
                    <a:pt x="56486" y="83060"/>
                  </a:cubicBezTo>
                  <a:cubicBezTo>
                    <a:pt x="62228" y="76968"/>
                    <a:pt x="56002" y="55101"/>
                    <a:pt x="54614" y="49741"/>
                  </a:cubicBezTo>
                  <a:moveTo>
                    <a:pt x="54614" y="49741"/>
                  </a:moveTo>
                  <a:cubicBezTo>
                    <a:pt x="56036" y="43570"/>
                    <a:pt x="62379" y="21803"/>
                    <a:pt x="55810" y="15203"/>
                  </a:cubicBezTo>
                  <a:cubicBezTo>
                    <a:pt x="51070" y="10440"/>
                    <a:pt x="30329" y="12117"/>
                    <a:pt x="22924" y="10292"/>
                  </a:cubicBezTo>
                  <a:moveTo>
                    <a:pt x="54614" y="49741"/>
                  </a:moveTo>
                  <a:cubicBezTo>
                    <a:pt x="49773" y="49798"/>
                    <a:pt x="41060" y="48250"/>
                    <a:pt x="35911" y="48424"/>
                  </a:cubicBezTo>
                </a:path>
              </a:pathLst>
            </a:custGeom>
            <a:noFill/>
            <a:ln w="14037" cap="rnd">
              <a:solidFill>
                <a:srgbClr val="78332F"/>
              </a:solidFill>
            </a:ln>
          </p:spPr>
        </p:sp>
        <p:sp>
          <p:nvSpPr>
            <p:cNvPr id="147" name="Segment 202">
              <a:extLst>
                <a:ext uri="{FF2B5EF4-FFF2-40B4-BE49-F238E27FC236}">
                  <a16:creationId xmlns:a16="http://schemas.microsoft.com/office/drawing/2014/main" id="{52FC1A5C-BE91-4493-8278-355DE7FABCDF}"/>
                </a:ext>
              </a:extLst>
            </p:cNvPr>
            <p:cNvSpPr>
              <a:spLocks/>
            </p:cNvSpPr>
            <p:nvPr/>
          </p:nvSpPr>
          <p:spPr>
            <a:xfrm>
              <a:off x="3265280" y="3035690"/>
              <a:ext cx="30612" cy="91836"/>
            </a:xfrm>
            <a:custGeom>
              <a:avLst/>
              <a:gdLst/>
              <a:ahLst/>
              <a:cxnLst/>
              <a:rect l="0" t="0" r="0" b="0"/>
              <a:pathLst>
                <a:path w="30612" h="91836">
                  <a:moveTo>
                    <a:pt x="1606" y="10285"/>
                  </a:moveTo>
                  <a:cubicBezTo>
                    <a:pt x="2497" y="35426"/>
                    <a:pt x="1915" y="59553"/>
                    <a:pt x="1606" y="84681"/>
                  </a:cubicBezTo>
                  <a:moveTo>
                    <a:pt x="14239" y="48185"/>
                  </a:moveTo>
                  <a:cubicBezTo>
                    <a:pt x="20946" y="46684"/>
                    <a:pt x="24298" y="46871"/>
                    <a:pt x="31084" y="48185"/>
                  </a:cubicBezTo>
                  <a:moveTo>
                    <a:pt x="19854" y="1862"/>
                  </a:moveTo>
                  <a:cubicBezTo>
                    <a:pt x="19855" y="12156"/>
                    <a:pt x="19854" y="22451"/>
                    <a:pt x="19854" y="32744"/>
                  </a:cubicBezTo>
                  <a:moveTo>
                    <a:pt x="19854" y="39763"/>
                  </a:moveTo>
                  <a:cubicBezTo>
                    <a:pt x="20551" y="42030"/>
                    <a:pt x="21248" y="44296"/>
                    <a:pt x="21945" y="46563"/>
                  </a:cubicBezTo>
                  <a:moveTo>
                    <a:pt x="19854" y="62222"/>
                  </a:moveTo>
                  <a:cubicBezTo>
                    <a:pt x="19855" y="72515"/>
                    <a:pt x="19854" y="82810"/>
                    <a:pt x="19854" y="93104"/>
                  </a:cubicBezTo>
                </a:path>
              </a:pathLst>
            </a:custGeom>
            <a:noFill/>
            <a:ln w="14037" cap="rnd">
              <a:solidFill>
                <a:srgbClr val="933F3A"/>
              </a:solidFill>
            </a:ln>
          </p:spPr>
        </p:sp>
        <p:sp>
          <p:nvSpPr>
            <p:cNvPr id="148" name="Segment 206">
              <a:extLst>
                <a:ext uri="{FF2B5EF4-FFF2-40B4-BE49-F238E27FC236}">
                  <a16:creationId xmlns:a16="http://schemas.microsoft.com/office/drawing/2014/main" id="{B856FC65-6070-4B13-B320-88C88FB7A64E}"/>
                </a:ext>
              </a:extLst>
            </p:cNvPr>
            <p:cNvSpPr>
              <a:spLocks/>
            </p:cNvSpPr>
            <p:nvPr/>
          </p:nvSpPr>
          <p:spPr>
            <a:xfrm>
              <a:off x="2364777" y="3114771"/>
              <a:ext cx="56122" cy="53571"/>
            </a:xfrm>
            <a:custGeom>
              <a:avLst/>
              <a:gdLst/>
              <a:ahLst/>
              <a:cxnLst/>
              <a:rect l="0" t="0" r="0" b="0"/>
              <a:pathLst>
                <a:path w="56122" h="53571">
                  <a:moveTo>
                    <a:pt x="1276" y="6378"/>
                  </a:moveTo>
                  <a:cubicBezTo>
                    <a:pt x="12667" y="6471"/>
                    <a:pt x="45134" y="803"/>
                    <a:pt x="51886" y="11826"/>
                  </a:cubicBezTo>
                  <a:cubicBezTo>
                    <a:pt x="55635" y="17946"/>
                    <a:pt x="57355" y="34575"/>
                    <a:pt x="53881" y="41126"/>
                  </a:cubicBezTo>
                  <a:cubicBezTo>
                    <a:pt x="46675" y="54712"/>
                    <a:pt x="13357" y="49645"/>
                    <a:pt x="1276" y="49744"/>
                  </a:cubicBezTo>
                </a:path>
              </a:pathLst>
            </a:custGeom>
            <a:noFill/>
            <a:ln w="14037" cap="rnd">
              <a:solidFill>
                <a:srgbClr val="2A2A0F"/>
              </a:solidFill>
            </a:ln>
          </p:spPr>
        </p:sp>
        <p:sp>
          <p:nvSpPr>
            <p:cNvPr id="149" name="Segment 207">
              <a:extLst>
                <a:ext uri="{FF2B5EF4-FFF2-40B4-BE49-F238E27FC236}">
                  <a16:creationId xmlns:a16="http://schemas.microsoft.com/office/drawing/2014/main" id="{BDB3AD19-167F-4F50-947E-9204EBA84C4B}"/>
                </a:ext>
              </a:extLst>
            </p:cNvPr>
            <p:cNvSpPr>
              <a:spLocks/>
            </p:cNvSpPr>
            <p:nvPr/>
          </p:nvSpPr>
          <p:spPr>
            <a:xfrm>
              <a:off x="2357124" y="3183648"/>
              <a:ext cx="66326" cy="51020"/>
            </a:xfrm>
            <a:custGeom>
              <a:avLst/>
              <a:gdLst/>
              <a:ahLst/>
              <a:cxnLst/>
              <a:rect l="0" t="0" r="0" b="0"/>
              <a:pathLst>
                <a:path w="66326" h="51020">
                  <a:moveTo>
                    <a:pt x="6378" y="49744"/>
                  </a:moveTo>
                  <a:cubicBezTo>
                    <a:pt x="7613" y="48273"/>
                    <a:pt x="8449" y="46327"/>
                    <a:pt x="10085" y="45330"/>
                  </a:cubicBezTo>
                  <a:cubicBezTo>
                    <a:pt x="22761" y="37601"/>
                    <a:pt x="46960" y="51582"/>
                    <a:pt x="59949" y="41262"/>
                  </a:cubicBezTo>
                  <a:cubicBezTo>
                    <a:pt x="66447" y="36099"/>
                    <a:pt x="64844" y="18709"/>
                    <a:pt x="61640" y="12336"/>
                  </a:cubicBezTo>
                  <a:cubicBezTo>
                    <a:pt x="60528" y="10125"/>
                    <a:pt x="53640" y="4921"/>
                    <a:pt x="52296" y="3826"/>
                  </a:cubicBezTo>
                  <a:moveTo>
                    <a:pt x="12844" y="43530"/>
                  </a:moveTo>
                  <a:cubicBezTo>
                    <a:pt x="8622" y="33476"/>
                    <a:pt x="960" y="22778"/>
                    <a:pt x="6126" y="11794"/>
                  </a:cubicBezTo>
                  <a:cubicBezTo>
                    <a:pt x="8608" y="6517"/>
                    <a:pt x="15475" y="646"/>
                    <a:pt x="21694" y="1349"/>
                  </a:cubicBezTo>
                  <a:cubicBezTo>
                    <a:pt x="37751" y="3164"/>
                    <a:pt x="36837" y="31600"/>
                    <a:pt x="37043" y="42495"/>
                  </a:cubicBezTo>
                </a:path>
              </a:pathLst>
            </a:custGeom>
            <a:noFill/>
            <a:ln w="14037" cap="rnd">
              <a:solidFill>
                <a:srgbClr val="301412"/>
              </a:solidFill>
            </a:ln>
          </p:spPr>
        </p:sp>
        <p:sp>
          <p:nvSpPr>
            <p:cNvPr id="150" name="Segment 208">
              <a:extLst>
                <a:ext uri="{FF2B5EF4-FFF2-40B4-BE49-F238E27FC236}">
                  <a16:creationId xmlns:a16="http://schemas.microsoft.com/office/drawing/2014/main" id="{68F6B1D1-E373-43D7-8CF9-B2C08333DA61}"/>
                </a:ext>
              </a:extLst>
            </p:cNvPr>
            <p:cNvSpPr>
              <a:spLocks/>
            </p:cNvSpPr>
            <p:nvPr/>
          </p:nvSpPr>
          <p:spPr>
            <a:xfrm>
              <a:off x="2364777" y="3249974"/>
              <a:ext cx="61224" cy="89285"/>
            </a:xfrm>
            <a:custGeom>
              <a:avLst/>
              <a:gdLst/>
              <a:ahLst/>
              <a:cxnLst/>
              <a:rect l="0" t="0" r="0" b="0"/>
              <a:pathLst>
                <a:path w="61224" h="89285">
                  <a:moveTo>
                    <a:pt x="2254" y="4548"/>
                  </a:moveTo>
                  <a:cubicBezTo>
                    <a:pt x="15119" y="4749"/>
                    <a:pt x="36648" y="684"/>
                    <a:pt x="48576" y="5640"/>
                  </a:cubicBezTo>
                  <a:cubicBezTo>
                    <a:pt x="53279" y="7594"/>
                    <a:pt x="56040" y="19511"/>
                    <a:pt x="56891" y="24200"/>
                  </a:cubicBezTo>
                  <a:cubicBezTo>
                    <a:pt x="58552" y="33364"/>
                    <a:pt x="53768" y="37081"/>
                    <a:pt x="48442" y="45209"/>
                  </a:cubicBezTo>
                  <a:moveTo>
                    <a:pt x="3657" y="43852"/>
                  </a:moveTo>
                  <a:cubicBezTo>
                    <a:pt x="13997" y="43906"/>
                    <a:pt x="40553" y="39174"/>
                    <a:pt x="49004" y="45593"/>
                  </a:cubicBezTo>
                  <a:cubicBezTo>
                    <a:pt x="56810" y="51522"/>
                    <a:pt x="62339" y="71769"/>
                    <a:pt x="54486" y="79240"/>
                  </a:cubicBezTo>
                  <a:cubicBezTo>
                    <a:pt x="43705" y="89495"/>
                    <a:pt x="19843" y="80592"/>
                    <a:pt x="6465" y="83312"/>
                  </a:cubicBezTo>
                  <a:cubicBezTo>
                    <a:pt x="5462" y="83516"/>
                    <a:pt x="4593" y="84144"/>
                    <a:pt x="3657" y="84560"/>
                  </a:cubicBezTo>
                </a:path>
              </a:pathLst>
            </a:custGeom>
            <a:noFill/>
            <a:ln w="14037" cap="rnd">
              <a:solidFill>
                <a:srgbClr val="240F0E"/>
              </a:solidFill>
            </a:ln>
          </p:spPr>
        </p:sp>
        <p:sp>
          <p:nvSpPr>
            <p:cNvPr id="151" name="Segment 209">
              <a:extLst>
                <a:ext uri="{FF2B5EF4-FFF2-40B4-BE49-F238E27FC236}">
                  <a16:creationId xmlns:a16="http://schemas.microsoft.com/office/drawing/2014/main" id="{3A76C3C1-B859-4A41-8E2D-889966D3C1D7}"/>
                </a:ext>
              </a:extLst>
            </p:cNvPr>
            <p:cNvSpPr>
              <a:spLocks/>
            </p:cNvSpPr>
            <p:nvPr/>
          </p:nvSpPr>
          <p:spPr>
            <a:xfrm>
              <a:off x="2997425" y="3163240"/>
              <a:ext cx="102040" cy="91836"/>
            </a:xfrm>
            <a:custGeom>
              <a:avLst/>
              <a:gdLst/>
              <a:ahLst/>
              <a:cxnLst/>
              <a:rect l="0" t="0" r="0" b="0"/>
              <a:pathLst>
                <a:path w="102040" h="91836">
                  <a:moveTo>
                    <a:pt x="1876" y="23188"/>
                  </a:moveTo>
                  <a:cubicBezTo>
                    <a:pt x="14766" y="23645"/>
                    <a:pt x="24377" y="24237"/>
                    <a:pt x="37652" y="20814"/>
                  </a:cubicBezTo>
                  <a:moveTo>
                    <a:pt x="6087" y="86355"/>
                  </a:moveTo>
                  <a:cubicBezTo>
                    <a:pt x="8015" y="85594"/>
                    <a:pt x="9943" y="84833"/>
                    <a:pt x="11871" y="84071"/>
                  </a:cubicBezTo>
                  <a:moveTo>
                    <a:pt x="8894" y="35821"/>
                  </a:moveTo>
                  <a:cubicBezTo>
                    <a:pt x="8940" y="46916"/>
                    <a:pt x="3696" y="77571"/>
                    <a:pt x="13290" y="84903"/>
                  </a:cubicBezTo>
                  <a:cubicBezTo>
                    <a:pt x="19826" y="89899"/>
                    <a:pt x="35034" y="92286"/>
                    <a:pt x="41474" y="85246"/>
                  </a:cubicBezTo>
                  <a:cubicBezTo>
                    <a:pt x="45838" y="80475"/>
                    <a:pt x="47106" y="37505"/>
                    <a:pt x="45042" y="31612"/>
                  </a:cubicBezTo>
                  <a:cubicBezTo>
                    <a:pt x="43601" y="27495"/>
                    <a:pt x="39218" y="25061"/>
                    <a:pt x="37673" y="20873"/>
                  </a:cubicBezTo>
                  <a:cubicBezTo>
                    <a:pt x="36134" y="16704"/>
                    <a:pt x="34165" y="4955"/>
                    <a:pt x="34161" y="728"/>
                  </a:cubicBezTo>
                  <a:moveTo>
                    <a:pt x="70658" y="30206"/>
                  </a:moveTo>
                  <a:cubicBezTo>
                    <a:pt x="69268" y="36586"/>
                    <a:pt x="63756" y="40800"/>
                    <a:pt x="59460" y="45316"/>
                  </a:cubicBezTo>
                  <a:moveTo>
                    <a:pt x="73465" y="3536"/>
                  </a:moveTo>
                  <a:cubicBezTo>
                    <a:pt x="78619" y="11800"/>
                    <a:pt x="91592" y="20617"/>
                    <a:pt x="93716" y="29993"/>
                  </a:cubicBezTo>
                  <a:cubicBezTo>
                    <a:pt x="94599" y="33890"/>
                    <a:pt x="90596" y="74391"/>
                    <a:pt x="87503" y="75078"/>
                  </a:cubicBezTo>
                  <a:cubicBezTo>
                    <a:pt x="80586" y="76614"/>
                    <a:pt x="68402" y="62560"/>
                    <a:pt x="65151" y="58281"/>
                  </a:cubicBezTo>
                  <a:cubicBezTo>
                    <a:pt x="61818" y="53892"/>
                    <a:pt x="62928" y="47167"/>
                    <a:pt x="57703" y="44195"/>
                  </a:cubicBezTo>
                  <a:cubicBezTo>
                    <a:pt x="54177" y="42189"/>
                    <a:pt x="49911" y="40884"/>
                    <a:pt x="45949" y="40136"/>
                  </a:cubicBezTo>
                  <a:moveTo>
                    <a:pt x="102943" y="34418"/>
                  </a:moveTo>
                  <a:cubicBezTo>
                    <a:pt x="100006" y="33703"/>
                    <a:pt x="97068" y="32989"/>
                    <a:pt x="94131" y="32275"/>
                  </a:cubicBezTo>
                </a:path>
              </a:pathLst>
            </a:custGeom>
            <a:noFill/>
            <a:ln w="14037" cap="rnd">
              <a:solidFill>
                <a:srgbClr val="642C29"/>
              </a:solidFill>
            </a:ln>
          </p:spPr>
        </p:sp>
        <p:sp>
          <p:nvSpPr>
            <p:cNvPr id="152" name="Segment 210">
              <a:extLst>
                <a:ext uri="{FF2B5EF4-FFF2-40B4-BE49-F238E27FC236}">
                  <a16:creationId xmlns:a16="http://schemas.microsoft.com/office/drawing/2014/main" id="{7770F817-D47B-4D5D-BDCD-E642163B1646}"/>
                </a:ext>
              </a:extLst>
            </p:cNvPr>
            <p:cNvSpPr>
              <a:spLocks/>
            </p:cNvSpPr>
            <p:nvPr/>
          </p:nvSpPr>
          <p:spPr>
            <a:xfrm>
              <a:off x="2997425" y="3278035"/>
              <a:ext cx="99489" cy="102040"/>
            </a:xfrm>
            <a:custGeom>
              <a:avLst/>
              <a:gdLst/>
              <a:ahLst/>
              <a:cxnLst/>
              <a:rect l="0" t="0" r="0" b="0"/>
              <a:pathLst>
                <a:path w="99489" h="102040">
                  <a:moveTo>
                    <a:pt x="1241" y="23444"/>
                  </a:moveTo>
                  <a:cubicBezTo>
                    <a:pt x="2645" y="23877"/>
                    <a:pt x="3987" y="24679"/>
                    <a:pt x="5452" y="24744"/>
                  </a:cubicBezTo>
                  <a:cubicBezTo>
                    <a:pt x="27804" y="25729"/>
                    <a:pt x="57699" y="19200"/>
                    <a:pt x="81241" y="21997"/>
                  </a:cubicBezTo>
                  <a:moveTo>
                    <a:pt x="29316" y="2389"/>
                  </a:moveTo>
                  <a:cubicBezTo>
                    <a:pt x="33866" y="5296"/>
                    <a:pt x="41991" y="8633"/>
                    <a:pt x="45187" y="13084"/>
                  </a:cubicBezTo>
                  <a:cubicBezTo>
                    <a:pt x="46099" y="14354"/>
                    <a:pt x="47244" y="18692"/>
                    <a:pt x="47666" y="20105"/>
                  </a:cubicBezTo>
                  <a:moveTo>
                    <a:pt x="43353" y="38885"/>
                  </a:moveTo>
                  <a:cubicBezTo>
                    <a:pt x="44690" y="34895"/>
                    <a:pt x="48452" y="31723"/>
                    <a:pt x="50025" y="27623"/>
                  </a:cubicBezTo>
                  <a:cubicBezTo>
                    <a:pt x="50779" y="25658"/>
                    <a:pt x="50337" y="23226"/>
                    <a:pt x="50484" y="21151"/>
                  </a:cubicBezTo>
                  <a:moveTo>
                    <a:pt x="67216" y="97841"/>
                  </a:moveTo>
                  <a:cubicBezTo>
                    <a:pt x="70391" y="98660"/>
                    <a:pt x="76136" y="102205"/>
                    <a:pt x="79277" y="99916"/>
                  </a:cubicBezTo>
                  <a:cubicBezTo>
                    <a:pt x="85201" y="95600"/>
                    <a:pt x="82843" y="68127"/>
                    <a:pt x="84405" y="62180"/>
                  </a:cubicBezTo>
                  <a:moveTo>
                    <a:pt x="70023" y="5196"/>
                  </a:moveTo>
                  <a:cubicBezTo>
                    <a:pt x="70371" y="18071"/>
                    <a:pt x="66187" y="33444"/>
                    <a:pt x="67268" y="45904"/>
                  </a:cubicBezTo>
                  <a:cubicBezTo>
                    <a:pt x="67697" y="50848"/>
                    <a:pt x="82191" y="60202"/>
                    <a:pt x="84405" y="62180"/>
                  </a:cubicBezTo>
                  <a:moveTo>
                    <a:pt x="81253" y="22041"/>
                  </a:moveTo>
                  <a:cubicBezTo>
                    <a:pt x="84943" y="22066"/>
                    <a:pt x="88633" y="22091"/>
                    <a:pt x="92323" y="22117"/>
                  </a:cubicBezTo>
                  <a:moveTo>
                    <a:pt x="92483" y="5196"/>
                  </a:moveTo>
                  <a:cubicBezTo>
                    <a:pt x="92501" y="10826"/>
                    <a:pt x="92402" y="16469"/>
                    <a:pt x="92323" y="22117"/>
                  </a:cubicBezTo>
                  <a:moveTo>
                    <a:pt x="98097" y="34674"/>
                  </a:moveTo>
                  <a:cubicBezTo>
                    <a:pt x="96872" y="29232"/>
                    <a:pt x="97992" y="33701"/>
                    <a:pt x="92323" y="22117"/>
                  </a:cubicBezTo>
                  <a:moveTo>
                    <a:pt x="99501" y="64152"/>
                  </a:moveTo>
                  <a:cubicBezTo>
                    <a:pt x="94173" y="64127"/>
                    <a:pt x="90259" y="63165"/>
                    <a:pt x="84405" y="62180"/>
                  </a:cubicBezTo>
                </a:path>
              </a:pathLst>
            </a:custGeom>
            <a:noFill/>
            <a:ln w="14037" cap="rnd">
              <a:solidFill>
                <a:srgbClr val="672D29"/>
              </a:solidFill>
            </a:ln>
          </p:spPr>
        </p:sp>
        <p:sp>
          <p:nvSpPr>
            <p:cNvPr id="153" name="Segment 211">
              <a:extLst>
                <a:ext uri="{FF2B5EF4-FFF2-40B4-BE49-F238E27FC236}">
                  <a16:creationId xmlns:a16="http://schemas.microsoft.com/office/drawing/2014/main" id="{B621277E-0DFD-428C-A588-3546409A9886}"/>
                </a:ext>
              </a:extLst>
            </p:cNvPr>
            <p:cNvSpPr>
              <a:spLocks/>
            </p:cNvSpPr>
            <p:nvPr/>
          </p:nvSpPr>
          <p:spPr>
            <a:xfrm>
              <a:off x="3012731" y="3321402"/>
              <a:ext cx="22959" cy="12755"/>
            </a:xfrm>
            <a:custGeom>
              <a:avLst/>
              <a:gdLst/>
              <a:ahLst/>
              <a:cxnLst/>
              <a:rect l="0" t="0" r="0" b="0"/>
              <a:pathLst>
                <a:path w="22959" h="12755">
                  <a:moveTo>
                    <a:pt x="1350" y="202"/>
                  </a:moveTo>
                  <a:cubicBezTo>
                    <a:pt x="8087" y="5124"/>
                    <a:pt x="16794" y="12668"/>
                    <a:pt x="25213" y="14239"/>
                  </a:cubicBezTo>
                </a:path>
              </a:pathLst>
            </a:custGeom>
            <a:noFill/>
            <a:ln w="14037" cap="rnd">
              <a:solidFill>
                <a:srgbClr val="582624"/>
              </a:solidFill>
            </a:ln>
          </p:spPr>
        </p:sp>
        <p:sp>
          <p:nvSpPr>
            <p:cNvPr id="154" name="Segment 212">
              <a:extLst>
                <a:ext uri="{FF2B5EF4-FFF2-40B4-BE49-F238E27FC236}">
                  <a16:creationId xmlns:a16="http://schemas.microsoft.com/office/drawing/2014/main" id="{16EF3BC4-45B3-4F63-BE9E-F90D60D186A5}"/>
                </a:ext>
              </a:extLst>
            </p:cNvPr>
            <p:cNvSpPr>
              <a:spLocks/>
            </p:cNvSpPr>
            <p:nvPr/>
          </p:nvSpPr>
          <p:spPr>
            <a:xfrm>
              <a:off x="3214260" y="3155587"/>
              <a:ext cx="79081" cy="38265"/>
            </a:xfrm>
            <a:custGeom>
              <a:avLst/>
              <a:gdLst/>
              <a:ahLst/>
              <a:cxnLst/>
              <a:rect l="0" t="0" r="0" b="0"/>
              <a:pathLst>
                <a:path w="79081" h="38265">
                  <a:moveTo>
                    <a:pt x="202" y="6452"/>
                  </a:moveTo>
                  <a:cubicBezTo>
                    <a:pt x="5728" y="8170"/>
                    <a:pt x="10581" y="9818"/>
                    <a:pt x="16484" y="9437"/>
                  </a:cubicBezTo>
                  <a:cubicBezTo>
                    <a:pt x="21805" y="9094"/>
                    <a:pt x="27131" y="5451"/>
                    <a:pt x="32488" y="6455"/>
                  </a:cubicBezTo>
                  <a:cubicBezTo>
                    <a:pt x="36205" y="7152"/>
                    <a:pt x="39791" y="8442"/>
                    <a:pt x="43443" y="9436"/>
                  </a:cubicBezTo>
                  <a:moveTo>
                    <a:pt x="11291" y="9426"/>
                  </a:moveTo>
                  <a:cubicBezTo>
                    <a:pt x="11041" y="12188"/>
                    <a:pt x="7405" y="30486"/>
                    <a:pt x="13060" y="34301"/>
                  </a:cubicBezTo>
                  <a:cubicBezTo>
                    <a:pt x="20435" y="39276"/>
                    <a:pt x="37109" y="34254"/>
                    <a:pt x="43552" y="32820"/>
                  </a:cubicBezTo>
                  <a:moveTo>
                    <a:pt x="43443" y="9436"/>
                  </a:moveTo>
                  <a:cubicBezTo>
                    <a:pt x="50639" y="7230"/>
                    <a:pt x="66260" y="1418"/>
                    <a:pt x="74599" y="6908"/>
                  </a:cubicBezTo>
                  <a:cubicBezTo>
                    <a:pt x="79127" y="9888"/>
                    <a:pt x="79050" y="27323"/>
                    <a:pt x="76315" y="31562"/>
                  </a:cubicBezTo>
                  <a:cubicBezTo>
                    <a:pt x="70886" y="39976"/>
                    <a:pt x="49627" y="34292"/>
                    <a:pt x="43552" y="32820"/>
                  </a:cubicBezTo>
                  <a:moveTo>
                    <a:pt x="43443" y="9436"/>
                  </a:moveTo>
                  <a:cubicBezTo>
                    <a:pt x="42208" y="22292"/>
                    <a:pt x="41740" y="20058"/>
                    <a:pt x="43552" y="32820"/>
                  </a:cubicBezTo>
                </a:path>
              </a:pathLst>
            </a:custGeom>
            <a:noFill/>
            <a:ln w="14037" cap="rnd">
              <a:solidFill>
                <a:srgbClr val="6D302C"/>
              </a:solidFill>
            </a:ln>
          </p:spPr>
        </p:sp>
        <p:sp>
          <p:nvSpPr>
            <p:cNvPr id="155" name="Segment 213">
              <a:extLst>
                <a:ext uri="{FF2B5EF4-FFF2-40B4-BE49-F238E27FC236}">
                  <a16:creationId xmlns:a16="http://schemas.microsoft.com/office/drawing/2014/main" id="{39C1C112-DD21-4E8A-A042-1ECA5488F889}"/>
                </a:ext>
              </a:extLst>
            </p:cNvPr>
            <p:cNvSpPr>
              <a:spLocks/>
            </p:cNvSpPr>
            <p:nvPr/>
          </p:nvSpPr>
          <p:spPr>
            <a:xfrm>
              <a:off x="3193852" y="3193852"/>
              <a:ext cx="102040" cy="61224"/>
            </a:xfrm>
            <a:custGeom>
              <a:avLst/>
              <a:gdLst/>
              <a:ahLst/>
              <a:cxnLst/>
              <a:rect l="0" t="0" r="0" b="0"/>
              <a:pathLst>
                <a:path w="102040" h="61224">
                  <a:moveTo>
                    <a:pt x="1484" y="45256"/>
                  </a:moveTo>
                  <a:cubicBezTo>
                    <a:pt x="1485" y="48559"/>
                    <a:pt x="614" y="50625"/>
                    <a:pt x="3460" y="53002"/>
                  </a:cubicBezTo>
                  <a:cubicBezTo>
                    <a:pt x="15531" y="63086"/>
                    <a:pt x="58608" y="55216"/>
                    <a:pt x="71688" y="51972"/>
                  </a:cubicBezTo>
                  <a:moveTo>
                    <a:pt x="2888" y="1741"/>
                  </a:moveTo>
                  <a:cubicBezTo>
                    <a:pt x="15632" y="8112"/>
                    <a:pt x="28498" y="14883"/>
                    <a:pt x="42373" y="19368"/>
                  </a:cubicBezTo>
                  <a:moveTo>
                    <a:pt x="42373" y="19368"/>
                  </a:moveTo>
                  <a:cubicBezTo>
                    <a:pt x="42184" y="30981"/>
                    <a:pt x="41870" y="41688"/>
                    <a:pt x="43497" y="53173"/>
                  </a:cubicBezTo>
                  <a:moveTo>
                    <a:pt x="42373" y="19368"/>
                  </a:moveTo>
                  <a:cubicBezTo>
                    <a:pt x="56703" y="16300"/>
                    <a:pt x="57924" y="16357"/>
                    <a:pt x="71684" y="20413"/>
                  </a:cubicBezTo>
                  <a:moveTo>
                    <a:pt x="71684" y="20413"/>
                  </a:moveTo>
                  <a:cubicBezTo>
                    <a:pt x="76081" y="19401"/>
                    <a:pt x="94634" y="13054"/>
                    <a:pt x="100018" y="19715"/>
                  </a:cubicBezTo>
                  <a:cubicBezTo>
                    <a:pt x="102984" y="23385"/>
                    <a:pt x="103092" y="48166"/>
                    <a:pt x="100680" y="52223"/>
                  </a:cubicBezTo>
                  <a:cubicBezTo>
                    <a:pt x="96278" y="59628"/>
                    <a:pt x="76298" y="53105"/>
                    <a:pt x="71688" y="51972"/>
                  </a:cubicBezTo>
                  <a:moveTo>
                    <a:pt x="71684" y="20413"/>
                  </a:moveTo>
                  <a:cubicBezTo>
                    <a:pt x="71739" y="30862"/>
                    <a:pt x="71598" y="41523"/>
                    <a:pt x="71688" y="51972"/>
                  </a:cubicBezTo>
                </a:path>
              </a:pathLst>
            </a:custGeom>
            <a:noFill/>
            <a:ln w="14037" cap="rnd">
              <a:solidFill>
                <a:srgbClr val="767630"/>
              </a:solidFill>
            </a:ln>
          </p:spPr>
        </p:sp>
        <p:sp>
          <p:nvSpPr>
            <p:cNvPr id="156" name="Segment 214">
              <a:extLst>
                <a:ext uri="{FF2B5EF4-FFF2-40B4-BE49-F238E27FC236}">
                  <a16:creationId xmlns:a16="http://schemas.microsoft.com/office/drawing/2014/main" id="{ED310F3D-FEAD-4A46-B788-982FB659BF63}"/>
                </a:ext>
              </a:extLst>
            </p:cNvPr>
            <p:cNvSpPr>
              <a:spLocks/>
            </p:cNvSpPr>
            <p:nvPr/>
          </p:nvSpPr>
          <p:spPr>
            <a:xfrm>
              <a:off x="3188750" y="3278035"/>
              <a:ext cx="63775" cy="99489"/>
            </a:xfrm>
            <a:custGeom>
              <a:avLst/>
              <a:gdLst/>
              <a:ahLst/>
              <a:cxnLst/>
              <a:rect l="0" t="0" r="0" b="0"/>
              <a:pathLst>
                <a:path w="63775" h="99489">
                  <a:moveTo>
                    <a:pt x="7990" y="100257"/>
                  </a:moveTo>
                  <a:cubicBezTo>
                    <a:pt x="319" y="74573"/>
                    <a:pt x="9597" y="40714"/>
                    <a:pt x="19775" y="17509"/>
                  </a:cubicBezTo>
                  <a:moveTo>
                    <a:pt x="9394" y="3401"/>
                  </a:moveTo>
                  <a:cubicBezTo>
                    <a:pt x="10842" y="7614"/>
                    <a:pt x="18736" y="16139"/>
                    <a:pt x="19775" y="17509"/>
                  </a:cubicBezTo>
                  <a:moveTo>
                    <a:pt x="64139" y="594"/>
                  </a:moveTo>
                  <a:cubicBezTo>
                    <a:pt x="64140" y="5107"/>
                    <a:pt x="64828" y="9391"/>
                    <a:pt x="61643" y="13071"/>
                  </a:cubicBezTo>
                  <a:cubicBezTo>
                    <a:pt x="56191" y="19372"/>
                    <a:pt x="26956" y="16549"/>
                    <a:pt x="19775" y="17509"/>
                  </a:cubicBezTo>
                </a:path>
              </a:pathLst>
            </a:custGeom>
            <a:noFill/>
            <a:ln w="14037" cap="rnd">
              <a:solidFill>
                <a:srgbClr val="763431"/>
              </a:solidFill>
            </a:ln>
          </p:spPr>
        </p:sp>
        <p:sp>
          <p:nvSpPr>
            <p:cNvPr id="157" name="Segment 215">
              <a:extLst>
                <a:ext uri="{FF2B5EF4-FFF2-40B4-BE49-F238E27FC236}">
                  <a16:creationId xmlns:a16="http://schemas.microsoft.com/office/drawing/2014/main" id="{3C9E40F1-FDE4-4ADE-A31E-A928B7FB45A9}"/>
                </a:ext>
              </a:extLst>
            </p:cNvPr>
            <p:cNvSpPr>
              <a:spLocks/>
            </p:cNvSpPr>
            <p:nvPr/>
          </p:nvSpPr>
          <p:spPr>
            <a:xfrm>
              <a:off x="3234668" y="3326504"/>
              <a:ext cx="7653" cy="5102"/>
            </a:xfrm>
            <a:custGeom>
              <a:avLst/>
              <a:gdLst/>
              <a:ahLst/>
              <a:cxnLst/>
              <a:rect l="0" t="0" r="0" b="0"/>
              <a:pathLst>
                <a:path w="7653" h="5102">
                  <a:moveTo>
                    <a:pt x="2497" y="6708"/>
                  </a:moveTo>
                  <a:cubicBezTo>
                    <a:pt x="5382" y="5745"/>
                    <a:pt x="7552" y="3340"/>
                    <a:pt x="9515" y="1093"/>
                  </a:cubicBezTo>
                </a:path>
              </a:pathLst>
            </a:custGeom>
            <a:noFill/>
            <a:ln w="14037" cap="rnd">
              <a:solidFill>
                <a:srgbClr val="672D2A"/>
              </a:solidFill>
            </a:ln>
          </p:spPr>
        </p:sp>
        <p:sp>
          <p:nvSpPr>
            <p:cNvPr id="158" name="Segment 216">
              <a:extLst>
                <a:ext uri="{FF2B5EF4-FFF2-40B4-BE49-F238E27FC236}">
                  <a16:creationId xmlns:a16="http://schemas.microsoft.com/office/drawing/2014/main" id="{9E4EAC60-93B2-4247-BE3C-41E87738D5FC}"/>
                </a:ext>
              </a:extLst>
            </p:cNvPr>
            <p:cNvSpPr>
              <a:spLocks/>
            </p:cNvSpPr>
            <p:nvPr/>
          </p:nvSpPr>
          <p:spPr>
            <a:xfrm>
              <a:off x="3278035" y="3283137"/>
              <a:ext cx="10204" cy="12755"/>
            </a:xfrm>
            <a:custGeom>
              <a:avLst/>
              <a:gdLst/>
              <a:ahLst/>
              <a:cxnLst/>
              <a:rect l="0" t="0" r="0" b="0"/>
              <a:pathLst>
                <a:path w="10204" h="12755">
                  <a:moveTo>
                    <a:pt x="1276" y="14030"/>
                  </a:moveTo>
                  <a:cubicBezTo>
                    <a:pt x="5296" y="10062"/>
                    <a:pt x="8042" y="5656"/>
                    <a:pt x="11480" y="1276"/>
                  </a:cubicBezTo>
                </a:path>
              </a:pathLst>
            </a:custGeom>
            <a:noFill/>
            <a:ln w="14037" cap="rnd">
              <a:solidFill>
                <a:srgbClr val="5E2926"/>
              </a:solidFill>
            </a:ln>
          </p:spPr>
        </p:sp>
        <p:sp>
          <p:nvSpPr>
            <p:cNvPr id="159" name="Segment 217">
              <a:extLst>
                <a:ext uri="{FF2B5EF4-FFF2-40B4-BE49-F238E27FC236}">
                  <a16:creationId xmlns:a16="http://schemas.microsoft.com/office/drawing/2014/main" id="{45C6691E-795C-4612-92FE-579E3099AC0A}"/>
                </a:ext>
              </a:extLst>
            </p:cNvPr>
            <p:cNvSpPr>
              <a:spLocks/>
            </p:cNvSpPr>
            <p:nvPr/>
          </p:nvSpPr>
          <p:spPr>
            <a:xfrm>
              <a:off x="3209158" y="3316300"/>
              <a:ext cx="84183" cy="58673"/>
            </a:xfrm>
            <a:custGeom>
              <a:avLst/>
              <a:gdLst/>
              <a:ahLst/>
              <a:cxnLst/>
              <a:rect l="0" t="0" r="0" b="0"/>
              <a:pathLst>
                <a:path w="84183" h="58673">
                  <a:moveTo>
                    <a:pt x="850" y="31988"/>
                  </a:moveTo>
                  <a:cubicBezTo>
                    <a:pt x="1302" y="36059"/>
                    <a:pt x="1329" y="39947"/>
                    <a:pt x="5227" y="42114"/>
                  </a:cubicBezTo>
                  <a:cubicBezTo>
                    <a:pt x="22593" y="51769"/>
                    <a:pt x="65350" y="42215"/>
                    <a:pt x="85073" y="43218"/>
                  </a:cubicBezTo>
                  <a:moveTo>
                    <a:pt x="59806" y="1106"/>
                  </a:moveTo>
                  <a:cubicBezTo>
                    <a:pt x="60256" y="2510"/>
                    <a:pt x="61217" y="3854"/>
                    <a:pt x="61158" y="5318"/>
                  </a:cubicBezTo>
                  <a:cubicBezTo>
                    <a:pt x="60654" y="17815"/>
                    <a:pt x="59463" y="29547"/>
                    <a:pt x="61688" y="42389"/>
                  </a:cubicBezTo>
                  <a:moveTo>
                    <a:pt x="59806" y="60062"/>
                  </a:moveTo>
                  <a:cubicBezTo>
                    <a:pt x="61015" y="58248"/>
                    <a:pt x="60564" y="59192"/>
                    <a:pt x="61210" y="57255"/>
                  </a:cubicBezTo>
                </a:path>
              </a:pathLst>
            </a:custGeom>
            <a:noFill/>
            <a:ln w="14037" cap="rnd">
              <a:solidFill>
                <a:srgbClr val="6C2F2B"/>
              </a:solidFill>
            </a:ln>
          </p:spPr>
        </p:sp>
        <p:sp>
          <p:nvSpPr>
            <p:cNvPr id="160" name="Segment 224">
              <a:extLst>
                <a:ext uri="{FF2B5EF4-FFF2-40B4-BE49-F238E27FC236}">
                  <a16:creationId xmlns:a16="http://schemas.microsoft.com/office/drawing/2014/main" id="{EF068CA7-0E07-4181-9E97-9AFC7718839A}"/>
                </a:ext>
              </a:extLst>
            </p:cNvPr>
            <p:cNvSpPr>
              <a:spLocks/>
            </p:cNvSpPr>
            <p:nvPr/>
          </p:nvSpPr>
          <p:spPr>
            <a:xfrm>
              <a:off x="2359675" y="3352014"/>
              <a:ext cx="63775" cy="51020"/>
            </a:xfrm>
            <a:custGeom>
              <a:avLst/>
              <a:gdLst/>
              <a:ahLst/>
              <a:cxnLst/>
              <a:rect l="0" t="0" r="0" b="0"/>
              <a:pathLst>
                <a:path w="63775" h="51020">
                  <a:moveTo>
                    <a:pt x="16156" y="45890"/>
                  </a:moveTo>
                  <a:cubicBezTo>
                    <a:pt x="12679" y="44966"/>
                    <a:pt x="10349" y="44157"/>
                    <a:pt x="8189" y="41107"/>
                  </a:cubicBezTo>
                  <a:cubicBezTo>
                    <a:pt x="4041" y="35254"/>
                    <a:pt x="2185" y="27959"/>
                    <a:pt x="3696" y="20797"/>
                  </a:cubicBezTo>
                  <a:cubicBezTo>
                    <a:pt x="5356" y="12927"/>
                    <a:pt x="14334" y="4835"/>
                    <a:pt x="21773" y="2724"/>
                  </a:cubicBezTo>
                  <a:cubicBezTo>
                    <a:pt x="27025" y="1233"/>
                    <a:pt x="41373" y="1462"/>
                    <a:pt x="46466" y="2948"/>
                  </a:cubicBezTo>
                  <a:cubicBezTo>
                    <a:pt x="52587" y="4735"/>
                    <a:pt x="58474" y="10674"/>
                    <a:pt x="61109" y="16274"/>
                  </a:cubicBezTo>
                  <a:cubicBezTo>
                    <a:pt x="64192" y="22822"/>
                    <a:pt x="63373" y="33760"/>
                    <a:pt x="59320" y="39768"/>
                  </a:cubicBezTo>
                  <a:cubicBezTo>
                    <a:pt x="55938" y="44781"/>
                    <a:pt x="41941" y="51414"/>
                    <a:pt x="37250" y="45749"/>
                  </a:cubicBezTo>
                  <a:cubicBezTo>
                    <a:pt x="31367" y="38645"/>
                    <a:pt x="34411" y="23561"/>
                    <a:pt x="34404" y="15009"/>
                  </a:cubicBezTo>
                </a:path>
              </a:pathLst>
            </a:custGeom>
            <a:noFill/>
            <a:ln w="14037" cap="rnd">
              <a:solidFill>
                <a:srgbClr val="301413"/>
              </a:solidFill>
            </a:ln>
          </p:spPr>
        </p:sp>
        <p:sp>
          <p:nvSpPr>
            <p:cNvPr id="161" name="Segment 225">
              <a:extLst>
                <a:ext uri="{FF2B5EF4-FFF2-40B4-BE49-F238E27FC236}">
                  <a16:creationId xmlns:a16="http://schemas.microsoft.com/office/drawing/2014/main" id="{FD8E93DF-6786-4739-92C4-5DEAAA23A0A8}"/>
                </a:ext>
              </a:extLst>
            </p:cNvPr>
            <p:cNvSpPr>
              <a:spLocks/>
            </p:cNvSpPr>
            <p:nvPr/>
          </p:nvSpPr>
          <p:spPr>
            <a:xfrm>
              <a:off x="2339267" y="3456605"/>
              <a:ext cx="107142" cy="17857"/>
            </a:xfrm>
            <a:custGeom>
              <a:avLst/>
              <a:gdLst/>
              <a:ahLst/>
              <a:cxnLst/>
              <a:rect l="0" t="0" r="0" b="0"/>
              <a:pathLst>
                <a:path w="107142" h="17857">
                  <a:moveTo>
                    <a:pt x="1276" y="19132"/>
                  </a:moveTo>
                  <a:cubicBezTo>
                    <a:pt x="1590" y="16896"/>
                    <a:pt x="1234" y="14458"/>
                    <a:pt x="2220" y="12424"/>
                  </a:cubicBezTo>
                  <a:cubicBezTo>
                    <a:pt x="6907" y="2761"/>
                    <a:pt x="102880" y="875"/>
                    <a:pt x="108008" y="9338"/>
                  </a:cubicBezTo>
                  <a:cubicBezTo>
                    <a:pt x="109265" y="11411"/>
                    <a:pt x="108281" y="14167"/>
                    <a:pt x="108418" y="16582"/>
                  </a:cubicBezTo>
                </a:path>
              </a:pathLst>
            </a:custGeom>
            <a:noFill/>
            <a:ln w="14037" cap="rnd">
              <a:solidFill>
                <a:srgbClr val="210E0B"/>
              </a:solidFill>
            </a:ln>
          </p:spPr>
        </p:sp>
        <p:sp>
          <p:nvSpPr>
            <p:cNvPr id="162" name="Segment 226">
              <a:extLst>
                <a:ext uri="{FF2B5EF4-FFF2-40B4-BE49-F238E27FC236}">
                  <a16:creationId xmlns:a16="http://schemas.microsoft.com/office/drawing/2014/main" id="{AC0B4B5D-D6EA-4A29-AE62-C9BDC9408B09}"/>
                </a:ext>
              </a:extLst>
            </p:cNvPr>
            <p:cNvSpPr>
              <a:spLocks/>
            </p:cNvSpPr>
            <p:nvPr/>
          </p:nvSpPr>
          <p:spPr>
            <a:xfrm>
              <a:off x="2341818" y="3489768"/>
              <a:ext cx="107142" cy="28061"/>
            </a:xfrm>
            <a:custGeom>
              <a:avLst/>
              <a:gdLst/>
              <a:ahLst/>
              <a:cxnLst/>
              <a:rect l="0" t="0" r="0" b="0"/>
              <a:pathLst>
                <a:path w="107142" h="28061">
                  <a:moveTo>
                    <a:pt x="1276" y="29336"/>
                  </a:moveTo>
                  <a:cubicBezTo>
                    <a:pt x="32623" y="1924"/>
                    <a:pt x="74660" y="8668"/>
                    <a:pt x="108418" y="26786"/>
                  </a:cubicBezTo>
                </a:path>
              </a:pathLst>
            </a:custGeom>
            <a:noFill/>
            <a:ln w="14037" cap="rnd">
              <a:solidFill>
                <a:srgbClr val="240F0C"/>
              </a:solidFill>
            </a:ln>
          </p:spPr>
        </p:sp>
        <p:sp>
          <p:nvSpPr>
            <p:cNvPr id="163" name="Segment 227">
              <a:extLst>
                <a:ext uri="{FF2B5EF4-FFF2-40B4-BE49-F238E27FC236}">
                  <a16:creationId xmlns:a16="http://schemas.microsoft.com/office/drawing/2014/main" id="{2678FA04-734B-4930-B149-11E9E0236A70}"/>
                </a:ext>
              </a:extLst>
            </p:cNvPr>
            <p:cNvSpPr>
              <a:spLocks/>
            </p:cNvSpPr>
            <p:nvPr/>
          </p:nvSpPr>
          <p:spPr>
            <a:xfrm>
              <a:off x="2364777" y="3530584"/>
              <a:ext cx="61224" cy="51020"/>
            </a:xfrm>
            <a:custGeom>
              <a:avLst/>
              <a:gdLst/>
              <a:ahLst/>
              <a:cxnLst/>
              <a:rect l="0" t="0" r="0" b="0"/>
              <a:pathLst>
                <a:path w="61224" h="51020">
                  <a:moveTo>
                    <a:pt x="3826" y="52296"/>
                  </a:moveTo>
                  <a:cubicBezTo>
                    <a:pt x="5147" y="50585"/>
                    <a:pt x="5960" y="48309"/>
                    <a:pt x="7787" y="47163"/>
                  </a:cubicBezTo>
                  <a:cubicBezTo>
                    <a:pt x="19232" y="39984"/>
                    <a:pt x="43159" y="50860"/>
                    <a:pt x="56348" y="43593"/>
                  </a:cubicBezTo>
                  <a:cubicBezTo>
                    <a:pt x="62364" y="40278"/>
                    <a:pt x="61125" y="22369"/>
                    <a:pt x="59662" y="16867"/>
                  </a:cubicBezTo>
                  <a:cubicBezTo>
                    <a:pt x="58373" y="12020"/>
                    <a:pt x="53213" y="9414"/>
                    <a:pt x="49744" y="6378"/>
                  </a:cubicBezTo>
                  <a:moveTo>
                    <a:pt x="10394" y="45470"/>
                  </a:moveTo>
                  <a:cubicBezTo>
                    <a:pt x="7125" y="37641"/>
                    <a:pt x="2178" y="30118"/>
                    <a:pt x="1307" y="21684"/>
                  </a:cubicBezTo>
                  <a:cubicBezTo>
                    <a:pt x="520" y="14069"/>
                    <a:pt x="6346" y="5183"/>
                    <a:pt x="14072" y="3207"/>
                  </a:cubicBezTo>
                  <a:cubicBezTo>
                    <a:pt x="19500" y="1819"/>
                    <a:pt x="27249" y="6179"/>
                    <a:pt x="29971" y="10845"/>
                  </a:cubicBezTo>
                  <a:cubicBezTo>
                    <a:pt x="34481" y="18577"/>
                    <a:pt x="34026" y="36260"/>
                    <a:pt x="34488" y="44646"/>
                  </a:cubicBezTo>
                </a:path>
              </a:pathLst>
            </a:custGeom>
            <a:noFill/>
            <a:ln w="14037" cap="rnd">
              <a:solidFill>
                <a:srgbClr val="2E1411"/>
              </a:solidFill>
            </a:ln>
          </p:spPr>
        </p:sp>
        <p:sp>
          <p:nvSpPr>
            <p:cNvPr id="164" name="Segment 228">
              <a:extLst>
                <a:ext uri="{FF2B5EF4-FFF2-40B4-BE49-F238E27FC236}">
                  <a16:creationId xmlns:a16="http://schemas.microsoft.com/office/drawing/2014/main" id="{05F43B86-F3CB-4A62-B771-50DFBC5CA246}"/>
                </a:ext>
              </a:extLst>
            </p:cNvPr>
            <p:cNvSpPr>
              <a:spLocks/>
            </p:cNvSpPr>
            <p:nvPr/>
          </p:nvSpPr>
          <p:spPr>
            <a:xfrm>
              <a:off x="2994874" y="3341810"/>
              <a:ext cx="63775" cy="15306"/>
            </a:xfrm>
            <a:custGeom>
              <a:avLst/>
              <a:gdLst/>
              <a:ahLst/>
              <a:cxnLst/>
              <a:rect l="0" t="0" r="0" b="0"/>
              <a:pathLst>
                <a:path w="63775" h="15306">
                  <a:moveTo>
                    <a:pt x="1984" y="2240"/>
                  </a:moveTo>
                  <a:cubicBezTo>
                    <a:pt x="3696" y="7010"/>
                    <a:pt x="4105" y="9643"/>
                    <a:pt x="9015" y="11707"/>
                  </a:cubicBezTo>
                  <a:cubicBezTo>
                    <a:pt x="21487" y="16950"/>
                    <a:pt x="49734" y="12290"/>
                    <a:pt x="63747" y="12898"/>
                  </a:cubicBezTo>
                  <a:cubicBezTo>
                    <a:pt x="64290" y="12922"/>
                    <a:pt x="64683" y="12344"/>
                    <a:pt x="65151" y="12066"/>
                  </a:cubicBezTo>
                </a:path>
              </a:pathLst>
            </a:custGeom>
            <a:noFill/>
            <a:ln w="14037" cap="rnd">
              <a:solidFill>
                <a:srgbClr val="6C2F2C"/>
              </a:solidFill>
            </a:ln>
          </p:spPr>
        </p:sp>
        <p:sp>
          <p:nvSpPr>
            <p:cNvPr id="165" name="Segment 229">
              <a:extLst>
                <a:ext uri="{FF2B5EF4-FFF2-40B4-BE49-F238E27FC236}">
                  <a16:creationId xmlns:a16="http://schemas.microsoft.com/office/drawing/2014/main" id="{8E165A94-33F8-424B-8853-3680AEEE8EEA}"/>
                </a:ext>
              </a:extLst>
            </p:cNvPr>
            <p:cNvSpPr>
              <a:spLocks/>
            </p:cNvSpPr>
            <p:nvPr/>
          </p:nvSpPr>
          <p:spPr>
            <a:xfrm>
              <a:off x="3020384" y="3369871"/>
              <a:ext cx="17857" cy="12755"/>
            </a:xfrm>
            <a:custGeom>
              <a:avLst/>
              <a:gdLst/>
              <a:ahLst/>
              <a:cxnLst/>
              <a:rect l="0" t="0" r="0" b="0"/>
              <a:pathLst>
                <a:path w="17857" h="12755">
                  <a:moveTo>
                    <a:pt x="2497" y="15130"/>
                  </a:moveTo>
                  <a:cubicBezTo>
                    <a:pt x="7087" y="10316"/>
                    <a:pt x="13133" y="7086"/>
                    <a:pt x="17938" y="2497"/>
                  </a:cubicBezTo>
                </a:path>
              </a:pathLst>
            </a:custGeom>
            <a:noFill/>
            <a:ln w="14037" cap="rnd">
              <a:solidFill>
                <a:srgbClr val="431D1A"/>
              </a:solidFill>
            </a:ln>
          </p:spPr>
        </p:sp>
        <p:sp>
          <p:nvSpPr>
            <p:cNvPr id="166" name="Segment 235">
              <a:extLst>
                <a:ext uri="{FF2B5EF4-FFF2-40B4-BE49-F238E27FC236}">
                  <a16:creationId xmlns:a16="http://schemas.microsoft.com/office/drawing/2014/main" id="{776D8CAF-3496-40C4-B4B4-F40245204BD6}"/>
                </a:ext>
              </a:extLst>
            </p:cNvPr>
            <p:cNvSpPr>
              <a:spLocks/>
            </p:cNvSpPr>
            <p:nvPr/>
          </p:nvSpPr>
          <p:spPr>
            <a:xfrm>
              <a:off x="2369879" y="3596910"/>
              <a:ext cx="53571" cy="22959"/>
            </a:xfrm>
            <a:custGeom>
              <a:avLst/>
              <a:gdLst/>
              <a:ahLst/>
              <a:cxnLst/>
              <a:rect l="0" t="0" r="0" b="0"/>
              <a:pathLst>
                <a:path w="53571" h="22959">
                  <a:moveTo>
                    <a:pt x="1350" y="6452"/>
                  </a:moveTo>
                  <a:cubicBezTo>
                    <a:pt x="11047" y="6623"/>
                    <a:pt x="43487" y="910"/>
                    <a:pt x="50254" y="9483"/>
                  </a:cubicBezTo>
                  <a:cubicBezTo>
                    <a:pt x="52555" y="12398"/>
                    <a:pt x="54407" y="19645"/>
                    <a:pt x="54691" y="23296"/>
                  </a:cubicBezTo>
                </a:path>
              </a:pathLst>
            </a:custGeom>
            <a:noFill/>
            <a:ln w="14037" cap="rnd">
              <a:solidFill>
                <a:srgbClr val="25100D"/>
              </a:solidFill>
            </a:ln>
          </p:spPr>
        </p:sp>
        <p:sp>
          <p:nvSpPr>
            <p:cNvPr id="167" name="Segment 236">
              <a:extLst>
                <a:ext uri="{FF2B5EF4-FFF2-40B4-BE49-F238E27FC236}">
                  <a16:creationId xmlns:a16="http://schemas.microsoft.com/office/drawing/2014/main" id="{5643220E-59EB-4DD6-B465-FA2A6B8C9B94}"/>
                </a:ext>
              </a:extLst>
            </p:cNvPr>
            <p:cNvSpPr>
              <a:spLocks/>
            </p:cNvSpPr>
            <p:nvPr/>
          </p:nvSpPr>
          <p:spPr>
            <a:xfrm>
              <a:off x="2341818" y="3635175"/>
              <a:ext cx="86734" cy="56122"/>
            </a:xfrm>
            <a:custGeom>
              <a:avLst/>
              <a:gdLst/>
              <a:ahLst/>
              <a:cxnLst/>
              <a:rect l="0" t="0" r="0" b="0"/>
              <a:pathLst>
                <a:path w="86734" h="56122">
                  <a:moveTo>
                    <a:pt x="9650" y="9650"/>
                  </a:moveTo>
                  <a:cubicBezTo>
                    <a:pt x="8368" y="10551"/>
                    <a:pt x="6898" y="11232"/>
                    <a:pt x="5803" y="12354"/>
                  </a:cubicBezTo>
                  <a:cubicBezTo>
                    <a:pt x="5292" y="12877"/>
                    <a:pt x="3056" y="17392"/>
                    <a:pt x="2701" y="18142"/>
                  </a:cubicBezTo>
                  <a:cubicBezTo>
                    <a:pt x="332" y="23153"/>
                    <a:pt x="171" y="31521"/>
                    <a:pt x="2250" y="36702"/>
                  </a:cubicBezTo>
                  <a:cubicBezTo>
                    <a:pt x="4550" y="42431"/>
                    <a:pt x="8940" y="49444"/>
                    <a:pt x="15308" y="51402"/>
                  </a:cubicBezTo>
                  <a:cubicBezTo>
                    <a:pt x="28639" y="55501"/>
                    <a:pt x="63888" y="56904"/>
                    <a:pt x="75847" y="49065"/>
                  </a:cubicBezTo>
                  <a:cubicBezTo>
                    <a:pt x="83434" y="44091"/>
                    <a:pt x="87030" y="30846"/>
                    <a:pt x="85124" y="22298"/>
                  </a:cubicBezTo>
                  <a:cubicBezTo>
                    <a:pt x="84068" y="17562"/>
                    <a:pt x="80530" y="12890"/>
                    <a:pt x="77028" y="9689"/>
                  </a:cubicBezTo>
                  <a:cubicBezTo>
                    <a:pt x="74679" y="7542"/>
                    <a:pt x="71673" y="5501"/>
                    <a:pt x="68606" y="4492"/>
                  </a:cubicBezTo>
                  <a:cubicBezTo>
                    <a:pt x="65875" y="3593"/>
                    <a:pt x="63036" y="2997"/>
                    <a:pt x="60184" y="2632"/>
                  </a:cubicBezTo>
                  <a:cubicBezTo>
                    <a:pt x="52215" y="1612"/>
                    <a:pt x="41045" y="4386"/>
                    <a:pt x="34606" y="9339"/>
                  </a:cubicBezTo>
                  <a:cubicBezTo>
                    <a:pt x="31590" y="11659"/>
                    <a:pt x="28082" y="16341"/>
                    <a:pt x="27015" y="19996"/>
                  </a:cubicBezTo>
                  <a:cubicBezTo>
                    <a:pt x="24748" y="27763"/>
                    <a:pt x="26842" y="44542"/>
                    <a:pt x="33153" y="50285"/>
                  </a:cubicBezTo>
                  <a:cubicBezTo>
                    <a:pt x="35701" y="52603"/>
                    <a:pt x="42959" y="52377"/>
                    <a:pt x="46147" y="52853"/>
                  </a:cubicBezTo>
                  <a:moveTo>
                    <a:pt x="79836" y="51762"/>
                  </a:moveTo>
                  <a:cubicBezTo>
                    <a:pt x="79097" y="50860"/>
                    <a:pt x="77605" y="49697"/>
                    <a:pt x="77432" y="48464"/>
                  </a:cubicBezTo>
                  <a:cubicBezTo>
                    <a:pt x="77026" y="45568"/>
                    <a:pt x="81108" y="41327"/>
                    <a:pt x="82564" y="39065"/>
                  </a:cubicBezTo>
                  <a:cubicBezTo>
                    <a:pt x="82589" y="39027"/>
                    <a:pt x="82652" y="39038"/>
                    <a:pt x="82695" y="39024"/>
                  </a:cubicBezTo>
                </a:path>
              </a:pathLst>
            </a:custGeom>
            <a:noFill/>
            <a:ln w="14037" cap="rnd">
              <a:solidFill>
                <a:srgbClr val="24240C"/>
              </a:solidFill>
            </a:ln>
          </p:spPr>
        </p:sp>
        <p:sp>
          <p:nvSpPr>
            <p:cNvPr id="168" name="Segment 237">
              <a:extLst>
                <a:ext uri="{FF2B5EF4-FFF2-40B4-BE49-F238E27FC236}">
                  <a16:creationId xmlns:a16="http://schemas.microsoft.com/office/drawing/2014/main" id="{39F84471-0816-4064-BE8E-5DC421785604}"/>
                </a:ext>
              </a:extLst>
            </p:cNvPr>
            <p:cNvSpPr>
              <a:spLocks/>
            </p:cNvSpPr>
            <p:nvPr/>
          </p:nvSpPr>
          <p:spPr>
            <a:xfrm>
              <a:off x="2372430" y="3711705"/>
              <a:ext cx="76530" cy="0"/>
            </a:xfrm>
            <a:custGeom>
              <a:avLst/>
              <a:gdLst/>
              <a:ahLst/>
              <a:cxnLst/>
              <a:rect l="0" t="0" r="0" b="0"/>
              <a:pathLst>
                <a:path w="76530">
                  <a:moveTo>
                    <a:pt x="837" y="1984"/>
                  </a:moveTo>
                  <a:cubicBezTo>
                    <a:pt x="26206" y="1257"/>
                    <a:pt x="52532" y="506"/>
                    <a:pt x="78041" y="580"/>
                  </a:cubicBezTo>
                </a:path>
              </a:pathLst>
            </a:custGeom>
            <a:noFill/>
            <a:ln w="14037" cap="rnd">
              <a:solidFill>
                <a:srgbClr val="1C0C09"/>
              </a:solidFill>
            </a:ln>
          </p:spPr>
        </p:sp>
        <p:sp>
          <p:nvSpPr>
            <p:cNvPr id="169" name="Segment 238">
              <a:extLst>
                <a:ext uri="{FF2B5EF4-FFF2-40B4-BE49-F238E27FC236}">
                  <a16:creationId xmlns:a16="http://schemas.microsoft.com/office/drawing/2014/main" id="{DECE91D7-6EB4-4BF6-AFAA-D51C34402BA9}"/>
                </a:ext>
              </a:extLst>
            </p:cNvPr>
            <p:cNvSpPr>
              <a:spLocks/>
            </p:cNvSpPr>
            <p:nvPr/>
          </p:nvSpPr>
          <p:spPr>
            <a:xfrm>
              <a:off x="2372430" y="3737215"/>
              <a:ext cx="51020" cy="0"/>
            </a:xfrm>
            <a:custGeom>
              <a:avLst/>
              <a:gdLst/>
              <a:ahLst/>
              <a:cxnLst/>
              <a:rect l="0" t="0" r="0" b="0"/>
              <a:pathLst>
                <a:path w="51020">
                  <a:moveTo>
                    <a:pt x="1276" y="1276"/>
                  </a:moveTo>
                  <a:cubicBezTo>
                    <a:pt x="18280" y="1273"/>
                    <a:pt x="35291" y="1278"/>
                    <a:pt x="52296" y="1276"/>
                  </a:cubicBezTo>
                </a:path>
              </a:pathLst>
            </a:custGeom>
            <a:noFill/>
            <a:ln w="14037" cap="rnd">
              <a:solidFill>
                <a:srgbClr val="191908"/>
              </a:solidFill>
            </a:ln>
          </p:spPr>
        </p:sp>
        <p:sp>
          <p:nvSpPr>
            <p:cNvPr id="170" name="Segment 239">
              <a:extLst>
                <a:ext uri="{FF2B5EF4-FFF2-40B4-BE49-F238E27FC236}">
                  <a16:creationId xmlns:a16="http://schemas.microsoft.com/office/drawing/2014/main" id="{2E04FD6C-586E-4646-9418-F4145380658C}"/>
                </a:ext>
              </a:extLst>
            </p:cNvPr>
            <p:cNvSpPr>
              <a:spLocks/>
            </p:cNvSpPr>
            <p:nvPr/>
          </p:nvSpPr>
          <p:spPr>
            <a:xfrm>
              <a:off x="2367328" y="3760174"/>
              <a:ext cx="61224" cy="40816"/>
            </a:xfrm>
            <a:custGeom>
              <a:avLst/>
              <a:gdLst/>
              <a:ahLst/>
              <a:cxnLst/>
              <a:rect l="0" t="0" r="0" b="0"/>
              <a:pathLst>
                <a:path w="61224" h="40816">
                  <a:moveTo>
                    <a:pt x="14752" y="2375"/>
                  </a:moveTo>
                  <a:cubicBezTo>
                    <a:pt x="13372" y="3282"/>
                    <a:pt x="11895" y="4057"/>
                    <a:pt x="10610" y="5096"/>
                  </a:cubicBezTo>
                  <a:cubicBezTo>
                    <a:pt x="9096" y="6321"/>
                    <a:pt x="6279" y="9418"/>
                    <a:pt x="5446" y="11317"/>
                  </a:cubicBezTo>
                  <a:cubicBezTo>
                    <a:pt x="4434" y="13625"/>
                    <a:pt x="3469" y="15957"/>
                    <a:pt x="2639" y="18336"/>
                  </a:cubicBezTo>
                  <a:cubicBezTo>
                    <a:pt x="1959" y="20283"/>
                    <a:pt x="1995" y="24360"/>
                    <a:pt x="2587" y="26239"/>
                  </a:cubicBezTo>
                  <a:cubicBezTo>
                    <a:pt x="3955" y="30572"/>
                    <a:pt x="5778" y="35587"/>
                    <a:pt x="9489" y="38520"/>
                  </a:cubicBezTo>
                  <a:cubicBezTo>
                    <a:pt x="11145" y="39829"/>
                    <a:pt x="14124" y="41249"/>
                    <a:pt x="16162" y="41362"/>
                  </a:cubicBezTo>
                  <a:cubicBezTo>
                    <a:pt x="16605" y="41386"/>
                    <a:pt x="23335" y="40002"/>
                    <a:pt x="24001" y="39709"/>
                  </a:cubicBezTo>
                  <a:cubicBezTo>
                    <a:pt x="36088" y="34386"/>
                    <a:pt x="30137" y="12802"/>
                    <a:pt x="41436" y="5179"/>
                  </a:cubicBezTo>
                  <a:cubicBezTo>
                    <a:pt x="44437" y="3155"/>
                    <a:pt x="50740" y="3176"/>
                    <a:pt x="54056" y="4247"/>
                  </a:cubicBezTo>
                  <a:cubicBezTo>
                    <a:pt x="61412" y="6623"/>
                    <a:pt x="63528" y="18308"/>
                    <a:pt x="62478" y="24835"/>
                  </a:cubicBezTo>
                  <a:cubicBezTo>
                    <a:pt x="62231" y="26370"/>
                    <a:pt x="60644" y="30378"/>
                    <a:pt x="59727" y="31910"/>
                  </a:cubicBezTo>
                  <a:cubicBezTo>
                    <a:pt x="59052" y="33037"/>
                    <a:pt x="56918" y="35660"/>
                    <a:pt x="55755" y="36359"/>
                  </a:cubicBezTo>
                  <a:cubicBezTo>
                    <a:pt x="54813" y="36925"/>
                    <a:pt x="53687" y="37098"/>
                    <a:pt x="52653" y="37468"/>
                  </a:cubicBezTo>
                </a:path>
              </a:pathLst>
            </a:custGeom>
            <a:noFill/>
            <a:ln w="14037" cap="rnd">
              <a:solidFill>
                <a:srgbClr val="2A2A10"/>
              </a:solidFill>
            </a:ln>
          </p:spPr>
        </p:sp>
        <p:sp>
          <p:nvSpPr>
            <p:cNvPr id="171" name="Segment 240">
              <a:extLst>
                <a:ext uri="{FF2B5EF4-FFF2-40B4-BE49-F238E27FC236}">
                  <a16:creationId xmlns:a16="http://schemas.microsoft.com/office/drawing/2014/main" id="{A934F5F8-1B90-407F-A4AF-F6B4C083E0D2}"/>
                </a:ext>
              </a:extLst>
            </p:cNvPr>
            <p:cNvSpPr>
              <a:spLocks/>
            </p:cNvSpPr>
            <p:nvPr/>
          </p:nvSpPr>
          <p:spPr>
            <a:xfrm>
              <a:off x="2538245" y="3540788"/>
              <a:ext cx="938768" cy="1163256"/>
            </a:xfrm>
            <a:custGeom>
              <a:avLst/>
              <a:gdLst/>
              <a:ahLst/>
              <a:cxnLst/>
              <a:rect l="0" t="0" r="0" b="0"/>
              <a:pathLst>
                <a:path w="938768" h="1163256">
                  <a:moveTo>
                    <a:pt x="1276" y="246172"/>
                  </a:moveTo>
                  <a:cubicBezTo>
                    <a:pt x="97201" y="237330"/>
                    <a:pt x="214928" y="249358"/>
                    <a:pt x="310349" y="238596"/>
                  </a:cubicBezTo>
                  <a:moveTo>
                    <a:pt x="82908" y="215560"/>
                  </a:moveTo>
                  <a:cubicBezTo>
                    <a:pt x="73294" y="222852"/>
                    <a:pt x="56784" y="229935"/>
                    <a:pt x="57351" y="244709"/>
                  </a:cubicBezTo>
                  <a:cubicBezTo>
                    <a:pt x="57947" y="260203"/>
                    <a:pt x="75418" y="266556"/>
                    <a:pt x="85458" y="274232"/>
                  </a:cubicBezTo>
                  <a:moveTo>
                    <a:pt x="313348" y="113520"/>
                  </a:moveTo>
                  <a:cubicBezTo>
                    <a:pt x="329664" y="50390"/>
                    <a:pt x="379013" y="47214"/>
                    <a:pt x="434946" y="47194"/>
                  </a:cubicBezTo>
                  <a:cubicBezTo>
                    <a:pt x="488217" y="47174"/>
                    <a:pt x="542090" y="44471"/>
                    <a:pt x="595658" y="44642"/>
                  </a:cubicBezTo>
                  <a:cubicBezTo>
                    <a:pt x="669457" y="44879"/>
                    <a:pt x="859413" y="2104"/>
                    <a:pt x="899255" y="82855"/>
                  </a:cubicBezTo>
                  <a:cubicBezTo>
                    <a:pt x="933296" y="151847"/>
                    <a:pt x="895457" y="257921"/>
                    <a:pt x="907731" y="332906"/>
                  </a:cubicBezTo>
                  <a:cubicBezTo>
                    <a:pt x="921165" y="414985"/>
                    <a:pt x="902771" y="502657"/>
                    <a:pt x="911920" y="585454"/>
                  </a:cubicBezTo>
                  <a:cubicBezTo>
                    <a:pt x="920974" y="667401"/>
                    <a:pt x="914564" y="755453"/>
                    <a:pt x="914534" y="838004"/>
                  </a:cubicBezTo>
                  <a:cubicBezTo>
                    <a:pt x="914505" y="912728"/>
                    <a:pt x="940653" y="1025007"/>
                    <a:pt x="914450" y="1095571"/>
                  </a:cubicBezTo>
                  <a:cubicBezTo>
                    <a:pt x="890351" y="1160464"/>
                    <a:pt x="785185" y="1141422"/>
                    <a:pt x="730862" y="1141573"/>
                  </a:cubicBezTo>
                  <a:cubicBezTo>
                    <a:pt x="667943" y="1141746"/>
                    <a:pt x="593998" y="1134173"/>
                    <a:pt x="531884" y="1144312"/>
                  </a:cubicBezTo>
                  <a:cubicBezTo>
                    <a:pt x="481979" y="1152459"/>
                    <a:pt x="375111" y="1163884"/>
                    <a:pt x="341193" y="1118640"/>
                  </a:cubicBezTo>
                  <a:cubicBezTo>
                    <a:pt x="307276" y="1073398"/>
                    <a:pt x="322811" y="971390"/>
                    <a:pt x="322702" y="917084"/>
                  </a:cubicBezTo>
                  <a:cubicBezTo>
                    <a:pt x="322567" y="850492"/>
                    <a:pt x="320204" y="784618"/>
                    <a:pt x="320150" y="718106"/>
                  </a:cubicBezTo>
                  <a:cubicBezTo>
                    <a:pt x="320097" y="651656"/>
                    <a:pt x="317651" y="585712"/>
                    <a:pt x="317599" y="519128"/>
                  </a:cubicBezTo>
                  <a:cubicBezTo>
                    <a:pt x="317549" y="452911"/>
                    <a:pt x="315057" y="386722"/>
                    <a:pt x="315048" y="320150"/>
                  </a:cubicBezTo>
                  <a:cubicBezTo>
                    <a:pt x="315040" y="252205"/>
                    <a:pt x="306133" y="181563"/>
                    <a:pt x="313348" y="113520"/>
                  </a:cubicBezTo>
                </a:path>
              </a:pathLst>
            </a:custGeom>
            <a:noFill/>
            <a:ln w="14037" cap="rnd">
              <a:solidFill>
                <a:srgbClr val="4E221F"/>
              </a:solidFill>
            </a:ln>
          </p:spPr>
        </p:sp>
        <p:sp>
          <p:nvSpPr>
            <p:cNvPr id="172" name="Segment 244">
              <a:extLst>
                <a:ext uri="{FF2B5EF4-FFF2-40B4-BE49-F238E27FC236}">
                  <a16:creationId xmlns:a16="http://schemas.microsoft.com/office/drawing/2014/main" id="{B59A2B72-25E8-4FC3-A223-AE15D6F33259}"/>
                </a:ext>
              </a:extLst>
            </p:cNvPr>
            <p:cNvSpPr>
              <a:spLocks/>
            </p:cNvSpPr>
            <p:nvPr/>
          </p:nvSpPr>
          <p:spPr>
            <a:xfrm>
              <a:off x="2369879" y="3816296"/>
              <a:ext cx="71428" cy="17857"/>
            </a:xfrm>
            <a:custGeom>
              <a:avLst/>
              <a:gdLst/>
              <a:ahLst/>
              <a:cxnLst/>
              <a:rect l="0" t="0" r="0" b="0"/>
              <a:pathLst>
                <a:path w="71428" h="17857">
                  <a:moveTo>
                    <a:pt x="1350" y="16790"/>
                  </a:moveTo>
                  <a:cubicBezTo>
                    <a:pt x="1869" y="15387"/>
                    <a:pt x="1855" y="13643"/>
                    <a:pt x="2909" y="12579"/>
                  </a:cubicBezTo>
                  <a:cubicBezTo>
                    <a:pt x="14545" y="835"/>
                    <a:pt x="57690" y="10528"/>
                    <a:pt x="72939" y="8368"/>
                  </a:cubicBezTo>
                  <a:moveTo>
                    <a:pt x="58902" y="18194"/>
                  </a:moveTo>
                  <a:cubicBezTo>
                    <a:pt x="59889" y="13586"/>
                    <a:pt x="60723" y="10210"/>
                    <a:pt x="60306" y="5561"/>
                  </a:cubicBezTo>
                </a:path>
              </a:pathLst>
            </a:custGeom>
            <a:noFill/>
            <a:ln w="14037" cap="rnd">
              <a:solidFill>
                <a:srgbClr val="22220C"/>
              </a:solidFill>
            </a:ln>
          </p:spPr>
        </p:sp>
        <p:sp>
          <p:nvSpPr>
            <p:cNvPr id="173" name="Segment 245">
              <a:extLst>
                <a:ext uri="{FF2B5EF4-FFF2-40B4-BE49-F238E27FC236}">
                  <a16:creationId xmlns:a16="http://schemas.microsoft.com/office/drawing/2014/main" id="{BB0592DE-559E-4151-BA34-C8C975EFEDDD}"/>
                </a:ext>
              </a:extLst>
            </p:cNvPr>
            <p:cNvSpPr>
              <a:spLocks/>
            </p:cNvSpPr>
            <p:nvPr/>
          </p:nvSpPr>
          <p:spPr>
            <a:xfrm>
              <a:off x="2349471" y="3852010"/>
              <a:ext cx="99489" cy="22959"/>
            </a:xfrm>
            <a:custGeom>
              <a:avLst/>
              <a:gdLst/>
              <a:ahLst/>
              <a:cxnLst/>
              <a:rect l="0" t="0" r="0" b="0"/>
              <a:pathLst>
                <a:path w="99489" h="22959">
                  <a:moveTo>
                    <a:pt x="1350" y="3901"/>
                  </a:moveTo>
                  <a:cubicBezTo>
                    <a:pt x="34559" y="16178"/>
                    <a:pt x="69164" y="24095"/>
                    <a:pt x="101013" y="2497"/>
                  </a:cubicBezTo>
                </a:path>
              </a:pathLst>
            </a:custGeom>
            <a:noFill/>
            <a:ln w="14037" cap="rnd">
              <a:solidFill>
                <a:srgbClr val="25250D"/>
              </a:solidFill>
            </a:ln>
          </p:spPr>
        </p:sp>
        <p:sp>
          <p:nvSpPr>
            <p:cNvPr id="174" name="Segment 246">
              <a:extLst>
                <a:ext uri="{FF2B5EF4-FFF2-40B4-BE49-F238E27FC236}">
                  <a16:creationId xmlns:a16="http://schemas.microsoft.com/office/drawing/2014/main" id="{2B46E070-5499-4503-80FB-BDAE97F17135}"/>
                </a:ext>
              </a:extLst>
            </p:cNvPr>
            <p:cNvSpPr>
              <a:spLocks/>
            </p:cNvSpPr>
            <p:nvPr/>
          </p:nvSpPr>
          <p:spPr>
            <a:xfrm>
              <a:off x="2346920" y="3892826"/>
              <a:ext cx="107142" cy="17857"/>
            </a:xfrm>
            <a:custGeom>
              <a:avLst/>
              <a:gdLst/>
              <a:ahLst/>
              <a:cxnLst/>
              <a:rect l="0" t="0" r="0" b="0"/>
              <a:pathLst>
                <a:path w="107142" h="17857">
                  <a:moveTo>
                    <a:pt x="2240" y="2753"/>
                  </a:moveTo>
                  <a:cubicBezTo>
                    <a:pt x="2240" y="3810"/>
                    <a:pt x="2047" y="10189"/>
                    <a:pt x="2708" y="11176"/>
                  </a:cubicBezTo>
                  <a:cubicBezTo>
                    <a:pt x="7484" y="18296"/>
                    <a:pt x="102075" y="16751"/>
                    <a:pt x="107051" y="9651"/>
                  </a:cubicBezTo>
                  <a:cubicBezTo>
                    <a:pt x="107717" y="8700"/>
                    <a:pt x="107519" y="2321"/>
                    <a:pt x="107519" y="1350"/>
                  </a:cubicBezTo>
                </a:path>
              </a:pathLst>
            </a:custGeom>
            <a:noFill/>
            <a:ln w="14037" cap="rnd">
              <a:solidFill>
                <a:srgbClr val="2A2A0E"/>
              </a:solidFill>
            </a:ln>
          </p:spPr>
        </p:sp>
        <p:sp>
          <p:nvSpPr>
            <p:cNvPr id="175" name="Segment 247">
              <a:extLst>
                <a:ext uri="{FF2B5EF4-FFF2-40B4-BE49-F238E27FC236}">
                  <a16:creationId xmlns:a16="http://schemas.microsoft.com/office/drawing/2014/main" id="{8C665E32-4F8E-450F-BCBC-D1B85716238A}"/>
                </a:ext>
              </a:extLst>
            </p:cNvPr>
            <p:cNvSpPr>
              <a:spLocks/>
            </p:cNvSpPr>
            <p:nvPr/>
          </p:nvSpPr>
          <p:spPr>
            <a:xfrm>
              <a:off x="2999976" y="3778031"/>
              <a:ext cx="107142" cy="102040"/>
            </a:xfrm>
            <a:custGeom>
              <a:avLst/>
              <a:gdLst/>
              <a:ahLst/>
              <a:cxnLst/>
              <a:rect l="0" t="0" r="0" b="0"/>
              <a:pathLst>
                <a:path w="107142" h="102040">
                  <a:moveTo>
                    <a:pt x="2389" y="5196"/>
                  </a:moveTo>
                  <a:cubicBezTo>
                    <a:pt x="2700" y="5664"/>
                    <a:pt x="3112" y="6080"/>
                    <a:pt x="3324" y="6600"/>
                  </a:cubicBezTo>
                  <a:cubicBezTo>
                    <a:pt x="7112" y="15883"/>
                    <a:pt x="12472" y="24415"/>
                    <a:pt x="16778" y="33572"/>
                  </a:cubicBezTo>
                  <a:moveTo>
                    <a:pt x="3792" y="103456"/>
                  </a:moveTo>
                  <a:cubicBezTo>
                    <a:pt x="7648" y="97602"/>
                    <a:pt x="26124" y="83181"/>
                    <a:pt x="23218" y="75504"/>
                  </a:cubicBezTo>
                  <a:cubicBezTo>
                    <a:pt x="20318" y="67843"/>
                    <a:pt x="9316" y="63881"/>
                    <a:pt x="6602" y="55730"/>
                  </a:cubicBezTo>
                  <a:cubicBezTo>
                    <a:pt x="4167" y="48417"/>
                    <a:pt x="13285" y="41993"/>
                    <a:pt x="15438" y="35704"/>
                  </a:cubicBezTo>
                  <a:cubicBezTo>
                    <a:pt x="16840" y="31609"/>
                    <a:pt x="16239" y="27168"/>
                    <a:pt x="17476" y="23113"/>
                  </a:cubicBezTo>
                  <a:cubicBezTo>
                    <a:pt x="18971" y="18209"/>
                    <a:pt x="22615" y="13897"/>
                    <a:pt x="27660" y="13634"/>
                  </a:cubicBezTo>
                  <a:cubicBezTo>
                    <a:pt x="27752" y="13629"/>
                    <a:pt x="35652" y="13568"/>
                    <a:pt x="35870" y="13722"/>
                  </a:cubicBezTo>
                  <a:cubicBezTo>
                    <a:pt x="41502" y="17705"/>
                    <a:pt x="43930" y="36086"/>
                    <a:pt x="36904" y="39707"/>
                  </a:cubicBezTo>
                  <a:cubicBezTo>
                    <a:pt x="32029" y="42219"/>
                    <a:pt x="18652" y="34365"/>
                    <a:pt x="16778" y="33572"/>
                  </a:cubicBezTo>
                  <a:moveTo>
                    <a:pt x="38885" y="3792"/>
                  </a:moveTo>
                  <a:cubicBezTo>
                    <a:pt x="36927" y="10389"/>
                    <a:pt x="37063" y="17629"/>
                    <a:pt x="42320" y="22985"/>
                  </a:cubicBezTo>
                  <a:cubicBezTo>
                    <a:pt x="50145" y="30958"/>
                    <a:pt x="66689" y="22193"/>
                    <a:pt x="74897" y="27953"/>
                  </a:cubicBezTo>
                  <a:cubicBezTo>
                    <a:pt x="77951" y="30096"/>
                    <a:pt x="78510" y="36160"/>
                    <a:pt x="81800" y="38711"/>
                  </a:cubicBezTo>
                  <a:cubicBezTo>
                    <a:pt x="85729" y="41757"/>
                    <a:pt x="89918" y="39223"/>
                    <a:pt x="94025" y="41297"/>
                  </a:cubicBezTo>
                  <a:cubicBezTo>
                    <a:pt x="95475" y="42029"/>
                    <a:pt x="99320" y="45989"/>
                    <a:pt x="100648" y="47307"/>
                  </a:cubicBezTo>
                  <a:moveTo>
                    <a:pt x="54326" y="2389"/>
                  </a:moveTo>
                  <a:cubicBezTo>
                    <a:pt x="57515" y="5640"/>
                    <a:pt x="76505" y="23118"/>
                    <a:pt x="75677" y="27025"/>
                  </a:cubicBezTo>
                  <a:cubicBezTo>
                    <a:pt x="75594" y="27420"/>
                    <a:pt x="75157" y="27643"/>
                    <a:pt x="74897" y="27953"/>
                  </a:cubicBezTo>
                  <a:moveTo>
                    <a:pt x="79593" y="3792"/>
                  </a:moveTo>
                  <a:cubicBezTo>
                    <a:pt x="79588" y="7382"/>
                    <a:pt x="80552" y="10211"/>
                    <a:pt x="80892" y="13618"/>
                  </a:cubicBezTo>
                  <a:cubicBezTo>
                    <a:pt x="81309" y="17781"/>
                    <a:pt x="78749" y="22655"/>
                    <a:pt x="75525" y="25187"/>
                  </a:cubicBezTo>
                  <a:moveTo>
                    <a:pt x="79593" y="48711"/>
                  </a:moveTo>
                  <a:cubicBezTo>
                    <a:pt x="82185" y="43644"/>
                    <a:pt x="84862" y="31888"/>
                    <a:pt x="75700" y="29933"/>
                  </a:cubicBezTo>
                  <a:cubicBezTo>
                    <a:pt x="71156" y="28964"/>
                    <a:pt x="62531" y="48083"/>
                    <a:pt x="63222" y="51518"/>
                  </a:cubicBezTo>
                  <a:cubicBezTo>
                    <a:pt x="64505" y="57896"/>
                    <a:pt x="75018" y="64188"/>
                    <a:pt x="80901" y="66853"/>
                  </a:cubicBezTo>
                  <a:cubicBezTo>
                    <a:pt x="88754" y="70411"/>
                    <a:pt x="99156" y="69335"/>
                    <a:pt x="107667" y="72574"/>
                  </a:cubicBezTo>
                  <a:moveTo>
                    <a:pt x="79593" y="99245"/>
                  </a:moveTo>
                  <a:cubicBezTo>
                    <a:pt x="76338" y="87430"/>
                    <a:pt x="79291" y="79388"/>
                    <a:pt x="81914" y="67294"/>
                  </a:cubicBezTo>
                  <a:moveTo>
                    <a:pt x="85208" y="13618"/>
                  </a:moveTo>
                  <a:cubicBezTo>
                    <a:pt x="86143" y="13618"/>
                    <a:pt x="87079" y="13618"/>
                    <a:pt x="88015" y="13618"/>
                  </a:cubicBezTo>
                  <a:moveTo>
                    <a:pt x="90822" y="13618"/>
                  </a:moveTo>
                  <a:cubicBezTo>
                    <a:pt x="93071" y="12123"/>
                    <a:pt x="95254" y="10208"/>
                    <a:pt x="97841" y="9407"/>
                  </a:cubicBezTo>
                  <a:moveTo>
                    <a:pt x="104860" y="26252"/>
                  </a:moveTo>
                  <a:cubicBezTo>
                    <a:pt x="95209" y="26126"/>
                    <a:pt x="85194" y="28459"/>
                    <a:pt x="75677" y="27025"/>
                  </a:cubicBezTo>
                  <a:moveTo>
                    <a:pt x="36224" y="76780"/>
                  </a:moveTo>
                  <a:cubicBezTo>
                    <a:pt x="47214" y="84904"/>
                    <a:pt x="51026" y="84168"/>
                    <a:pt x="62592" y="86767"/>
                  </a:cubicBezTo>
                  <a:cubicBezTo>
                    <a:pt x="63756" y="87028"/>
                    <a:pt x="64609" y="87937"/>
                    <a:pt x="65683" y="88356"/>
                  </a:cubicBezTo>
                  <a:cubicBezTo>
                    <a:pt x="69310" y="89770"/>
                    <a:pt x="73450" y="88900"/>
                    <a:pt x="77339" y="89083"/>
                  </a:cubicBezTo>
                  <a:moveTo>
                    <a:pt x="23894" y="76894"/>
                  </a:moveTo>
                  <a:cubicBezTo>
                    <a:pt x="24855" y="76962"/>
                    <a:pt x="32022" y="77608"/>
                    <a:pt x="33398" y="77372"/>
                  </a:cubicBezTo>
                  <a:cubicBezTo>
                    <a:pt x="42527" y="75810"/>
                    <a:pt x="56795" y="62476"/>
                    <a:pt x="65605" y="58034"/>
                  </a:cubicBezTo>
                  <a:moveTo>
                    <a:pt x="75699" y="28637"/>
                  </a:moveTo>
                  <a:cubicBezTo>
                    <a:pt x="75996" y="28339"/>
                    <a:pt x="76292" y="28041"/>
                    <a:pt x="76588" y="27743"/>
                  </a:cubicBezTo>
                </a:path>
              </a:pathLst>
            </a:custGeom>
            <a:noFill/>
            <a:ln w="14037" cap="rnd">
              <a:solidFill>
                <a:srgbClr val="70702D"/>
              </a:solidFill>
            </a:ln>
          </p:spPr>
        </p:sp>
        <p:sp>
          <p:nvSpPr>
            <p:cNvPr id="176" name="Segment 248">
              <a:extLst>
                <a:ext uri="{FF2B5EF4-FFF2-40B4-BE49-F238E27FC236}">
                  <a16:creationId xmlns:a16="http://schemas.microsoft.com/office/drawing/2014/main" id="{ADB0624B-5F94-4284-8895-F7E87FA39D8C}"/>
                </a:ext>
              </a:extLst>
            </p:cNvPr>
            <p:cNvSpPr>
              <a:spLocks/>
            </p:cNvSpPr>
            <p:nvPr/>
          </p:nvSpPr>
          <p:spPr>
            <a:xfrm>
              <a:off x="3012731" y="3946397"/>
              <a:ext cx="89285" cy="12755"/>
            </a:xfrm>
            <a:custGeom>
              <a:avLst/>
              <a:gdLst/>
              <a:ahLst/>
              <a:cxnLst/>
              <a:rect l="0" t="0" r="0" b="0"/>
              <a:pathLst>
                <a:path w="89285" h="12755">
                  <a:moveTo>
                    <a:pt x="1350" y="14361"/>
                  </a:moveTo>
                  <a:cubicBezTo>
                    <a:pt x="33057" y="116"/>
                    <a:pt x="57814" y="8179"/>
                    <a:pt x="89783" y="14361"/>
                  </a:cubicBezTo>
                </a:path>
              </a:pathLst>
            </a:custGeom>
            <a:noFill/>
            <a:ln w="14037" cap="rnd">
              <a:solidFill>
                <a:srgbClr val="337530"/>
              </a:solidFill>
            </a:ln>
          </p:spPr>
        </p:sp>
        <p:sp>
          <p:nvSpPr>
            <p:cNvPr id="177" name="Segment 249">
              <a:extLst>
                <a:ext uri="{FF2B5EF4-FFF2-40B4-BE49-F238E27FC236}">
                  <a16:creationId xmlns:a16="http://schemas.microsoft.com/office/drawing/2014/main" id="{B6EE46BC-7B45-4274-A265-220B8E5C2920}"/>
                </a:ext>
              </a:extLst>
            </p:cNvPr>
            <p:cNvSpPr>
              <a:spLocks/>
            </p:cNvSpPr>
            <p:nvPr/>
          </p:nvSpPr>
          <p:spPr>
            <a:xfrm>
              <a:off x="3198954" y="3775480"/>
              <a:ext cx="99489" cy="33163"/>
            </a:xfrm>
            <a:custGeom>
              <a:avLst/>
              <a:gdLst/>
              <a:ahLst/>
              <a:cxnLst/>
              <a:rect l="0" t="0" r="0" b="0"/>
              <a:pathLst>
                <a:path w="99489" h="33163">
                  <a:moveTo>
                    <a:pt x="459" y="10028"/>
                  </a:moveTo>
                  <a:cubicBezTo>
                    <a:pt x="615" y="11432"/>
                    <a:pt x="71" y="13107"/>
                    <a:pt x="927" y="14239"/>
                  </a:cubicBezTo>
                  <a:cubicBezTo>
                    <a:pt x="11383" y="28079"/>
                    <a:pt x="84073" y="16466"/>
                    <a:pt x="100122" y="17047"/>
                  </a:cubicBezTo>
                  <a:moveTo>
                    <a:pt x="36955" y="3010"/>
                  </a:moveTo>
                  <a:cubicBezTo>
                    <a:pt x="38471" y="8793"/>
                    <a:pt x="42847" y="17939"/>
                    <a:pt x="48852" y="20499"/>
                  </a:cubicBezTo>
                  <a:cubicBezTo>
                    <a:pt x="51777" y="21746"/>
                    <a:pt x="58415" y="19271"/>
                    <a:pt x="60818" y="18763"/>
                  </a:cubicBezTo>
                  <a:moveTo>
                    <a:pt x="53800" y="33891"/>
                  </a:moveTo>
                  <a:cubicBezTo>
                    <a:pt x="50360" y="29802"/>
                    <a:pt x="51103" y="28206"/>
                    <a:pt x="49103" y="21005"/>
                  </a:cubicBezTo>
                  <a:moveTo>
                    <a:pt x="77663" y="1606"/>
                  </a:moveTo>
                  <a:cubicBezTo>
                    <a:pt x="77720" y="11407"/>
                    <a:pt x="78355" y="21294"/>
                    <a:pt x="77663" y="31084"/>
                  </a:cubicBezTo>
                </a:path>
              </a:pathLst>
            </a:custGeom>
            <a:noFill/>
            <a:ln w="14037" cap="rnd">
              <a:solidFill>
                <a:srgbClr val="7B3632"/>
              </a:solidFill>
            </a:ln>
          </p:spPr>
        </p:sp>
        <p:sp>
          <p:nvSpPr>
            <p:cNvPr id="178" name="Segment 250">
              <a:extLst>
                <a:ext uri="{FF2B5EF4-FFF2-40B4-BE49-F238E27FC236}">
                  <a16:creationId xmlns:a16="http://schemas.microsoft.com/office/drawing/2014/main" id="{C44034CA-444A-4284-BDA8-6B565316468C}"/>
                </a:ext>
              </a:extLst>
            </p:cNvPr>
            <p:cNvSpPr>
              <a:spLocks/>
            </p:cNvSpPr>
            <p:nvPr/>
          </p:nvSpPr>
          <p:spPr>
            <a:xfrm>
              <a:off x="3198954" y="3818847"/>
              <a:ext cx="45918" cy="53571"/>
            </a:xfrm>
            <a:custGeom>
              <a:avLst/>
              <a:gdLst/>
              <a:ahLst/>
              <a:cxnLst/>
              <a:rect l="0" t="0" r="0" b="0"/>
              <a:pathLst>
                <a:path w="45918" h="53571">
                  <a:moveTo>
                    <a:pt x="4035" y="50992"/>
                  </a:moveTo>
                  <a:cubicBezTo>
                    <a:pt x="12649" y="50573"/>
                    <a:pt x="3733" y="51894"/>
                    <a:pt x="12459" y="52077"/>
                  </a:cubicBezTo>
                  <a:cubicBezTo>
                    <a:pt x="16365" y="52158"/>
                    <a:pt x="20800" y="48791"/>
                    <a:pt x="24681" y="48082"/>
                  </a:cubicBezTo>
                  <a:cubicBezTo>
                    <a:pt x="30809" y="46962"/>
                    <a:pt x="39161" y="54334"/>
                    <a:pt x="44743" y="49155"/>
                  </a:cubicBezTo>
                  <a:cubicBezTo>
                    <a:pt x="48379" y="45783"/>
                    <a:pt x="48370" y="11858"/>
                    <a:pt x="45679" y="7599"/>
                  </a:cubicBezTo>
                  <a:cubicBezTo>
                    <a:pt x="41500" y="984"/>
                    <a:pt x="30302" y="7298"/>
                    <a:pt x="26508" y="8635"/>
                  </a:cubicBezTo>
                  <a:moveTo>
                    <a:pt x="26508" y="8635"/>
                  </a:moveTo>
                  <a:cubicBezTo>
                    <a:pt x="26574" y="21604"/>
                    <a:pt x="26320" y="34833"/>
                    <a:pt x="26797" y="47792"/>
                  </a:cubicBezTo>
                  <a:moveTo>
                    <a:pt x="26508" y="8635"/>
                  </a:moveTo>
                  <a:cubicBezTo>
                    <a:pt x="19723" y="7179"/>
                    <a:pt x="8615" y="1402"/>
                    <a:pt x="5647" y="7685"/>
                  </a:cubicBezTo>
                  <a:cubicBezTo>
                    <a:pt x="1300" y="16889"/>
                    <a:pt x="6796" y="40049"/>
                    <a:pt x="6972" y="50381"/>
                  </a:cubicBezTo>
                </a:path>
              </a:pathLst>
            </a:custGeom>
            <a:noFill/>
            <a:ln w="14037" cap="rnd">
              <a:solidFill>
                <a:srgbClr val="7E7E32"/>
              </a:solidFill>
            </a:ln>
          </p:spPr>
        </p:sp>
        <p:sp>
          <p:nvSpPr>
            <p:cNvPr id="179" name="Segment 251">
              <a:extLst>
                <a:ext uri="{FF2B5EF4-FFF2-40B4-BE49-F238E27FC236}">
                  <a16:creationId xmlns:a16="http://schemas.microsoft.com/office/drawing/2014/main" id="{CB9DE911-793A-4DC3-B77F-9D1180F297C8}"/>
                </a:ext>
              </a:extLst>
            </p:cNvPr>
            <p:cNvSpPr>
              <a:spLocks/>
            </p:cNvSpPr>
            <p:nvPr/>
          </p:nvSpPr>
          <p:spPr>
            <a:xfrm>
              <a:off x="3201505" y="3903030"/>
              <a:ext cx="61224" cy="94387"/>
            </a:xfrm>
            <a:custGeom>
              <a:avLst/>
              <a:gdLst/>
              <a:ahLst/>
              <a:cxnLst/>
              <a:rect l="0" t="0" r="0" b="0"/>
              <a:pathLst>
                <a:path w="61224" h="94387">
                  <a:moveTo>
                    <a:pt x="2254" y="2254"/>
                  </a:moveTo>
                  <a:cubicBezTo>
                    <a:pt x="8454" y="6013"/>
                    <a:pt x="14052" y="16232"/>
                    <a:pt x="20512" y="18315"/>
                  </a:cubicBezTo>
                  <a:cubicBezTo>
                    <a:pt x="26096" y="20116"/>
                    <a:pt x="32776" y="17726"/>
                    <a:pt x="38750" y="19098"/>
                  </a:cubicBezTo>
                  <a:moveTo>
                    <a:pt x="3657" y="96302"/>
                  </a:moveTo>
                  <a:cubicBezTo>
                    <a:pt x="4836" y="85335"/>
                    <a:pt x="624" y="73946"/>
                    <a:pt x="2306" y="62613"/>
                  </a:cubicBezTo>
                  <a:cubicBezTo>
                    <a:pt x="3149" y="56928"/>
                    <a:pt x="7529" y="52660"/>
                    <a:pt x="8575" y="47017"/>
                  </a:cubicBezTo>
                  <a:cubicBezTo>
                    <a:pt x="9178" y="43764"/>
                    <a:pt x="9804" y="40482"/>
                    <a:pt x="9865" y="37173"/>
                  </a:cubicBezTo>
                  <a:cubicBezTo>
                    <a:pt x="9878" y="36451"/>
                    <a:pt x="9280" y="35822"/>
                    <a:pt x="8790" y="35292"/>
                  </a:cubicBezTo>
                  <a:cubicBezTo>
                    <a:pt x="8655" y="35146"/>
                    <a:pt x="8129" y="35558"/>
                    <a:pt x="8199" y="35372"/>
                  </a:cubicBezTo>
                  <a:cubicBezTo>
                    <a:pt x="9609" y="31624"/>
                    <a:pt x="16223" y="19166"/>
                    <a:pt x="19718" y="17880"/>
                  </a:cubicBezTo>
                  <a:cubicBezTo>
                    <a:pt x="23041" y="16658"/>
                    <a:pt x="28185" y="17701"/>
                    <a:pt x="31732" y="17695"/>
                  </a:cubicBezTo>
                  <a:moveTo>
                    <a:pt x="34539" y="59806"/>
                  </a:moveTo>
                  <a:cubicBezTo>
                    <a:pt x="34539" y="67292"/>
                    <a:pt x="34539" y="74779"/>
                    <a:pt x="34539" y="82265"/>
                  </a:cubicBezTo>
                  <a:moveTo>
                    <a:pt x="59806" y="19098"/>
                  </a:moveTo>
                  <a:cubicBezTo>
                    <a:pt x="59917" y="28812"/>
                    <a:pt x="58177" y="38059"/>
                    <a:pt x="57762" y="47560"/>
                  </a:cubicBezTo>
                  <a:cubicBezTo>
                    <a:pt x="57387" y="56111"/>
                    <a:pt x="61305" y="64922"/>
                    <a:pt x="61210" y="73843"/>
                  </a:cubicBezTo>
                  <a:moveTo>
                    <a:pt x="8613" y="46844"/>
                  </a:moveTo>
                  <a:cubicBezTo>
                    <a:pt x="15823" y="46886"/>
                    <a:pt x="26121" y="50195"/>
                    <a:pt x="33178" y="49936"/>
                  </a:cubicBezTo>
                  <a:cubicBezTo>
                    <a:pt x="43134" y="49571"/>
                    <a:pt x="46441" y="47014"/>
                    <a:pt x="57745" y="49003"/>
                  </a:cubicBezTo>
                </a:path>
              </a:pathLst>
            </a:custGeom>
            <a:noFill/>
            <a:ln w="14037" cap="rnd">
              <a:solidFill>
                <a:srgbClr val="7E3734"/>
              </a:solidFill>
            </a:ln>
          </p:spPr>
        </p:sp>
        <p:sp>
          <p:nvSpPr>
            <p:cNvPr id="180" name="Segment 252">
              <a:extLst>
                <a:ext uri="{FF2B5EF4-FFF2-40B4-BE49-F238E27FC236}">
                  <a16:creationId xmlns:a16="http://schemas.microsoft.com/office/drawing/2014/main" id="{741CEA0D-B910-450C-9439-BBA9CBDC3A39}"/>
                </a:ext>
              </a:extLst>
            </p:cNvPr>
            <p:cNvSpPr>
              <a:spLocks/>
            </p:cNvSpPr>
            <p:nvPr/>
          </p:nvSpPr>
          <p:spPr>
            <a:xfrm>
              <a:off x="3257627" y="3823949"/>
              <a:ext cx="43367" cy="51020"/>
            </a:xfrm>
            <a:custGeom>
              <a:avLst/>
              <a:gdLst/>
              <a:ahLst/>
              <a:cxnLst/>
              <a:rect l="0" t="0" r="0" b="0"/>
              <a:pathLst>
                <a:path w="43367" h="51020">
                  <a:moveTo>
                    <a:pt x="17303" y="52653"/>
                  </a:moveTo>
                  <a:cubicBezTo>
                    <a:pt x="12935" y="50975"/>
                    <a:pt x="9199" y="49210"/>
                    <a:pt x="6603" y="45104"/>
                  </a:cubicBezTo>
                  <a:cubicBezTo>
                    <a:pt x="2427" y="38500"/>
                    <a:pt x="2004" y="12308"/>
                    <a:pt x="7847" y="6700"/>
                  </a:cubicBezTo>
                  <a:cubicBezTo>
                    <a:pt x="13621" y="1157"/>
                    <a:pt x="22161" y="5349"/>
                    <a:pt x="28567" y="6612"/>
                  </a:cubicBezTo>
                  <a:moveTo>
                    <a:pt x="38359" y="42827"/>
                  </a:moveTo>
                  <a:cubicBezTo>
                    <a:pt x="32652" y="31332"/>
                    <a:pt x="30949" y="19229"/>
                    <a:pt x="28567" y="6612"/>
                  </a:cubicBezTo>
                  <a:moveTo>
                    <a:pt x="43974" y="2119"/>
                  </a:moveTo>
                  <a:cubicBezTo>
                    <a:pt x="37891" y="2259"/>
                    <a:pt x="35843" y="3877"/>
                    <a:pt x="28567" y="6612"/>
                  </a:cubicBezTo>
                </a:path>
              </a:pathLst>
            </a:custGeom>
            <a:noFill/>
            <a:ln w="14037" cap="rnd">
              <a:solidFill>
                <a:srgbClr val="7C3633"/>
              </a:solidFill>
            </a:ln>
          </p:spPr>
        </p:sp>
        <p:sp>
          <p:nvSpPr>
            <p:cNvPr id="181" name="Segment 253">
              <a:extLst>
                <a:ext uri="{FF2B5EF4-FFF2-40B4-BE49-F238E27FC236}">
                  <a16:creationId xmlns:a16="http://schemas.microsoft.com/office/drawing/2014/main" id="{8DD08803-26CE-4099-8880-CBF52F8C4047}"/>
                </a:ext>
              </a:extLst>
            </p:cNvPr>
            <p:cNvSpPr>
              <a:spLocks/>
            </p:cNvSpPr>
            <p:nvPr/>
          </p:nvSpPr>
          <p:spPr>
            <a:xfrm>
              <a:off x="3272933" y="3905581"/>
              <a:ext cx="28061" cy="89285"/>
            </a:xfrm>
            <a:custGeom>
              <a:avLst/>
              <a:gdLst/>
              <a:ahLst/>
              <a:cxnLst/>
              <a:rect l="0" t="0" r="0" b="0"/>
              <a:pathLst>
                <a:path w="28061" h="89285">
                  <a:moveTo>
                    <a:pt x="972" y="459"/>
                  </a:moveTo>
                  <a:cubicBezTo>
                    <a:pt x="5381" y="457"/>
                    <a:pt x="10665" y="199"/>
                    <a:pt x="13137" y="4710"/>
                  </a:cubicBezTo>
                  <a:cubicBezTo>
                    <a:pt x="19053" y="15507"/>
                    <a:pt x="14120" y="38342"/>
                    <a:pt x="18702" y="50114"/>
                  </a:cubicBezTo>
                  <a:moveTo>
                    <a:pt x="972" y="88893"/>
                  </a:moveTo>
                  <a:cubicBezTo>
                    <a:pt x="4364" y="88889"/>
                    <a:pt x="10965" y="90208"/>
                    <a:pt x="13605" y="87333"/>
                  </a:cubicBezTo>
                  <a:cubicBezTo>
                    <a:pt x="17462" y="83133"/>
                    <a:pt x="16849" y="55575"/>
                    <a:pt x="18702" y="50114"/>
                  </a:cubicBezTo>
                  <a:moveTo>
                    <a:pt x="29046" y="42570"/>
                  </a:moveTo>
                  <a:cubicBezTo>
                    <a:pt x="28890" y="43036"/>
                    <a:pt x="28975" y="43679"/>
                    <a:pt x="28578" y="43968"/>
                  </a:cubicBezTo>
                  <a:cubicBezTo>
                    <a:pt x="25445" y="46253"/>
                    <a:pt x="21994" y="48066"/>
                    <a:pt x="18702" y="50114"/>
                  </a:cubicBezTo>
                </a:path>
              </a:pathLst>
            </a:custGeom>
            <a:noFill/>
            <a:ln w="14037" cap="rnd">
              <a:solidFill>
                <a:srgbClr val="873B38"/>
              </a:solidFill>
            </a:ln>
          </p:spPr>
        </p:sp>
        <p:sp>
          <p:nvSpPr>
            <p:cNvPr id="182" name="Segment 257">
              <a:extLst>
                <a:ext uri="{FF2B5EF4-FFF2-40B4-BE49-F238E27FC236}">
                  <a16:creationId xmlns:a16="http://schemas.microsoft.com/office/drawing/2014/main" id="{A2C06897-FE11-4B02-8606-F53015B23EBB}"/>
                </a:ext>
              </a:extLst>
            </p:cNvPr>
            <p:cNvSpPr>
              <a:spLocks/>
            </p:cNvSpPr>
            <p:nvPr/>
          </p:nvSpPr>
          <p:spPr>
            <a:xfrm>
              <a:off x="499996" y="4033131"/>
              <a:ext cx="436221" cy="1821414"/>
            </a:xfrm>
            <a:custGeom>
              <a:avLst/>
              <a:gdLst/>
              <a:ahLst/>
              <a:cxnLst/>
              <a:rect l="0" t="0" r="0" b="0"/>
              <a:pathLst>
                <a:path w="436221" h="1821414">
                  <a:moveTo>
                    <a:pt x="12330" y="1718098"/>
                  </a:moveTo>
                  <a:cubicBezTo>
                    <a:pt x="25924" y="1656446"/>
                    <a:pt x="16537" y="1574542"/>
                    <a:pt x="16582" y="1511468"/>
                  </a:cubicBezTo>
                  <a:cubicBezTo>
                    <a:pt x="16630" y="1442600"/>
                    <a:pt x="19145" y="1373358"/>
                    <a:pt x="19132" y="1304836"/>
                  </a:cubicBezTo>
                  <a:cubicBezTo>
                    <a:pt x="19119" y="1235763"/>
                    <a:pt x="21693" y="1167054"/>
                    <a:pt x="21684" y="1098206"/>
                  </a:cubicBezTo>
                  <a:cubicBezTo>
                    <a:pt x="21674" y="1029166"/>
                    <a:pt x="24266" y="960702"/>
                    <a:pt x="24235" y="891574"/>
                  </a:cubicBezTo>
                  <a:cubicBezTo>
                    <a:pt x="24203" y="822940"/>
                    <a:pt x="29351" y="753502"/>
                    <a:pt x="29336" y="684944"/>
                  </a:cubicBezTo>
                  <a:cubicBezTo>
                    <a:pt x="29322" y="615843"/>
                    <a:pt x="29412" y="546139"/>
                    <a:pt x="29336" y="478312"/>
                  </a:cubicBezTo>
                  <a:cubicBezTo>
                    <a:pt x="29262" y="411060"/>
                    <a:pt x="31741" y="337826"/>
                    <a:pt x="21683" y="271682"/>
                  </a:cubicBezTo>
                  <a:cubicBezTo>
                    <a:pt x="13870" y="220295"/>
                    <a:pt x="600" y="105383"/>
                    <a:pt x="18849" y="57398"/>
                  </a:cubicBezTo>
                  <a:cubicBezTo>
                    <a:pt x="21620" y="50111"/>
                    <a:pt x="26117" y="43007"/>
                    <a:pt x="31678" y="37535"/>
                  </a:cubicBezTo>
                  <a:cubicBezTo>
                    <a:pt x="68606" y="1193"/>
                    <a:pt x="327925" y="1606"/>
                    <a:pt x="376272" y="21495"/>
                  </a:cubicBezTo>
                  <a:cubicBezTo>
                    <a:pt x="384204" y="24757"/>
                    <a:pt x="391042" y="30691"/>
                    <a:pt x="396683" y="36997"/>
                  </a:cubicBezTo>
                  <a:cubicBezTo>
                    <a:pt x="428119" y="72135"/>
                    <a:pt x="411912" y="202159"/>
                    <a:pt x="411986" y="248722"/>
                  </a:cubicBezTo>
                  <a:cubicBezTo>
                    <a:pt x="412100" y="320126"/>
                    <a:pt x="417078" y="391609"/>
                    <a:pt x="417088" y="463006"/>
                  </a:cubicBezTo>
                  <a:cubicBezTo>
                    <a:pt x="417099" y="533639"/>
                    <a:pt x="426067" y="607089"/>
                    <a:pt x="419734" y="677290"/>
                  </a:cubicBezTo>
                  <a:cubicBezTo>
                    <a:pt x="413220" y="749508"/>
                    <a:pt x="419577" y="826059"/>
                    <a:pt x="419640" y="899228"/>
                  </a:cubicBezTo>
                  <a:cubicBezTo>
                    <a:pt x="419697" y="966913"/>
                    <a:pt x="407407" y="1047616"/>
                    <a:pt x="417939" y="1113512"/>
                  </a:cubicBezTo>
                  <a:cubicBezTo>
                    <a:pt x="428515" y="1179684"/>
                    <a:pt x="416975" y="1259885"/>
                    <a:pt x="417088" y="1327796"/>
                  </a:cubicBezTo>
                  <a:cubicBezTo>
                    <a:pt x="417209" y="1399574"/>
                    <a:pt x="414630" y="1470978"/>
                    <a:pt x="414538" y="1542080"/>
                  </a:cubicBezTo>
                  <a:cubicBezTo>
                    <a:pt x="414465" y="1597771"/>
                    <a:pt x="436327" y="1712616"/>
                    <a:pt x="406202" y="1760783"/>
                  </a:cubicBezTo>
                  <a:cubicBezTo>
                    <a:pt x="401239" y="1768718"/>
                    <a:pt x="392624" y="1775596"/>
                    <a:pt x="384177" y="1779574"/>
                  </a:cubicBezTo>
                  <a:cubicBezTo>
                    <a:pt x="327105" y="1806456"/>
                    <a:pt x="94171" y="1823313"/>
                    <a:pt x="37693" y="1796413"/>
                  </a:cubicBezTo>
                  <a:cubicBezTo>
                    <a:pt x="30431" y="1792955"/>
                    <a:pt x="23746" y="1785929"/>
                    <a:pt x="19353" y="1779322"/>
                  </a:cubicBezTo>
                  <a:cubicBezTo>
                    <a:pt x="9270" y="1764157"/>
                    <a:pt x="10429" y="1735863"/>
                    <a:pt x="12330" y="1718098"/>
                  </a:cubicBezTo>
                </a:path>
              </a:pathLst>
            </a:custGeom>
            <a:noFill/>
            <a:ln w="14037" cap="rnd">
              <a:solidFill>
                <a:srgbClr val="190A0A"/>
              </a:solidFill>
            </a:ln>
          </p:spPr>
        </p:sp>
        <p:sp>
          <p:nvSpPr>
            <p:cNvPr id="183" name="Segment 258">
              <a:extLst>
                <a:ext uri="{FF2B5EF4-FFF2-40B4-BE49-F238E27FC236}">
                  <a16:creationId xmlns:a16="http://schemas.microsoft.com/office/drawing/2014/main" id="{D6342F45-78A1-491E-B209-309E1A7DC073}"/>
                </a:ext>
              </a:extLst>
            </p:cNvPr>
            <p:cNvSpPr>
              <a:spLocks/>
            </p:cNvSpPr>
            <p:nvPr/>
          </p:nvSpPr>
          <p:spPr>
            <a:xfrm>
              <a:off x="977033" y="4007621"/>
              <a:ext cx="433670" cy="1808659"/>
            </a:xfrm>
            <a:custGeom>
              <a:avLst/>
              <a:gdLst/>
              <a:ahLst/>
              <a:cxnLst/>
              <a:rect l="0" t="0" r="0" b="0"/>
              <a:pathLst>
                <a:path w="433670" h="1808659">
                  <a:moveTo>
                    <a:pt x="12424" y="65995"/>
                  </a:moveTo>
                  <a:cubicBezTo>
                    <a:pt x="17224" y="54180"/>
                    <a:pt x="25533" y="41400"/>
                    <a:pt x="37084" y="35100"/>
                  </a:cubicBezTo>
                  <a:cubicBezTo>
                    <a:pt x="80905" y="11198"/>
                    <a:pt x="379525" y="377"/>
                    <a:pt x="396026" y="52373"/>
                  </a:cubicBezTo>
                  <a:cubicBezTo>
                    <a:pt x="414758" y="111399"/>
                    <a:pt x="401689" y="196973"/>
                    <a:pt x="401782" y="258926"/>
                  </a:cubicBezTo>
                  <a:cubicBezTo>
                    <a:pt x="401890" y="330214"/>
                    <a:pt x="406858" y="402047"/>
                    <a:pt x="406884" y="473210"/>
                  </a:cubicBezTo>
                  <a:cubicBezTo>
                    <a:pt x="406911" y="545282"/>
                    <a:pt x="409379" y="616146"/>
                    <a:pt x="409435" y="687494"/>
                  </a:cubicBezTo>
                  <a:cubicBezTo>
                    <a:pt x="409493" y="759497"/>
                    <a:pt x="411961" y="829595"/>
                    <a:pt x="411986" y="901778"/>
                  </a:cubicBezTo>
                  <a:cubicBezTo>
                    <a:pt x="412011" y="970625"/>
                    <a:pt x="411966" y="1039563"/>
                    <a:pt x="411986" y="1108410"/>
                  </a:cubicBezTo>
                  <a:cubicBezTo>
                    <a:pt x="412008" y="1180192"/>
                    <a:pt x="414500" y="1251027"/>
                    <a:pt x="414538" y="1322694"/>
                  </a:cubicBezTo>
                  <a:cubicBezTo>
                    <a:pt x="414574" y="1394089"/>
                    <a:pt x="414601" y="1465574"/>
                    <a:pt x="414538" y="1536978"/>
                  </a:cubicBezTo>
                  <a:cubicBezTo>
                    <a:pt x="414492" y="1588729"/>
                    <a:pt x="436127" y="1704564"/>
                    <a:pt x="406068" y="1747894"/>
                  </a:cubicBezTo>
                  <a:cubicBezTo>
                    <a:pt x="402127" y="1753575"/>
                    <a:pt x="395089" y="1760117"/>
                    <a:pt x="389028" y="1763357"/>
                  </a:cubicBezTo>
                  <a:cubicBezTo>
                    <a:pt x="341672" y="1788675"/>
                    <a:pt x="80726" y="1810497"/>
                    <a:pt x="38906" y="1777406"/>
                  </a:cubicBezTo>
                  <a:cubicBezTo>
                    <a:pt x="33161" y="1772860"/>
                    <a:pt x="26697" y="1762749"/>
                    <a:pt x="23668" y="1756364"/>
                  </a:cubicBezTo>
                  <a:cubicBezTo>
                    <a:pt x="1067" y="1708720"/>
                    <a:pt x="21768" y="1602934"/>
                    <a:pt x="21684" y="1549732"/>
                  </a:cubicBezTo>
                  <a:cubicBezTo>
                    <a:pt x="21570" y="1478371"/>
                    <a:pt x="20390" y="1406791"/>
                    <a:pt x="21694" y="1335448"/>
                  </a:cubicBezTo>
                  <a:cubicBezTo>
                    <a:pt x="22943" y="1267093"/>
                    <a:pt x="24223" y="1197685"/>
                    <a:pt x="24234" y="1128818"/>
                  </a:cubicBezTo>
                  <a:cubicBezTo>
                    <a:pt x="24247" y="1059344"/>
                    <a:pt x="15585" y="983383"/>
                    <a:pt x="24329" y="914534"/>
                  </a:cubicBezTo>
                  <a:cubicBezTo>
                    <a:pt x="32805" y="847789"/>
                    <a:pt x="24242" y="775897"/>
                    <a:pt x="24234" y="707902"/>
                  </a:cubicBezTo>
                  <a:cubicBezTo>
                    <a:pt x="24227" y="636236"/>
                    <a:pt x="21741" y="565075"/>
                    <a:pt x="21683" y="493618"/>
                  </a:cubicBezTo>
                  <a:cubicBezTo>
                    <a:pt x="21626" y="422210"/>
                    <a:pt x="16563" y="350854"/>
                    <a:pt x="16581" y="279334"/>
                  </a:cubicBezTo>
                  <a:cubicBezTo>
                    <a:pt x="16600" y="210199"/>
                    <a:pt x="3266" y="134487"/>
                    <a:pt x="12424" y="65995"/>
                  </a:cubicBezTo>
                </a:path>
              </a:pathLst>
            </a:custGeom>
            <a:noFill/>
            <a:ln w="14037" cap="rnd">
              <a:solidFill>
                <a:srgbClr val="121206"/>
              </a:solidFill>
            </a:ln>
          </p:spPr>
        </p:sp>
        <p:sp>
          <p:nvSpPr>
            <p:cNvPr id="184" name="Segment 259">
              <a:extLst>
                <a:ext uri="{FF2B5EF4-FFF2-40B4-BE49-F238E27FC236}">
                  <a16:creationId xmlns:a16="http://schemas.microsoft.com/office/drawing/2014/main" id="{54182DAE-8B6E-4CA6-A19D-87A2F10E3407}"/>
                </a:ext>
              </a:extLst>
            </p:cNvPr>
            <p:cNvSpPr>
              <a:spLocks/>
            </p:cNvSpPr>
            <p:nvPr/>
          </p:nvSpPr>
          <p:spPr>
            <a:xfrm>
              <a:off x="1454070" y="3999968"/>
              <a:ext cx="428568" cy="1785700"/>
            </a:xfrm>
            <a:custGeom>
              <a:avLst/>
              <a:gdLst/>
              <a:ahLst/>
              <a:cxnLst/>
              <a:rect l="0" t="0" r="0" b="0"/>
              <a:pathLst>
                <a:path w="428568" h="1785700">
                  <a:moveTo>
                    <a:pt x="9779" y="62500"/>
                  </a:moveTo>
                  <a:cubicBezTo>
                    <a:pt x="14435" y="50692"/>
                    <a:pt x="20992" y="39004"/>
                    <a:pt x="32643" y="32643"/>
                  </a:cubicBezTo>
                  <a:cubicBezTo>
                    <a:pt x="83440" y="4913"/>
                    <a:pt x="298103" y="2225"/>
                    <a:pt x="353314" y="21621"/>
                  </a:cubicBezTo>
                  <a:cubicBezTo>
                    <a:pt x="364864" y="25678"/>
                    <a:pt x="379103" y="34996"/>
                    <a:pt x="383271" y="47271"/>
                  </a:cubicBezTo>
                  <a:cubicBezTo>
                    <a:pt x="403114" y="105705"/>
                    <a:pt x="388863" y="189747"/>
                    <a:pt x="389028" y="251274"/>
                  </a:cubicBezTo>
                  <a:cubicBezTo>
                    <a:pt x="389209" y="319150"/>
                    <a:pt x="382903" y="398582"/>
                    <a:pt x="393941" y="465558"/>
                  </a:cubicBezTo>
                  <a:cubicBezTo>
                    <a:pt x="405016" y="532767"/>
                    <a:pt x="385067" y="604896"/>
                    <a:pt x="396114" y="672188"/>
                  </a:cubicBezTo>
                  <a:cubicBezTo>
                    <a:pt x="407039" y="738743"/>
                    <a:pt x="399113" y="819048"/>
                    <a:pt x="399231" y="886472"/>
                  </a:cubicBezTo>
                  <a:cubicBezTo>
                    <a:pt x="399352" y="955299"/>
                    <a:pt x="401458" y="1024627"/>
                    <a:pt x="401780" y="1093104"/>
                  </a:cubicBezTo>
                  <a:cubicBezTo>
                    <a:pt x="402116" y="1164570"/>
                    <a:pt x="404289" y="1236279"/>
                    <a:pt x="404333" y="1307388"/>
                  </a:cubicBezTo>
                  <a:cubicBezTo>
                    <a:pt x="404376" y="1376332"/>
                    <a:pt x="406935" y="1445350"/>
                    <a:pt x="406884" y="1514018"/>
                  </a:cubicBezTo>
                  <a:cubicBezTo>
                    <a:pt x="406843" y="1571215"/>
                    <a:pt x="428919" y="1678038"/>
                    <a:pt x="401428" y="1728232"/>
                  </a:cubicBezTo>
                  <a:cubicBezTo>
                    <a:pt x="378168" y="1770702"/>
                    <a:pt x="74353" y="1787744"/>
                    <a:pt x="39606" y="1753812"/>
                  </a:cubicBezTo>
                  <a:cubicBezTo>
                    <a:pt x="37415" y="1751673"/>
                    <a:pt x="30128" y="1741478"/>
                    <a:pt x="28763" y="1738506"/>
                  </a:cubicBezTo>
                  <a:cubicBezTo>
                    <a:pt x="5191" y="1687224"/>
                    <a:pt x="24317" y="1588279"/>
                    <a:pt x="24234" y="1531876"/>
                  </a:cubicBezTo>
                  <a:cubicBezTo>
                    <a:pt x="24133" y="1462787"/>
                    <a:pt x="21722" y="1394200"/>
                    <a:pt x="21684" y="1325244"/>
                  </a:cubicBezTo>
                  <a:cubicBezTo>
                    <a:pt x="21645" y="1256397"/>
                    <a:pt x="21698" y="1187459"/>
                    <a:pt x="21684" y="1118614"/>
                  </a:cubicBezTo>
                  <a:cubicBezTo>
                    <a:pt x="21669" y="1046866"/>
                    <a:pt x="19226" y="975801"/>
                    <a:pt x="19132" y="904330"/>
                  </a:cubicBezTo>
                  <a:cubicBezTo>
                    <a:pt x="19044" y="836875"/>
                    <a:pt x="26423" y="764698"/>
                    <a:pt x="19070" y="697698"/>
                  </a:cubicBezTo>
                  <a:cubicBezTo>
                    <a:pt x="11418" y="627990"/>
                    <a:pt x="14108" y="553587"/>
                    <a:pt x="14030" y="483414"/>
                  </a:cubicBezTo>
                  <a:cubicBezTo>
                    <a:pt x="13955" y="414272"/>
                    <a:pt x="11488" y="345879"/>
                    <a:pt x="11479" y="276784"/>
                  </a:cubicBezTo>
                  <a:cubicBezTo>
                    <a:pt x="11471" y="206156"/>
                    <a:pt x="2280" y="133077"/>
                    <a:pt x="9779" y="62500"/>
                  </a:cubicBezTo>
                </a:path>
              </a:pathLst>
            </a:custGeom>
            <a:noFill/>
            <a:ln w="14037" cap="rnd">
              <a:solidFill>
                <a:srgbClr val="161608"/>
              </a:solidFill>
            </a:ln>
          </p:spPr>
        </p:sp>
        <p:sp>
          <p:nvSpPr>
            <p:cNvPr id="185" name="Segment 260">
              <a:extLst>
                <a:ext uri="{FF2B5EF4-FFF2-40B4-BE49-F238E27FC236}">
                  <a16:creationId xmlns:a16="http://schemas.microsoft.com/office/drawing/2014/main" id="{8AAD7F64-E43F-4168-8D0A-CA276D887572}"/>
                </a:ext>
              </a:extLst>
            </p:cNvPr>
            <p:cNvSpPr>
              <a:spLocks/>
            </p:cNvSpPr>
            <p:nvPr/>
          </p:nvSpPr>
          <p:spPr>
            <a:xfrm>
              <a:off x="1599477" y="4206599"/>
              <a:ext cx="102040" cy="89285"/>
            </a:xfrm>
            <a:custGeom>
              <a:avLst/>
              <a:gdLst/>
              <a:ahLst/>
              <a:cxnLst/>
              <a:rect l="0" t="0" r="0" b="0"/>
              <a:pathLst>
                <a:path w="102040" h="89285">
                  <a:moveTo>
                    <a:pt x="472" y="47429"/>
                  </a:moveTo>
                  <a:cubicBezTo>
                    <a:pt x="15038" y="47348"/>
                    <a:pt x="28739" y="48085"/>
                    <a:pt x="43004" y="48638"/>
                  </a:cubicBezTo>
                  <a:cubicBezTo>
                    <a:pt x="61218" y="49344"/>
                    <a:pt x="83698" y="44278"/>
                    <a:pt x="102943" y="44622"/>
                  </a:cubicBezTo>
                  <a:moveTo>
                    <a:pt x="38372" y="5318"/>
                  </a:moveTo>
                  <a:cubicBezTo>
                    <a:pt x="40341" y="6367"/>
                    <a:pt x="42310" y="7417"/>
                    <a:pt x="44280" y="8467"/>
                  </a:cubicBezTo>
                  <a:moveTo>
                    <a:pt x="39776" y="88137"/>
                  </a:moveTo>
                  <a:cubicBezTo>
                    <a:pt x="41114" y="86781"/>
                    <a:pt x="43935" y="83530"/>
                    <a:pt x="45964" y="83058"/>
                  </a:cubicBezTo>
                  <a:cubicBezTo>
                    <a:pt x="56459" y="80616"/>
                    <a:pt x="70897" y="91298"/>
                    <a:pt x="82713" y="84752"/>
                  </a:cubicBezTo>
                  <a:cubicBezTo>
                    <a:pt x="88976" y="81282"/>
                    <a:pt x="87761" y="8951"/>
                    <a:pt x="80484" y="4382"/>
                  </a:cubicBezTo>
                  <a:cubicBezTo>
                    <a:pt x="76817" y="2080"/>
                    <a:pt x="59368" y="2671"/>
                    <a:pt x="55217" y="3915"/>
                  </a:cubicBezTo>
                  <a:cubicBezTo>
                    <a:pt x="51434" y="5049"/>
                    <a:pt x="47925" y="6950"/>
                    <a:pt x="44280" y="8467"/>
                  </a:cubicBezTo>
                  <a:moveTo>
                    <a:pt x="42583" y="37603"/>
                  </a:moveTo>
                  <a:cubicBezTo>
                    <a:pt x="42482" y="27643"/>
                    <a:pt x="42688" y="18407"/>
                    <a:pt x="44280" y="8467"/>
                  </a:cubicBezTo>
                  <a:moveTo>
                    <a:pt x="43987" y="43218"/>
                  </a:moveTo>
                  <a:cubicBezTo>
                    <a:pt x="44229" y="56646"/>
                    <a:pt x="43014" y="69897"/>
                    <a:pt x="46324" y="83004"/>
                  </a:cubicBezTo>
                </a:path>
              </a:pathLst>
            </a:custGeom>
            <a:noFill/>
            <a:ln w="14037" cap="rnd">
              <a:solidFill>
                <a:srgbClr val="28280E"/>
              </a:solidFill>
            </a:ln>
          </p:spPr>
        </p:sp>
        <p:sp>
          <p:nvSpPr>
            <p:cNvPr id="186" name="Segment 261">
              <a:extLst>
                <a:ext uri="{FF2B5EF4-FFF2-40B4-BE49-F238E27FC236}">
                  <a16:creationId xmlns:a16="http://schemas.microsoft.com/office/drawing/2014/main" id="{0CFCEB45-4204-4CE2-B716-0279ED4C6234}"/>
                </a:ext>
              </a:extLst>
            </p:cNvPr>
            <p:cNvSpPr>
              <a:spLocks/>
            </p:cNvSpPr>
            <p:nvPr/>
          </p:nvSpPr>
          <p:spPr>
            <a:xfrm>
              <a:off x="1923454" y="3992315"/>
              <a:ext cx="426017" cy="1770394"/>
            </a:xfrm>
            <a:custGeom>
              <a:avLst/>
              <a:gdLst/>
              <a:ahLst/>
              <a:cxnLst/>
              <a:rect l="0" t="0" r="0" b="0"/>
              <a:pathLst>
                <a:path w="426017" h="1770394">
                  <a:moveTo>
                    <a:pt x="9873" y="65995"/>
                  </a:moveTo>
                  <a:cubicBezTo>
                    <a:pt x="12819" y="56570"/>
                    <a:pt x="15637" y="47010"/>
                    <a:pt x="22534" y="39540"/>
                  </a:cubicBezTo>
                  <a:cubicBezTo>
                    <a:pt x="25350" y="36491"/>
                    <a:pt x="31412" y="32260"/>
                    <a:pt x="35194" y="30092"/>
                  </a:cubicBezTo>
                  <a:cubicBezTo>
                    <a:pt x="83368" y="2487"/>
                    <a:pt x="300920" y="963"/>
                    <a:pt x="353030" y="21778"/>
                  </a:cubicBezTo>
                  <a:cubicBezTo>
                    <a:pt x="362804" y="25682"/>
                    <a:pt x="370827" y="32532"/>
                    <a:pt x="377029" y="41053"/>
                  </a:cubicBezTo>
                  <a:cubicBezTo>
                    <a:pt x="403633" y="77607"/>
                    <a:pt x="386417" y="198441"/>
                    <a:pt x="386476" y="243620"/>
                  </a:cubicBezTo>
                  <a:cubicBezTo>
                    <a:pt x="386567" y="312575"/>
                    <a:pt x="388990" y="381588"/>
                    <a:pt x="389027" y="450252"/>
                  </a:cubicBezTo>
                  <a:cubicBezTo>
                    <a:pt x="389065" y="519637"/>
                    <a:pt x="391530" y="588135"/>
                    <a:pt x="391578" y="656882"/>
                  </a:cubicBezTo>
                  <a:cubicBezTo>
                    <a:pt x="391629" y="728508"/>
                    <a:pt x="394086" y="799553"/>
                    <a:pt x="394130" y="871166"/>
                  </a:cubicBezTo>
                  <a:cubicBezTo>
                    <a:pt x="394171" y="940065"/>
                    <a:pt x="396663" y="1008733"/>
                    <a:pt x="396680" y="1077798"/>
                  </a:cubicBezTo>
                  <a:cubicBezTo>
                    <a:pt x="396698" y="1148962"/>
                    <a:pt x="401752" y="1221029"/>
                    <a:pt x="401782" y="1292082"/>
                  </a:cubicBezTo>
                  <a:cubicBezTo>
                    <a:pt x="401812" y="1361251"/>
                    <a:pt x="404371" y="1429853"/>
                    <a:pt x="404333" y="1498712"/>
                  </a:cubicBezTo>
                  <a:cubicBezTo>
                    <a:pt x="404302" y="1557235"/>
                    <a:pt x="427352" y="1655748"/>
                    <a:pt x="403731" y="1710410"/>
                  </a:cubicBezTo>
                  <a:cubicBezTo>
                    <a:pt x="400274" y="1718409"/>
                    <a:pt x="389283" y="1728135"/>
                    <a:pt x="381375" y="1731423"/>
                  </a:cubicBezTo>
                  <a:cubicBezTo>
                    <a:pt x="328476" y="1753412"/>
                    <a:pt x="104858" y="1771078"/>
                    <a:pt x="55693" y="1742761"/>
                  </a:cubicBezTo>
                  <a:cubicBezTo>
                    <a:pt x="49152" y="1738993"/>
                    <a:pt x="41598" y="1731225"/>
                    <a:pt x="37959" y="1724712"/>
                  </a:cubicBezTo>
                  <a:cubicBezTo>
                    <a:pt x="37578" y="1724031"/>
                    <a:pt x="31910" y="1710554"/>
                    <a:pt x="31887" y="1710446"/>
                  </a:cubicBezTo>
                  <a:cubicBezTo>
                    <a:pt x="19133" y="1649355"/>
                    <a:pt x="29440" y="1574081"/>
                    <a:pt x="29336" y="1511468"/>
                  </a:cubicBezTo>
                  <a:cubicBezTo>
                    <a:pt x="29223" y="1442888"/>
                    <a:pt x="27084" y="1373765"/>
                    <a:pt x="26783" y="1304836"/>
                  </a:cubicBezTo>
                  <a:cubicBezTo>
                    <a:pt x="26484" y="1236418"/>
                    <a:pt x="21730" y="1166627"/>
                    <a:pt x="21684" y="1098206"/>
                  </a:cubicBezTo>
                  <a:cubicBezTo>
                    <a:pt x="21636" y="1029360"/>
                    <a:pt x="22029" y="960419"/>
                    <a:pt x="21681" y="891574"/>
                  </a:cubicBezTo>
                  <a:cubicBezTo>
                    <a:pt x="21335" y="823114"/>
                    <a:pt x="19434" y="753746"/>
                    <a:pt x="19130" y="684944"/>
                  </a:cubicBezTo>
                  <a:cubicBezTo>
                    <a:pt x="18827" y="616275"/>
                    <a:pt x="14042" y="546913"/>
                    <a:pt x="14030" y="478312"/>
                  </a:cubicBezTo>
                  <a:cubicBezTo>
                    <a:pt x="14019" y="409252"/>
                    <a:pt x="11468" y="340321"/>
                    <a:pt x="11480" y="271682"/>
                  </a:cubicBezTo>
                  <a:cubicBezTo>
                    <a:pt x="11491" y="205134"/>
                    <a:pt x="1129" y="131457"/>
                    <a:pt x="9873" y="65995"/>
                  </a:cubicBezTo>
                </a:path>
              </a:pathLst>
            </a:custGeom>
            <a:noFill/>
            <a:ln w="14037" cap="rnd">
              <a:solidFill>
                <a:srgbClr val="28280E"/>
              </a:solidFill>
            </a:ln>
          </p:spPr>
        </p:sp>
        <p:sp>
          <p:nvSpPr>
            <p:cNvPr id="187" name="Segment 262">
              <a:extLst>
                <a:ext uri="{FF2B5EF4-FFF2-40B4-BE49-F238E27FC236}">
                  <a16:creationId xmlns:a16="http://schemas.microsoft.com/office/drawing/2014/main" id="{348B56FB-BA2E-41AB-8991-358CDE4A87FD}"/>
                </a:ext>
              </a:extLst>
            </p:cNvPr>
            <p:cNvSpPr>
              <a:spLocks/>
            </p:cNvSpPr>
            <p:nvPr/>
          </p:nvSpPr>
          <p:spPr>
            <a:xfrm>
              <a:off x="3007629" y="4028029"/>
              <a:ext cx="94387" cy="89285"/>
            </a:xfrm>
            <a:custGeom>
              <a:avLst/>
              <a:gdLst/>
              <a:ahLst/>
              <a:cxnLst/>
              <a:rect l="0" t="0" r="0" b="0"/>
              <a:pathLst>
                <a:path w="94387" h="89285">
                  <a:moveTo>
                    <a:pt x="1876" y="58793"/>
                  </a:moveTo>
                  <a:cubicBezTo>
                    <a:pt x="3221" y="63977"/>
                    <a:pt x="3903" y="70523"/>
                    <a:pt x="8932" y="73157"/>
                  </a:cubicBezTo>
                  <a:cubicBezTo>
                    <a:pt x="25668" y="81921"/>
                    <a:pt x="72065" y="73023"/>
                    <a:pt x="91245" y="74252"/>
                  </a:cubicBezTo>
                  <a:moveTo>
                    <a:pt x="94521" y="1241"/>
                  </a:moveTo>
                  <a:cubicBezTo>
                    <a:pt x="94292" y="24548"/>
                    <a:pt x="96280" y="50946"/>
                    <a:pt x="91245" y="74252"/>
                  </a:cubicBezTo>
                  <a:moveTo>
                    <a:pt x="94521" y="91079"/>
                  </a:moveTo>
                  <a:cubicBezTo>
                    <a:pt x="94557" y="84369"/>
                    <a:pt x="93665" y="82370"/>
                    <a:pt x="91245" y="74252"/>
                  </a:cubicBezTo>
                </a:path>
              </a:pathLst>
            </a:custGeom>
            <a:noFill/>
            <a:ln w="14037" cap="rnd">
              <a:solidFill>
                <a:srgbClr val="858538"/>
              </a:solidFill>
            </a:ln>
          </p:spPr>
        </p:sp>
        <p:sp>
          <p:nvSpPr>
            <p:cNvPr id="188" name="Segment 263">
              <a:extLst>
                <a:ext uri="{FF2B5EF4-FFF2-40B4-BE49-F238E27FC236}">
                  <a16:creationId xmlns:a16="http://schemas.microsoft.com/office/drawing/2014/main" id="{E42BB5BC-F43E-4BB7-A8D4-A16BABEC7AC3}"/>
                </a:ext>
              </a:extLst>
            </p:cNvPr>
            <p:cNvSpPr>
              <a:spLocks/>
            </p:cNvSpPr>
            <p:nvPr/>
          </p:nvSpPr>
          <p:spPr>
            <a:xfrm>
              <a:off x="3035690" y="4035682"/>
              <a:ext cx="43367" cy="43367"/>
            </a:xfrm>
            <a:custGeom>
              <a:avLst/>
              <a:gdLst/>
              <a:ahLst/>
              <a:cxnLst/>
              <a:rect l="0" t="0" r="0" b="0"/>
              <a:pathLst>
                <a:path w="43367" h="43367">
                  <a:moveTo>
                    <a:pt x="3734" y="11432"/>
                  </a:moveTo>
                  <a:cubicBezTo>
                    <a:pt x="4202" y="10028"/>
                    <a:pt x="4229" y="8388"/>
                    <a:pt x="5138" y="7221"/>
                  </a:cubicBezTo>
                  <a:cubicBezTo>
                    <a:pt x="9393" y="1757"/>
                    <a:pt x="32592" y="2968"/>
                    <a:pt x="38203" y="5962"/>
                  </a:cubicBezTo>
                  <a:cubicBezTo>
                    <a:pt x="45037" y="9608"/>
                    <a:pt x="44072" y="35288"/>
                    <a:pt x="39468" y="39558"/>
                  </a:cubicBezTo>
                  <a:cubicBezTo>
                    <a:pt x="34834" y="43856"/>
                    <a:pt x="11546" y="44969"/>
                    <a:pt x="6295" y="41153"/>
                  </a:cubicBezTo>
                  <a:cubicBezTo>
                    <a:pt x="592" y="37007"/>
                    <a:pt x="2424" y="17360"/>
                    <a:pt x="3734" y="11432"/>
                  </a:cubicBezTo>
                </a:path>
              </a:pathLst>
            </a:custGeom>
            <a:noFill/>
            <a:ln w="14037" cap="rnd">
              <a:solidFill>
                <a:srgbClr val="72722E"/>
              </a:solidFill>
            </a:ln>
          </p:spPr>
        </p:sp>
        <p:sp>
          <p:nvSpPr>
            <p:cNvPr id="189" name="Segment 264">
              <a:extLst>
                <a:ext uri="{FF2B5EF4-FFF2-40B4-BE49-F238E27FC236}">
                  <a16:creationId xmlns:a16="http://schemas.microsoft.com/office/drawing/2014/main" id="{FFD7D6A6-8EDE-4438-8301-2E06BAEFA0CA}"/>
                </a:ext>
              </a:extLst>
            </p:cNvPr>
            <p:cNvSpPr>
              <a:spLocks/>
            </p:cNvSpPr>
            <p:nvPr/>
          </p:nvSpPr>
          <p:spPr>
            <a:xfrm>
              <a:off x="3010180" y="4145375"/>
              <a:ext cx="96938" cy="102040"/>
            </a:xfrm>
            <a:custGeom>
              <a:avLst/>
              <a:gdLst/>
              <a:ahLst/>
              <a:cxnLst/>
              <a:rect l="0" t="0" r="0" b="0"/>
              <a:pathLst>
                <a:path w="96938" h="102040">
                  <a:moveTo>
                    <a:pt x="3536" y="3792"/>
                  </a:moveTo>
                  <a:cubicBezTo>
                    <a:pt x="6315" y="7874"/>
                    <a:pt x="9266" y="14518"/>
                    <a:pt x="13087" y="17688"/>
                  </a:cubicBezTo>
                  <a:cubicBezTo>
                    <a:pt x="17374" y="21245"/>
                    <a:pt x="49280" y="19377"/>
                    <a:pt x="54069" y="16062"/>
                  </a:cubicBezTo>
                  <a:cubicBezTo>
                    <a:pt x="58293" y="13139"/>
                    <a:pt x="56876" y="6763"/>
                    <a:pt x="56877" y="2389"/>
                  </a:cubicBezTo>
                  <a:moveTo>
                    <a:pt x="3536" y="103456"/>
                  </a:moveTo>
                  <a:cubicBezTo>
                    <a:pt x="3735" y="87154"/>
                    <a:pt x="1989" y="69133"/>
                    <a:pt x="3588" y="52922"/>
                  </a:cubicBezTo>
                  <a:cubicBezTo>
                    <a:pt x="3866" y="50100"/>
                    <a:pt x="3764" y="47021"/>
                    <a:pt x="5095" y="44500"/>
                  </a:cubicBezTo>
                  <a:cubicBezTo>
                    <a:pt x="6929" y="41028"/>
                    <a:pt x="9656" y="38106"/>
                    <a:pt x="11937" y="34908"/>
                  </a:cubicBezTo>
                  <a:moveTo>
                    <a:pt x="11958" y="27655"/>
                  </a:moveTo>
                  <a:cubicBezTo>
                    <a:pt x="11631" y="29853"/>
                    <a:pt x="10756" y="33040"/>
                    <a:pt x="12147" y="35167"/>
                  </a:cubicBezTo>
                  <a:cubicBezTo>
                    <a:pt x="15216" y="39858"/>
                    <a:pt x="30619" y="48930"/>
                    <a:pt x="35821" y="51166"/>
                  </a:cubicBezTo>
                  <a:cubicBezTo>
                    <a:pt x="43030" y="54264"/>
                    <a:pt x="54842" y="49691"/>
                    <a:pt x="59567" y="57130"/>
                  </a:cubicBezTo>
                  <a:cubicBezTo>
                    <a:pt x="64582" y="65025"/>
                    <a:pt x="60249" y="81036"/>
                    <a:pt x="61088" y="90822"/>
                  </a:cubicBezTo>
                  <a:moveTo>
                    <a:pt x="27399" y="97841"/>
                  </a:moveTo>
                  <a:cubicBezTo>
                    <a:pt x="24528" y="96882"/>
                    <a:pt x="21437" y="95412"/>
                    <a:pt x="20536" y="92070"/>
                  </a:cubicBezTo>
                  <a:cubicBezTo>
                    <a:pt x="19463" y="88087"/>
                    <a:pt x="19534" y="80675"/>
                    <a:pt x="22884" y="77885"/>
                  </a:cubicBezTo>
                  <a:cubicBezTo>
                    <a:pt x="30407" y="71620"/>
                    <a:pt x="50182" y="73002"/>
                    <a:pt x="59112" y="75486"/>
                  </a:cubicBezTo>
                  <a:moveTo>
                    <a:pt x="61088" y="33270"/>
                  </a:moveTo>
                  <a:cubicBezTo>
                    <a:pt x="60105" y="34745"/>
                    <a:pt x="60088" y="34404"/>
                    <a:pt x="59840" y="36078"/>
                  </a:cubicBezTo>
                  <a:cubicBezTo>
                    <a:pt x="59471" y="38571"/>
                    <a:pt x="61261" y="40546"/>
                    <a:pt x="61054" y="43096"/>
                  </a:cubicBezTo>
                  <a:cubicBezTo>
                    <a:pt x="60802" y="46198"/>
                    <a:pt x="60029" y="51536"/>
                    <a:pt x="58632" y="54300"/>
                  </a:cubicBezTo>
                  <a:moveTo>
                    <a:pt x="75125" y="36078"/>
                  </a:moveTo>
                  <a:cubicBezTo>
                    <a:pt x="78782" y="37958"/>
                    <a:pt x="84116" y="40229"/>
                    <a:pt x="85394" y="44607"/>
                  </a:cubicBezTo>
                  <a:cubicBezTo>
                    <a:pt x="88964" y="56836"/>
                    <a:pt x="83154" y="76672"/>
                    <a:pt x="83547" y="89419"/>
                  </a:cubicBezTo>
                  <a:moveTo>
                    <a:pt x="93373" y="45904"/>
                  </a:moveTo>
                  <a:cubicBezTo>
                    <a:pt x="90625" y="45851"/>
                    <a:pt x="87973" y="44449"/>
                    <a:pt x="85394" y="44607"/>
                  </a:cubicBezTo>
                  <a:moveTo>
                    <a:pt x="98988" y="64152"/>
                  </a:moveTo>
                  <a:cubicBezTo>
                    <a:pt x="87069" y="64267"/>
                    <a:pt x="74872" y="63780"/>
                    <a:pt x="62964" y="64256"/>
                  </a:cubicBezTo>
                </a:path>
              </a:pathLst>
            </a:custGeom>
            <a:noFill/>
            <a:ln w="14037" cap="rnd">
              <a:solidFill>
                <a:srgbClr val="7E3734"/>
              </a:solidFill>
            </a:ln>
          </p:spPr>
        </p:sp>
        <p:sp>
          <p:nvSpPr>
            <p:cNvPr id="190" name="Segment 265">
              <a:extLst>
                <a:ext uri="{FF2B5EF4-FFF2-40B4-BE49-F238E27FC236}">
                  <a16:creationId xmlns:a16="http://schemas.microsoft.com/office/drawing/2014/main" id="{FA676C62-5926-4884-8A74-43D5950643C9}"/>
                </a:ext>
              </a:extLst>
            </p:cNvPr>
            <p:cNvSpPr>
              <a:spLocks/>
            </p:cNvSpPr>
            <p:nvPr/>
          </p:nvSpPr>
          <p:spPr>
            <a:xfrm>
              <a:off x="3094363" y="4150477"/>
              <a:ext cx="5102" cy="7653"/>
            </a:xfrm>
            <a:custGeom>
              <a:avLst/>
              <a:gdLst/>
              <a:ahLst/>
              <a:cxnLst/>
              <a:rect l="0" t="0" r="0" b="0"/>
              <a:pathLst>
                <a:path w="5102" h="7653">
                  <a:moveTo>
                    <a:pt x="1093" y="9515"/>
                  </a:moveTo>
                  <a:cubicBezTo>
                    <a:pt x="2459" y="7996"/>
                    <a:pt x="4735" y="5877"/>
                    <a:pt x="5189" y="3785"/>
                  </a:cubicBezTo>
                  <a:cubicBezTo>
                    <a:pt x="5280" y="3364"/>
                    <a:pt x="5266" y="2926"/>
                    <a:pt x="5304" y="2497"/>
                  </a:cubicBezTo>
                </a:path>
              </a:pathLst>
            </a:custGeom>
            <a:noFill/>
            <a:ln w="14037" cap="rnd">
              <a:solidFill>
                <a:srgbClr val="7E3734"/>
              </a:solidFill>
            </a:ln>
          </p:spPr>
        </p:sp>
        <p:sp>
          <p:nvSpPr>
            <p:cNvPr id="191" name="Segment 266">
              <a:extLst>
                <a:ext uri="{FF2B5EF4-FFF2-40B4-BE49-F238E27FC236}">
                  <a16:creationId xmlns:a16="http://schemas.microsoft.com/office/drawing/2014/main" id="{FF2BB5E5-5D28-4461-B4F3-B9844A3E7396}"/>
                </a:ext>
              </a:extLst>
            </p:cNvPr>
            <p:cNvSpPr>
              <a:spLocks/>
            </p:cNvSpPr>
            <p:nvPr/>
          </p:nvSpPr>
          <p:spPr>
            <a:xfrm>
              <a:off x="3198954" y="4022927"/>
              <a:ext cx="61224" cy="96938"/>
            </a:xfrm>
            <a:custGeom>
              <a:avLst/>
              <a:gdLst/>
              <a:ahLst/>
              <a:cxnLst/>
              <a:rect l="0" t="0" r="0" b="0"/>
              <a:pathLst>
                <a:path w="61224" h="96938">
                  <a:moveTo>
                    <a:pt x="5439" y="98853"/>
                  </a:moveTo>
                  <a:cubicBezTo>
                    <a:pt x="1678" y="79885"/>
                    <a:pt x="17967" y="26257"/>
                    <a:pt x="15392" y="12512"/>
                  </a:cubicBezTo>
                  <a:cubicBezTo>
                    <a:pt x="14817" y="9439"/>
                    <a:pt x="11359" y="7261"/>
                    <a:pt x="9650" y="4805"/>
                  </a:cubicBezTo>
                  <a:moveTo>
                    <a:pt x="60184" y="594"/>
                  </a:moveTo>
                  <a:cubicBezTo>
                    <a:pt x="60185" y="5414"/>
                    <a:pt x="61239" y="10222"/>
                    <a:pt x="55973" y="12762"/>
                  </a:cubicBezTo>
                  <a:cubicBezTo>
                    <a:pt x="48279" y="16472"/>
                    <a:pt x="23433" y="13621"/>
                    <a:pt x="15861" y="14409"/>
                  </a:cubicBezTo>
                </a:path>
              </a:pathLst>
            </a:custGeom>
            <a:noFill/>
            <a:ln w="14037" cap="rnd">
              <a:solidFill>
                <a:srgbClr val="873B38"/>
              </a:solidFill>
            </a:ln>
          </p:spPr>
        </p:sp>
        <p:sp>
          <p:nvSpPr>
            <p:cNvPr id="192" name="Segment 267">
              <a:extLst>
                <a:ext uri="{FF2B5EF4-FFF2-40B4-BE49-F238E27FC236}">
                  <a16:creationId xmlns:a16="http://schemas.microsoft.com/office/drawing/2014/main" id="{39E3A6B0-3B19-43BD-A236-29E00A6C19BE}"/>
                </a:ext>
              </a:extLst>
            </p:cNvPr>
            <p:cNvSpPr>
              <a:spLocks/>
            </p:cNvSpPr>
            <p:nvPr/>
          </p:nvSpPr>
          <p:spPr>
            <a:xfrm>
              <a:off x="3242321" y="4066294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1093" y="9259"/>
                  </a:moveTo>
                  <a:cubicBezTo>
                    <a:pt x="4519" y="6978"/>
                    <a:pt x="7929" y="5109"/>
                    <a:pt x="10919" y="2240"/>
                  </a:cubicBezTo>
                </a:path>
              </a:pathLst>
            </a:custGeom>
            <a:noFill/>
            <a:ln w="14037" cap="rnd">
              <a:solidFill>
                <a:srgbClr val="42973C"/>
              </a:solidFill>
            </a:ln>
          </p:spPr>
        </p:sp>
        <p:sp>
          <p:nvSpPr>
            <p:cNvPr id="193" name="Segment 268">
              <a:extLst>
                <a:ext uri="{FF2B5EF4-FFF2-40B4-BE49-F238E27FC236}">
                  <a16:creationId xmlns:a16="http://schemas.microsoft.com/office/drawing/2014/main" id="{C330F36A-670A-4780-BB6B-03AFB88EE7AD}"/>
                </a:ext>
              </a:extLst>
            </p:cNvPr>
            <p:cNvSpPr>
              <a:spLocks/>
            </p:cNvSpPr>
            <p:nvPr/>
          </p:nvSpPr>
          <p:spPr>
            <a:xfrm>
              <a:off x="3216811" y="4056090"/>
              <a:ext cx="84183" cy="63775"/>
            </a:xfrm>
            <a:custGeom>
              <a:avLst/>
              <a:gdLst/>
              <a:ahLst/>
              <a:cxnLst/>
              <a:rect l="0" t="0" r="0" b="0"/>
              <a:pathLst>
                <a:path w="84183" h="63775">
                  <a:moveTo>
                    <a:pt x="850" y="35943"/>
                  </a:moveTo>
                  <a:cubicBezTo>
                    <a:pt x="1006" y="37347"/>
                    <a:pt x="558" y="38960"/>
                    <a:pt x="1318" y="40154"/>
                  </a:cubicBezTo>
                  <a:cubicBezTo>
                    <a:pt x="11044" y="55433"/>
                    <a:pt x="70282" y="45143"/>
                    <a:pt x="86476" y="45769"/>
                  </a:cubicBezTo>
                  <a:moveTo>
                    <a:pt x="58402" y="2254"/>
                  </a:moveTo>
                  <a:cubicBezTo>
                    <a:pt x="59193" y="22523"/>
                    <a:pt x="60000" y="43596"/>
                    <a:pt x="59806" y="64017"/>
                  </a:cubicBezTo>
                </a:path>
              </a:pathLst>
            </a:custGeom>
            <a:noFill/>
            <a:ln w="14037" cap="rnd">
              <a:solidFill>
                <a:srgbClr val="8A8A39"/>
              </a:solidFill>
            </a:ln>
          </p:spPr>
        </p:sp>
        <p:sp>
          <p:nvSpPr>
            <p:cNvPr id="194" name="Segment 269">
              <a:extLst>
                <a:ext uri="{FF2B5EF4-FFF2-40B4-BE49-F238E27FC236}">
                  <a16:creationId xmlns:a16="http://schemas.microsoft.com/office/drawing/2014/main" id="{37904069-CC1E-4FA7-87B0-50DB637B4336}"/>
                </a:ext>
              </a:extLst>
            </p:cNvPr>
            <p:cNvSpPr>
              <a:spLocks/>
            </p:cNvSpPr>
            <p:nvPr/>
          </p:nvSpPr>
          <p:spPr>
            <a:xfrm>
              <a:off x="3206607" y="4145375"/>
              <a:ext cx="96938" cy="96938"/>
            </a:xfrm>
            <a:custGeom>
              <a:avLst/>
              <a:gdLst/>
              <a:ahLst/>
              <a:cxnLst/>
              <a:rect l="0" t="0" r="0" b="0"/>
              <a:pathLst>
                <a:path w="96938" h="96938">
                  <a:moveTo>
                    <a:pt x="985" y="19233"/>
                  </a:moveTo>
                  <a:cubicBezTo>
                    <a:pt x="30801" y="17930"/>
                    <a:pt x="61025" y="18437"/>
                    <a:pt x="90852" y="17574"/>
                  </a:cubicBezTo>
                  <a:moveTo>
                    <a:pt x="5196" y="40289"/>
                  </a:moveTo>
                  <a:cubicBezTo>
                    <a:pt x="5106" y="51687"/>
                    <a:pt x="5022" y="58739"/>
                    <a:pt x="9751" y="69789"/>
                  </a:cubicBezTo>
                  <a:moveTo>
                    <a:pt x="6600" y="99245"/>
                  </a:moveTo>
                  <a:cubicBezTo>
                    <a:pt x="5194" y="87105"/>
                    <a:pt x="4753" y="82547"/>
                    <a:pt x="9751" y="69789"/>
                  </a:cubicBezTo>
                  <a:moveTo>
                    <a:pt x="30463" y="985"/>
                  </a:moveTo>
                  <a:cubicBezTo>
                    <a:pt x="36159" y="2914"/>
                    <a:pt x="44366" y="9961"/>
                    <a:pt x="45950" y="15898"/>
                  </a:cubicBezTo>
                  <a:moveTo>
                    <a:pt x="31867" y="48711"/>
                  </a:moveTo>
                  <a:cubicBezTo>
                    <a:pt x="31847" y="52749"/>
                    <a:pt x="34129" y="66413"/>
                    <a:pt x="30255" y="68767"/>
                  </a:cubicBezTo>
                  <a:cubicBezTo>
                    <a:pt x="24456" y="72292"/>
                    <a:pt x="16528" y="68910"/>
                    <a:pt x="9751" y="69789"/>
                  </a:cubicBezTo>
                  <a:moveTo>
                    <a:pt x="31867" y="88015"/>
                  </a:moveTo>
                  <a:cubicBezTo>
                    <a:pt x="31893" y="83483"/>
                    <a:pt x="30339" y="75287"/>
                    <a:pt x="31943" y="71085"/>
                  </a:cubicBezTo>
                  <a:cubicBezTo>
                    <a:pt x="33988" y="65726"/>
                    <a:pt x="49608" y="68524"/>
                    <a:pt x="51368" y="68549"/>
                  </a:cubicBezTo>
                  <a:moveTo>
                    <a:pt x="47307" y="33270"/>
                  </a:moveTo>
                  <a:cubicBezTo>
                    <a:pt x="48871" y="28762"/>
                    <a:pt x="50864" y="23282"/>
                    <a:pt x="52749" y="18938"/>
                  </a:cubicBezTo>
                  <a:moveTo>
                    <a:pt x="54326" y="44500"/>
                  </a:moveTo>
                  <a:cubicBezTo>
                    <a:pt x="54477" y="53421"/>
                    <a:pt x="53828" y="59376"/>
                    <a:pt x="51368" y="68549"/>
                  </a:cubicBezTo>
                  <a:moveTo>
                    <a:pt x="55730" y="90822"/>
                  </a:moveTo>
                  <a:cubicBezTo>
                    <a:pt x="55097" y="83685"/>
                    <a:pt x="53177" y="75361"/>
                    <a:pt x="51368" y="68549"/>
                  </a:cubicBezTo>
                  <a:moveTo>
                    <a:pt x="66959" y="3792"/>
                  </a:moveTo>
                  <a:cubicBezTo>
                    <a:pt x="66732" y="19624"/>
                    <a:pt x="73223" y="34754"/>
                    <a:pt x="73700" y="48869"/>
                  </a:cubicBezTo>
                  <a:cubicBezTo>
                    <a:pt x="74029" y="58594"/>
                    <a:pt x="65490" y="77036"/>
                    <a:pt x="73562" y="85589"/>
                  </a:cubicBezTo>
                  <a:cubicBezTo>
                    <a:pt x="77522" y="89785"/>
                    <a:pt x="92544" y="92649"/>
                    <a:pt x="95906" y="86080"/>
                  </a:cubicBezTo>
                  <a:cubicBezTo>
                    <a:pt x="98331" y="81340"/>
                    <a:pt x="98801" y="52696"/>
                    <a:pt x="95034" y="48867"/>
                  </a:cubicBezTo>
                  <a:cubicBezTo>
                    <a:pt x="91329" y="45101"/>
                    <a:pt x="75516" y="47428"/>
                    <a:pt x="73631" y="47502"/>
                  </a:cubicBezTo>
                  <a:moveTo>
                    <a:pt x="92226" y="6600"/>
                  </a:moveTo>
                  <a:cubicBezTo>
                    <a:pt x="91768" y="10258"/>
                    <a:pt x="91310" y="13916"/>
                    <a:pt x="90852" y="17574"/>
                  </a:cubicBezTo>
                  <a:moveTo>
                    <a:pt x="96437" y="31867"/>
                  </a:moveTo>
                  <a:cubicBezTo>
                    <a:pt x="96003" y="26085"/>
                    <a:pt x="94331" y="25144"/>
                    <a:pt x="90852" y="17574"/>
                  </a:cubicBezTo>
                  <a:moveTo>
                    <a:pt x="32148" y="67735"/>
                  </a:moveTo>
                  <a:cubicBezTo>
                    <a:pt x="32448" y="67987"/>
                    <a:pt x="32747" y="68240"/>
                    <a:pt x="33047" y="68492"/>
                  </a:cubicBezTo>
                  <a:moveTo>
                    <a:pt x="31378" y="68736"/>
                  </a:moveTo>
                  <a:cubicBezTo>
                    <a:pt x="31617" y="68994"/>
                    <a:pt x="31856" y="69251"/>
                    <a:pt x="32095" y="69509"/>
                  </a:cubicBezTo>
                </a:path>
              </a:pathLst>
            </a:custGeom>
            <a:noFill/>
            <a:ln w="14037" cap="rnd">
              <a:solidFill>
                <a:srgbClr val="91403C"/>
              </a:solidFill>
            </a:ln>
          </p:spPr>
        </p:sp>
        <p:sp>
          <p:nvSpPr>
            <p:cNvPr id="195" name="Segment 270">
              <a:extLst>
                <a:ext uri="{FF2B5EF4-FFF2-40B4-BE49-F238E27FC236}">
                  <a16:creationId xmlns:a16="http://schemas.microsoft.com/office/drawing/2014/main" id="{1BEAEA28-586B-41D5-A53D-77368DD6D4FB}"/>
                </a:ext>
              </a:extLst>
            </p:cNvPr>
            <p:cNvSpPr>
              <a:spLocks/>
            </p:cNvSpPr>
            <p:nvPr/>
          </p:nvSpPr>
          <p:spPr>
            <a:xfrm>
              <a:off x="3288239" y="4030580"/>
              <a:ext cx="5102" cy="5102"/>
            </a:xfrm>
            <a:custGeom>
              <a:avLst/>
              <a:gdLst/>
              <a:ahLst/>
              <a:cxnLst/>
              <a:rect l="0" t="0" r="0" b="0"/>
              <a:pathLst>
                <a:path w="5102" h="5102">
                  <a:moveTo>
                    <a:pt x="1093" y="6708"/>
                  </a:moveTo>
                  <a:cubicBezTo>
                    <a:pt x="1093" y="6708"/>
                    <a:pt x="1093" y="6708"/>
                    <a:pt x="1093" y="6708"/>
                  </a:cubicBezTo>
                  <a:moveTo>
                    <a:pt x="5304" y="1093"/>
                  </a:moveTo>
                  <a:cubicBezTo>
                    <a:pt x="5304" y="1093"/>
                    <a:pt x="5304" y="1093"/>
                    <a:pt x="5304" y="1093"/>
                  </a:cubicBezTo>
                </a:path>
              </a:pathLst>
            </a:custGeom>
            <a:noFill/>
            <a:ln w="14037" cap="rnd">
              <a:solidFill>
                <a:srgbClr val="91913B"/>
              </a:solidFill>
            </a:ln>
          </p:spPr>
        </p:sp>
        <p:sp>
          <p:nvSpPr>
            <p:cNvPr id="196" name="Segment 273">
              <a:extLst>
                <a:ext uri="{FF2B5EF4-FFF2-40B4-BE49-F238E27FC236}">
                  <a16:creationId xmlns:a16="http://schemas.microsoft.com/office/drawing/2014/main" id="{B1399104-CEA3-4B2D-A423-207D6D433028}"/>
                </a:ext>
              </a:extLst>
            </p:cNvPr>
            <p:cNvSpPr>
              <a:spLocks/>
            </p:cNvSpPr>
            <p:nvPr/>
          </p:nvSpPr>
          <p:spPr>
            <a:xfrm>
              <a:off x="1135195" y="4339251"/>
              <a:ext cx="99489" cy="22959"/>
            </a:xfrm>
            <a:custGeom>
              <a:avLst/>
              <a:gdLst/>
              <a:ahLst/>
              <a:cxnLst/>
              <a:rect l="0" t="0" r="0" b="0"/>
              <a:pathLst>
                <a:path w="99489" h="22959">
                  <a:moveTo>
                    <a:pt x="2119" y="16412"/>
                  </a:moveTo>
                  <a:cubicBezTo>
                    <a:pt x="24159" y="16777"/>
                    <a:pt x="48812" y="11187"/>
                    <a:pt x="70908" y="11181"/>
                  </a:cubicBezTo>
                  <a:cubicBezTo>
                    <a:pt x="82044" y="11178"/>
                    <a:pt x="91576" y="19841"/>
                    <a:pt x="101782" y="23431"/>
                  </a:cubicBezTo>
                  <a:moveTo>
                    <a:pt x="65286" y="2375"/>
                  </a:moveTo>
                  <a:cubicBezTo>
                    <a:pt x="66425" y="5179"/>
                    <a:pt x="66740" y="8986"/>
                    <a:pt x="69239" y="10999"/>
                  </a:cubicBezTo>
                  <a:cubicBezTo>
                    <a:pt x="72479" y="13608"/>
                    <a:pt x="77695" y="13216"/>
                    <a:pt x="81559" y="14173"/>
                  </a:cubicBezTo>
                </a:path>
              </a:pathLst>
            </a:custGeom>
            <a:noFill/>
            <a:ln w="14037" cap="rnd">
              <a:solidFill>
                <a:srgbClr val="240F0C"/>
              </a:solidFill>
            </a:ln>
          </p:spPr>
        </p:sp>
        <p:sp>
          <p:nvSpPr>
            <p:cNvPr id="197" name="Segment 274">
              <a:extLst>
                <a:ext uri="{FF2B5EF4-FFF2-40B4-BE49-F238E27FC236}">
                  <a16:creationId xmlns:a16="http://schemas.microsoft.com/office/drawing/2014/main" id="{5CC0CD3F-3768-4011-A3EA-3E44057CDEF9}"/>
                </a:ext>
              </a:extLst>
            </p:cNvPr>
            <p:cNvSpPr>
              <a:spLocks/>
            </p:cNvSpPr>
            <p:nvPr/>
          </p:nvSpPr>
          <p:spPr>
            <a:xfrm>
              <a:off x="1137746" y="4367312"/>
              <a:ext cx="94387" cy="71428"/>
            </a:xfrm>
            <a:custGeom>
              <a:avLst/>
              <a:gdLst/>
              <a:ahLst/>
              <a:cxnLst/>
              <a:rect l="0" t="0" r="0" b="0"/>
              <a:pathLst>
                <a:path w="94387" h="71428">
                  <a:moveTo>
                    <a:pt x="1106" y="9785"/>
                  </a:moveTo>
                  <a:cubicBezTo>
                    <a:pt x="974" y="20556"/>
                    <a:pt x="3244" y="27691"/>
                    <a:pt x="5299" y="37844"/>
                  </a:cubicBezTo>
                  <a:cubicBezTo>
                    <a:pt x="6799" y="45258"/>
                    <a:pt x="3912" y="59477"/>
                    <a:pt x="3411" y="67337"/>
                  </a:cubicBezTo>
                  <a:cubicBezTo>
                    <a:pt x="3376" y="67892"/>
                    <a:pt x="2810" y="68273"/>
                    <a:pt x="2510" y="68741"/>
                  </a:cubicBezTo>
                  <a:moveTo>
                    <a:pt x="47429" y="1363"/>
                  </a:moveTo>
                  <a:cubicBezTo>
                    <a:pt x="47279" y="23511"/>
                    <a:pt x="47664" y="46919"/>
                    <a:pt x="48729" y="68741"/>
                  </a:cubicBezTo>
                  <a:cubicBezTo>
                    <a:pt x="48778" y="69761"/>
                    <a:pt x="47862" y="70613"/>
                    <a:pt x="47429" y="71548"/>
                  </a:cubicBezTo>
                  <a:moveTo>
                    <a:pt x="85329" y="8381"/>
                  </a:moveTo>
                  <a:cubicBezTo>
                    <a:pt x="85459" y="25920"/>
                    <a:pt x="92990" y="42815"/>
                    <a:pt x="95155" y="60319"/>
                  </a:cubicBezTo>
                  <a:moveTo>
                    <a:pt x="5564" y="39744"/>
                  </a:moveTo>
                  <a:cubicBezTo>
                    <a:pt x="31950" y="37884"/>
                    <a:pt x="60242" y="36530"/>
                    <a:pt x="86819" y="36812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198" name="Segment 275">
              <a:extLst>
                <a:ext uri="{FF2B5EF4-FFF2-40B4-BE49-F238E27FC236}">
                  <a16:creationId xmlns:a16="http://schemas.microsoft.com/office/drawing/2014/main" id="{63FB7053-5F7C-41B3-B079-2DB524EF96C3}"/>
                </a:ext>
              </a:extLst>
            </p:cNvPr>
            <p:cNvSpPr>
              <a:spLocks/>
            </p:cNvSpPr>
            <p:nvPr/>
          </p:nvSpPr>
          <p:spPr>
            <a:xfrm>
              <a:off x="1596926" y="4326496"/>
              <a:ext cx="104591" cy="99489"/>
            </a:xfrm>
            <a:custGeom>
              <a:avLst/>
              <a:gdLst/>
              <a:ahLst/>
              <a:cxnLst/>
              <a:rect l="0" t="0" r="0" b="0"/>
              <a:pathLst>
                <a:path w="104591" h="99489">
                  <a:moveTo>
                    <a:pt x="6343" y="99501"/>
                  </a:moveTo>
                  <a:cubicBezTo>
                    <a:pt x="6559" y="89409"/>
                    <a:pt x="2278" y="75661"/>
                    <a:pt x="5095" y="65812"/>
                  </a:cubicBezTo>
                  <a:cubicBezTo>
                    <a:pt x="6145" y="62143"/>
                    <a:pt x="8196" y="58812"/>
                    <a:pt x="9746" y="55312"/>
                  </a:cubicBezTo>
                  <a:moveTo>
                    <a:pt x="10554" y="2645"/>
                  </a:moveTo>
                  <a:cubicBezTo>
                    <a:pt x="12904" y="6744"/>
                    <a:pt x="18430" y="11627"/>
                    <a:pt x="18700" y="16555"/>
                  </a:cubicBezTo>
                  <a:cubicBezTo>
                    <a:pt x="19354" y="28498"/>
                    <a:pt x="4580" y="37631"/>
                    <a:pt x="8100" y="51143"/>
                  </a:cubicBezTo>
                  <a:cubicBezTo>
                    <a:pt x="9537" y="56658"/>
                    <a:pt x="17664" y="62989"/>
                    <a:pt x="23206" y="64286"/>
                  </a:cubicBezTo>
                  <a:cubicBezTo>
                    <a:pt x="33644" y="66729"/>
                    <a:pt x="47541" y="64375"/>
                    <a:pt x="58281" y="64408"/>
                  </a:cubicBezTo>
                  <a:moveTo>
                    <a:pt x="28803" y="95290"/>
                  </a:moveTo>
                  <a:cubicBezTo>
                    <a:pt x="29271" y="95134"/>
                    <a:pt x="29776" y="95063"/>
                    <a:pt x="30206" y="94822"/>
                  </a:cubicBezTo>
                  <a:cubicBezTo>
                    <a:pt x="33502" y="92977"/>
                    <a:pt x="37601" y="86082"/>
                    <a:pt x="38629" y="82657"/>
                  </a:cubicBezTo>
                  <a:moveTo>
                    <a:pt x="30206" y="36334"/>
                  </a:moveTo>
                  <a:cubicBezTo>
                    <a:pt x="30362" y="36802"/>
                    <a:pt x="30430" y="37310"/>
                    <a:pt x="30674" y="37738"/>
                  </a:cubicBezTo>
                  <a:cubicBezTo>
                    <a:pt x="32174" y="40365"/>
                    <a:pt x="36465" y="42607"/>
                    <a:pt x="38629" y="44756"/>
                  </a:cubicBezTo>
                  <a:moveTo>
                    <a:pt x="52666" y="34930"/>
                  </a:moveTo>
                  <a:cubicBezTo>
                    <a:pt x="52849" y="52355"/>
                    <a:pt x="54382" y="70877"/>
                    <a:pt x="54035" y="88271"/>
                  </a:cubicBezTo>
                  <a:cubicBezTo>
                    <a:pt x="54006" y="89736"/>
                    <a:pt x="53122" y="91079"/>
                    <a:pt x="52666" y="92483"/>
                  </a:cubicBezTo>
                  <a:moveTo>
                    <a:pt x="62492" y="1241"/>
                  </a:moveTo>
                  <a:cubicBezTo>
                    <a:pt x="61284" y="4988"/>
                    <a:pt x="61831" y="10347"/>
                    <a:pt x="58125" y="12631"/>
                  </a:cubicBezTo>
                  <a:cubicBezTo>
                    <a:pt x="49224" y="18115"/>
                    <a:pt x="28111" y="15493"/>
                    <a:pt x="18706" y="16628"/>
                  </a:cubicBezTo>
                  <a:moveTo>
                    <a:pt x="66703" y="63005"/>
                  </a:moveTo>
                  <a:cubicBezTo>
                    <a:pt x="68739" y="63041"/>
                    <a:pt x="70776" y="63078"/>
                    <a:pt x="72812" y="63115"/>
                  </a:cubicBezTo>
                  <a:moveTo>
                    <a:pt x="77933" y="84060"/>
                  </a:moveTo>
                  <a:cubicBezTo>
                    <a:pt x="77049" y="83073"/>
                    <a:pt x="75771" y="82328"/>
                    <a:pt x="75281" y="81097"/>
                  </a:cubicBezTo>
                  <a:cubicBezTo>
                    <a:pt x="72777" y="74809"/>
                    <a:pt x="72554" y="58891"/>
                    <a:pt x="73838" y="52130"/>
                  </a:cubicBezTo>
                  <a:cubicBezTo>
                    <a:pt x="75663" y="42529"/>
                    <a:pt x="81189" y="39455"/>
                    <a:pt x="77539" y="29462"/>
                  </a:cubicBezTo>
                  <a:cubicBezTo>
                    <a:pt x="77224" y="28597"/>
                    <a:pt x="76704" y="25940"/>
                    <a:pt x="76620" y="26857"/>
                  </a:cubicBezTo>
                  <a:cubicBezTo>
                    <a:pt x="76579" y="27311"/>
                    <a:pt x="78147" y="34749"/>
                    <a:pt x="78311" y="35182"/>
                  </a:cubicBezTo>
                  <a:cubicBezTo>
                    <a:pt x="80030" y="39713"/>
                    <a:pt x="83466" y="41106"/>
                    <a:pt x="87199" y="43631"/>
                  </a:cubicBezTo>
                  <a:cubicBezTo>
                    <a:pt x="91177" y="46322"/>
                    <a:pt x="103424" y="54923"/>
                    <a:pt x="104453" y="60209"/>
                  </a:cubicBezTo>
                  <a:cubicBezTo>
                    <a:pt x="105790" y="67077"/>
                    <a:pt x="84410" y="91383"/>
                    <a:pt x="80740" y="98097"/>
                  </a:cubicBezTo>
                </a:path>
              </a:pathLst>
            </a:custGeom>
            <a:noFill/>
            <a:ln w="14037" cap="rnd">
              <a:solidFill>
                <a:srgbClr val="2E2E11"/>
              </a:solidFill>
            </a:ln>
          </p:spPr>
        </p:sp>
        <p:sp>
          <p:nvSpPr>
            <p:cNvPr id="199" name="Segment 276">
              <a:extLst>
                <a:ext uri="{FF2B5EF4-FFF2-40B4-BE49-F238E27FC236}">
                  <a16:creationId xmlns:a16="http://schemas.microsoft.com/office/drawing/2014/main" id="{F5971DE6-C63E-4DB7-A4C9-3656EBA7178E}"/>
                </a:ext>
              </a:extLst>
            </p:cNvPr>
            <p:cNvSpPr>
              <a:spLocks/>
            </p:cNvSpPr>
            <p:nvPr/>
          </p:nvSpPr>
          <p:spPr>
            <a:xfrm>
              <a:off x="1686211" y="4329047"/>
              <a:ext cx="12755" cy="12755"/>
            </a:xfrm>
            <a:custGeom>
              <a:avLst/>
              <a:gdLst/>
              <a:ahLst/>
              <a:cxnLst/>
              <a:rect l="0" t="0" r="0" b="0"/>
              <a:pathLst>
                <a:path w="12755" h="12755">
                  <a:moveTo>
                    <a:pt x="1276" y="14030"/>
                  </a:moveTo>
                  <a:cubicBezTo>
                    <a:pt x="5527" y="9779"/>
                    <a:pt x="9779" y="5527"/>
                    <a:pt x="14030" y="1276"/>
                  </a:cubicBezTo>
                </a:path>
              </a:pathLst>
            </a:custGeom>
            <a:noFill/>
            <a:ln w="14037" cap="rnd">
              <a:solidFill>
                <a:srgbClr val="0A1807"/>
              </a:solidFill>
            </a:ln>
          </p:spPr>
        </p:sp>
        <p:sp>
          <p:nvSpPr>
            <p:cNvPr id="200" name="Segment 277">
              <a:extLst>
                <a:ext uri="{FF2B5EF4-FFF2-40B4-BE49-F238E27FC236}">
                  <a16:creationId xmlns:a16="http://schemas.microsoft.com/office/drawing/2014/main" id="{633A06B0-EF8F-40AC-9066-797E3570D204}"/>
                </a:ext>
              </a:extLst>
            </p:cNvPr>
            <p:cNvSpPr>
              <a:spLocks/>
            </p:cNvSpPr>
            <p:nvPr/>
          </p:nvSpPr>
          <p:spPr>
            <a:xfrm>
              <a:off x="2071412" y="4311190"/>
              <a:ext cx="96938" cy="28061"/>
            </a:xfrm>
            <a:custGeom>
              <a:avLst/>
              <a:gdLst/>
              <a:ahLst/>
              <a:cxnLst/>
              <a:rect l="0" t="0" r="0" b="0"/>
              <a:pathLst>
                <a:path w="96938" h="28061">
                  <a:moveTo>
                    <a:pt x="715" y="22918"/>
                  </a:moveTo>
                  <a:cubicBezTo>
                    <a:pt x="22278" y="16718"/>
                    <a:pt x="46257" y="23949"/>
                    <a:pt x="67456" y="16127"/>
                  </a:cubicBezTo>
                  <a:moveTo>
                    <a:pt x="58267" y="1862"/>
                  </a:moveTo>
                  <a:cubicBezTo>
                    <a:pt x="60972" y="5640"/>
                    <a:pt x="64449" y="14909"/>
                    <a:pt x="68579" y="16541"/>
                  </a:cubicBezTo>
                  <a:cubicBezTo>
                    <a:pt x="77151" y="19927"/>
                    <a:pt x="90342" y="26820"/>
                    <a:pt x="98975" y="28533"/>
                  </a:cubicBezTo>
                </a:path>
              </a:pathLst>
            </a:custGeom>
            <a:noFill/>
            <a:ln w="14037" cap="rnd">
              <a:solidFill>
                <a:srgbClr val="1E461B"/>
              </a:solidFill>
            </a:ln>
          </p:spPr>
        </p:sp>
        <p:sp>
          <p:nvSpPr>
            <p:cNvPr id="201" name="Segment 278">
              <a:extLst>
                <a:ext uri="{FF2B5EF4-FFF2-40B4-BE49-F238E27FC236}">
                  <a16:creationId xmlns:a16="http://schemas.microsoft.com/office/drawing/2014/main" id="{CCA5BFE1-52A1-4659-A9E5-644A02CC82DA}"/>
                </a:ext>
              </a:extLst>
            </p:cNvPr>
            <p:cNvSpPr>
              <a:spLocks/>
            </p:cNvSpPr>
            <p:nvPr/>
          </p:nvSpPr>
          <p:spPr>
            <a:xfrm>
              <a:off x="2073963" y="4346904"/>
              <a:ext cx="91836" cy="68877"/>
            </a:xfrm>
            <a:custGeom>
              <a:avLst/>
              <a:gdLst/>
              <a:ahLst/>
              <a:cxnLst/>
              <a:rect l="0" t="0" r="0" b="0"/>
              <a:pathLst>
                <a:path w="91836" h="68877">
                  <a:moveTo>
                    <a:pt x="1106" y="5830"/>
                  </a:moveTo>
                  <a:cubicBezTo>
                    <a:pt x="1013" y="17865"/>
                    <a:pt x="856" y="25557"/>
                    <a:pt x="5841" y="37173"/>
                  </a:cubicBezTo>
                  <a:moveTo>
                    <a:pt x="2510" y="67594"/>
                  </a:moveTo>
                  <a:cubicBezTo>
                    <a:pt x="2272" y="56683"/>
                    <a:pt x="3706" y="48127"/>
                    <a:pt x="5841" y="37173"/>
                  </a:cubicBezTo>
                  <a:moveTo>
                    <a:pt x="46025" y="216"/>
                  </a:moveTo>
                  <a:cubicBezTo>
                    <a:pt x="46191" y="23407"/>
                    <a:pt x="46694" y="47544"/>
                    <a:pt x="47429" y="70401"/>
                  </a:cubicBezTo>
                  <a:moveTo>
                    <a:pt x="82522" y="5830"/>
                  </a:moveTo>
                  <a:cubicBezTo>
                    <a:pt x="82797" y="15844"/>
                    <a:pt x="85067" y="24022"/>
                    <a:pt x="83966" y="34504"/>
                  </a:cubicBezTo>
                  <a:moveTo>
                    <a:pt x="92348" y="60575"/>
                  </a:moveTo>
                  <a:cubicBezTo>
                    <a:pt x="92260" y="50749"/>
                    <a:pt x="88625" y="43328"/>
                    <a:pt x="83966" y="34504"/>
                  </a:cubicBezTo>
                  <a:moveTo>
                    <a:pt x="5841" y="37173"/>
                  </a:moveTo>
                  <a:cubicBezTo>
                    <a:pt x="30758" y="33759"/>
                    <a:pt x="58836" y="34301"/>
                    <a:pt x="83966" y="34504"/>
                  </a:cubicBezTo>
                </a:path>
              </a:pathLst>
            </a:custGeom>
            <a:noFill/>
            <a:ln w="14037" cap="rnd">
              <a:solidFill>
                <a:srgbClr val="183714"/>
              </a:solidFill>
            </a:ln>
          </p:spPr>
        </p:sp>
        <p:sp>
          <p:nvSpPr>
            <p:cNvPr id="202" name="Segment 279">
              <a:extLst>
                <a:ext uri="{FF2B5EF4-FFF2-40B4-BE49-F238E27FC236}">
                  <a16:creationId xmlns:a16="http://schemas.microsoft.com/office/drawing/2014/main" id="{63AF0365-9E41-43B3-A8DC-4A127E1AC087}"/>
                </a:ext>
              </a:extLst>
            </p:cNvPr>
            <p:cNvSpPr>
              <a:spLocks/>
            </p:cNvSpPr>
            <p:nvPr/>
          </p:nvSpPr>
          <p:spPr>
            <a:xfrm>
              <a:off x="2081616" y="4446393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1606" y="1862"/>
                  </a:moveTo>
                  <a:cubicBezTo>
                    <a:pt x="4988" y="3000"/>
                    <a:pt x="8696" y="6522"/>
                    <a:pt x="11432" y="8881"/>
                  </a:cubicBezTo>
                </a:path>
              </a:pathLst>
            </a:custGeom>
            <a:noFill/>
            <a:ln w="14037" cap="rnd">
              <a:solidFill>
                <a:srgbClr val="1B3F18"/>
              </a:solidFill>
            </a:ln>
          </p:spPr>
        </p:sp>
        <p:sp>
          <p:nvSpPr>
            <p:cNvPr id="203" name="Segment 280">
              <a:extLst>
                <a:ext uri="{FF2B5EF4-FFF2-40B4-BE49-F238E27FC236}">
                  <a16:creationId xmlns:a16="http://schemas.microsoft.com/office/drawing/2014/main" id="{DF891C11-70F2-4F20-AD32-1274BF652519}"/>
                </a:ext>
              </a:extLst>
            </p:cNvPr>
            <p:cNvSpPr>
              <a:spLocks/>
            </p:cNvSpPr>
            <p:nvPr/>
          </p:nvSpPr>
          <p:spPr>
            <a:xfrm>
              <a:off x="2068861" y="4438740"/>
              <a:ext cx="104591" cy="99489"/>
            </a:xfrm>
            <a:custGeom>
              <a:avLst/>
              <a:gdLst/>
              <a:ahLst/>
              <a:cxnLst/>
              <a:rect l="0" t="0" r="0" b="0"/>
              <a:pathLst>
                <a:path w="104591" h="99489">
                  <a:moveTo>
                    <a:pt x="11958" y="78445"/>
                  </a:moveTo>
                  <a:cubicBezTo>
                    <a:pt x="8420" y="76078"/>
                    <a:pt x="6818" y="75589"/>
                    <a:pt x="4558" y="71808"/>
                  </a:cubicBezTo>
                  <a:cubicBezTo>
                    <a:pt x="1741" y="67094"/>
                    <a:pt x="1399" y="52976"/>
                    <a:pt x="2288" y="47564"/>
                  </a:cubicBezTo>
                  <a:cubicBezTo>
                    <a:pt x="3209" y="41957"/>
                    <a:pt x="4114" y="35619"/>
                    <a:pt x="9567" y="32539"/>
                  </a:cubicBezTo>
                  <a:cubicBezTo>
                    <a:pt x="13759" y="30171"/>
                    <a:pt x="18575" y="30721"/>
                    <a:pt x="23188" y="30719"/>
                  </a:cubicBezTo>
                  <a:moveTo>
                    <a:pt x="13362" y="99501"/>
                  </a:moveTo>
                  <a:cubicBezTo>
                    <a:pt x="14558" y="99501"/>
                    <a:pt x="15061" y="99649"/>
                    <a:pt x="16169" y="99033"/>
                  </a:cubicBezTo>
                  <a:cubicBezTo>
                    <a:pt x="17396" y="98351"/>
                    <a:pt x="18731" y="96994"/>
                    <a:pt x="19497" y="95810"/>
                  </a:cubicBezTo>
                  <a:cubicBezTo>
                    <a:pt x="20159" y="94784"/>
                    <a:pt x="20286" y="93662"/>
                    <a:pt x="20380" y="92483"/>
                  </a:cubicBezTo>
                  <a:moveTo>
                    <a:pt x="21784" y="58793"/>
                  </a:moveTo>
                  <a:cubicBezTo>
                    <a:pt x="26505" y="55793"/>
                    <a:pt x="32667" y="54953"/>
                    <a:pt x="34818" y="49137"/>
                  </a:cubicBezTo>
                  <a:cubicBezTo>
                    <a:pt x="37086" y="43002"/>
                    <a:pt x="32272" y="26392"/>
                    <a:pt x="38242" y="22206"/>
                  </a:cubicBezTo>
                  <a:cubicBezTo>
                    <a:pt x="40806" y="20407"/>
                    <a:pt x="58037" y="19415"/>
                    <a:pt x="60780" y="20912"/>
                  </a:cubicBezTo>
                  <a:cubicBezTo>
                    <a:pt x="65690" y="23593"/>
                    <a:pt x="64835" y="77364"/>
                    <a:pt x="60932" y="81097"/>
                  </a:cubicBezTo>
                  <a:cubicBezTo>
                    <a:pt x="60629" y="81387"/>
                    <a:pt x="60100" y="81201"/>
                    <a:pt x="59684" y="81253"/>
                  </a:cubicBezTo>
                  <a:moveTo>
                    <a:pt x="31610" y="30719"/>
                  </a:moveTo>
                  <a:cubicBezTo>
                    <a:pt x="31610" y="30719"/>
                    <a:pt x="31610" y="30719"/>
                    <a:pt x="31610" y="30719"/>
                  </a:cubicBezTo>
                  <a:moveTo>
                    <a:pt x="73721" y="1241"/>
                  </a:moveTo>
                  <a:cubicBezTo>
                    <a:pt x="73686" y="11926"/>
                    <a:pt x="77931" y="23585"/>
                    <a:pt x="78156" y="33342"/>
                  </a:cubicBezTo>
                  <a:cubicBezTo>
                    <a:pt x="78336" y="41159"/>
                    <a:pt x="69124" y="60278"/>
                    <a:pt x="79349" y="66865"/>
                  </a:cubicBezTo>
                  <a:cubicBezTo>
                    <a:pt x="79669" y="67071"/>
                    <a:pt x="91587" y="70099"/>
                    <a:pt x="91814" y="70064"/>
                  </a:cubicBezTo>
                  <a:cubicBezTo>
                    <a:pt x="98025" y="69086"/>
                    <a:pt x="94822" y="51696"/>
                    <a:pt x="100493" y="48071"/>
                  </a:cubicBezTo>
                  <a:cubicBezTo>
                    <a:pt x="102131" y="47023"/>
                    <a:pt x="104193" y="46862"/>
                    <a:pt x="106007" y="46160"/>
                  </a:cubicBezTo>
                  <a:moveTo>
                    <a:pt x="75125" y="98097"/>
                  </a:moveTo>
                  <a:cubicBezTo>
                    <a:pt x="75245" y="89271"/>
                    <a:pt x="73104" y="76943"/>
                    <a:pt x="76373" y="68619"/>
                  </a:cubicBezTo>
                  <a:cubicBezTo>
                    <a:pt x="76729" y="67713"/>
                    <a:pt x="77438" y="66982"/>
                    <a:pt x="77971" y="66163"/>
                  </a:cubicBezTo>
                  <a:moveTo>
                    <a:pt x="94777" y="9664"/>
                  </a:moveTo>
                  <a:cubicBezTo>
                    <a:pt x="95595" y="16626"/>
                    <a:pt x="92820" y="22449"/>
                    <a:pt x="93166" y="29420"/>
                  </a:cubicBezTo>
                  <a:cubicBezTo>
                    <a:pt x="93497" y="36111"/>
                    <a:pt x="96638" y="43659"/>
                    <a:pt x="98559" y="49662"/>
                  </a:cubicBezTo>
                  <a:moveTo>
                    <a:pt x="94777" y="88271"/>
                  </a:moveTo>
                  <a:cubicBezTo>
                    <a:pt x="94761" y="82234"/>
                    <a:pt x="95654" y="75745"/>
                    <a:pt x="93217" y="70150"/>
                  </a:cubicBezTo>
                  <a:moveTo>
                    <a:pt x="33214" y="52244"/>
                  </a:moveTo>
                  <a:cubicBezTo>
                    <a:pt x="36277" y="62575"/>
                    <a:pt x="37232" y="65165"/>
                    <a:pt x="37225" y="74234"/>
                  </a:cubicBezTo>
                  <a:cubicBezTo>
                    <a:pt x="37224" y="75638"/>
                    <a:pt x="36955" y="77068"/>
                    <a:pt x="37225" y="78445"/>
                  </a:cubicBezTo>
                  <a:cubicBezTo>
                    <a:pt x="37485" y="79772"/>
                    <a:pt x="37701" y="81380"/>
                    <a:pt x="38785" y="82189"/>
                  </a:cubicBezTo>
                  <a:cubicBezTo>
                    <a:pt x="39876" y="83003"/>
                    <a:pt x="41486" y="82562"/>
                    <a:pt x="42846" y="82639"/>
                  </a:cubicBezTo>
                  <a:cubicBezTo>
                    <a:pt x="44245" y="82718"/>
                    <a:pt x="45749" y="83174"/>
                    <a:pt x="47051" y="82656"/>
                  </a:cubicBezTo>
                  <a:cubicBezTo>
                    <a:pt x="50851" y="81144"/>
                    <a:pt x="49859" y="78745"/>
                    <a:pt x="49858" y="75638"/>
                  </a:cubicBezTo>
                  <a:cubicBezTo>
                    <a:pt x="49857" y="70024"/>
                    <a:pt x="49867" y="64399"/>
                    <a:pt x="49858" y="58793"/>
                  </a:cubicBezTo>
                  <a:cubicBezTo>
                    <a:pt x="49840" y="46306"/>
                    <a:pt x="49874" y="33767"/>
                    <a:pt x="49734" y="21274"/>
                  </a:cubicBezTo>
                  <a:moveTo>
                    <a:pt x="78156" y="33342"/>
                  </a:moveTo>
                  <a:cubicBezTo>
                    <a:pt x="83343" y="31880"/>
                    <a:pt x="87279" y="30682"/>
                    <a:pt x="92763" y="30850"/>
                  </a:cubicBezTo>
                </a:path>
              </a:pathLst>
            </a:custGeom>
            <a:noFill/>
            <a:ln w="14037" cap="rnd">
              <a:solidFill>
                <a:srgbClr val="1C4018"/>
              </a:solidFill>
            </a:ln>
          </p:spPr>
        </p:sp>
        <p:sp>
          <p:nvSpPr>
            <p:cNvPr id="204" name="Segment 281">
              <a:extLst>
                <a:ext uri="{FF2B5EF4-FFF2-40B4-BE49-F238E27FC236}">
                  <a16:creationId xmlns:a16="http://schemas.microsoft.com/office/drawing/2014/main" id="{6155F334-53FA-41E9-8033-DCF30EE4B756}"/>
                </a:ext>
              </a:extLst>
            </p:cNvPr>
            <p:cNvSpPr>
              <a:spLocks/>
            </p:cNvSpPr>
            <p:nvPr/>
          </p:nvSpPr>
          <p:spPr>
            <a:xfrm>
              <a:off x="3010180" y="4267823"/>
              <a:ext cx="102040" cy="102040"/>
            </a:xfrm>
            <a:custGeom>
              <a:avLst/>
              <a:gdLst/>
              <a:ahLst/>
              <a:cxnLst/>
              <a:rect l="0" t="0" r="0" b="0"/>
              <a:pathLst>
                <a:path w="102040" h="102040">
                  <a:moveTo>
                    <a:pt x="728" y="8381"/>
                  </a:moveTo>
                  <a:cubicBezTo>
                    <a:pt x="4008" y="9377"/>
                    <a:pt x="7288" y="10372"/>
                    <a:pt x="10568" y="11368"/>
                  </a:cubicBezTo>
                  <a:moveTo>
                    <a:pt x="728" y="82778"/>
                  </a:moveTo>
                  <a:cubicBezTo>
                    <a:pt x="1245" y="87423"/>
                    <a:pt x="1233" y="91993"/>
                    <a:pt x="4990" y="95412"/>
                  </a:cubicBezTo>
                  <a:cubicBezTo>
                    <a:pt x="12153" y="101930"/>
                    <a:pt x="72026" y="103049"/>
                    <a:pt x="78960" y="96439"/>
                  </a:cubicBezTo>
                  <a:cubicBezTo>
                    <a:pt x="81823" y="93711"/>
                    <a:pt x="84012" y="68438"/>
                    <a:pt x="82477" y="64869"/>
                  </a:cubicBezTo>
                  <a:cubicBezTo>
                    <a:pt x="80096" y="59334"/>
                    <a:pt x="70329" y="51354"/>
                    <a:pt x="67146" y="46786"/>
                  </a:cubicBezTo>
                  <a:moveTo>
                    <a:pt x="2132" y="43474"/>
                  </a:moveTo>
                  <a:cubicBezTo>
                    <a:pt x="3027" y="43118"/>
                    <a:pt x="8826" y="40775"/>
                    <a:pt x="9435" y="40654"/>
                  </a:cubicBezTo>
                  <a:cubicBezTo>
                    <a:pt x="18370" y="38873"/>
                    <a:pt x="37245" y="41172"/>
                    <a:pt x="47051" y="40904"/>
                  </a:cubicBezTo>
                  <a:cubicBezTo>
                    <a:pt x="58597" y="40588"/>
                    <a:pt x="67616" y="52965"/>
                    <a:pt x="78227" y="40961"/>
                  </a:cubicBezTo>
                  <a:cubicBezTo>
                    <a:pt x="79907" y="39062"/>
                    <a:pt x="83428" y="24454"/>
                    <a:pt x="83549" y="21630"/>
                  </a:cubicBezTo>
                  <a:cubicBezTo>
                    <a:pt x="83704" y="17989"/>
                    <a:pt x="79427" y="9472"/>
                    <a:pt x="76529" y="7342"/>
                  </a:cubicBezTo>
                  <a:cubicBezTo>
                    <a:pt x="68764" y="1633"/>
                    <a:pt x="53803" y="7626"/>
                    <a:pt x="46899" y="10022"/>
                  </a:cubicBezTo>
                  <a:moveTo>
                    <a:pt x="47051" y="29437"/>
                  </a:moveTo>
                  <a:cubicBezTo>
                    <a:pt x="47035" y="22982"/>
                    <a:pt x="46990" y="16493"/>
                    <a:pt x="46899" y="10022"/>
                  </a:cubicBezTo>
                  <a:moveTo>
                    <a:pt x="47051" y="35052"/>
                  </a:moveTo>
                  <a:cubicBezTo>
                    <a:pt x="47051" y="37002"/>
                    <a:pt x="47051" y="38953"/>
                    <a:pt x="47051" y="40904"/>
                  </a:cubicBezTo>
                  <a:moveTo>
                    <a:pt x="101796" y="26630"/>
                  </a:moveTo>
                  <a:cubicBezTo>
                    <a:pt x="96268" y="23338"/>
                    <a:pt x="85900" y="24244"/>
                    <a:pt x="82070" y="19568"/>
                  </a:cubicBezTo>
                  <a:cubicBezTo>
                    <a:pt x="79937" y="16963"/>
                    <a:pt x="79314" y="12945"/>
                    <a:pt x="78245" y="9826"/>
                  </a:cubicBezTo>
                  <a:moveTo>
                    <a:pt x="103199" y="68741"/>
                  </a:moveTo>
                  <a:cubicBezTo>
                    <a:pt x="97285" y="67269"/>
                    <a:pt x="87318" y="68317"/>
                    <a:pt x="82226" y="65649"/>
                  </a:cubicBezTo>
                  <a:cubicBezTo>
                    <a:pt x="78762" y="63833"/>
                    <a:pt x="76358" y="59319"/>
                    <a:pt x="73873" y="56422"/>
                  </a:cubicBezTo>
                  <a:moveTo>
                    <a:pt x="10568" y="11368"/>
                  </a:moveTo>
                  <a:cubicBezTo>
                    <a:pt x="24328" y="5463"/>
                    <a:pt x="32589" y="5958"/>
                    <a:pt x="46899" y="10022"/>
                  </a:cubicBezTo>
                  <a:moveTo>
                    <a:pt x="10568" y="11368"/>
                  </a:moveTo>
                  <a:cubicBezTo>
                    <a:pt x="10582" y="21546"/>
                    <a:pt x="11902" y="30112"/>
                    <a:pt x="11975" y="40304"/>
                  </a:cubicBezTo>
                </a:path>
              </a:pathLst>
            </a:custGeom>
            <a:noFill/>
            <a:ln w="14037" cap="rnd">
              <a:solidFill>
                <a:srgbClr val="888838"/>
              </a:solidFill>
            </a:ln>
          </p:spPr>
        </p:sp>
        <p:sp>
          <p:nvSpPr>
            <p:cNvPr id="205" name="Segment 282">
              <a:extLst>
                <a:ext uri="{FF2B5EF4-FFF2-40B4-BE49-F238E27FC236}">
                  <a16:creationId xmlns:a16="http://schemas.microsoft.com/office/drawing/2014/main" id="{0D9B8F36-CB7F-4AB0-81BB-431A31D2BBC6}"/>
                </a:ext>
              </a:extLst>
            </p:cNvPr>
            <p:cNvSpPr>
              <a:spLocks/>
            </p:cNvSpPr>
            <p:nvPr/>
          </p:nvSpPr>
          <p:spPr>
            <a:xfrm>
              <a:off x="3048445" y="4334149"/>
              <a:ext cx="10204" cy="10204"/>
            </a:xfrm>
            <a:custGeom>
              <a:avLst/>
              <a:gdLst/>
              <a:ahLst/>
              <a:cxnLst/>
              <a:rect l="0" t="0" r="0" b="0"/>
              <a:pathLst>
                <a:path w="10204" h="10204">
                  <a:moveTo>
                    <a:pt x="202" y="10919"/>
                  </a:moveTo>
                  <a:cubicBezTo>
                    <a:pt x="618" y="10867"/>
                    <a:pt x="1045" y="10870"/>
                    <a:pt x="1450" y="10763"/>
                  </a:cubicBezTo>
                  <a:cubicBezTo>
                    <a:pt x="4942" y="9839"/>
                    <a:pt x="9017" y="4870"/>
                    <a:pt x="11432" y="2497"/>
                  </a:cubicBezTo>
                </a:path>
              </a:pathLst>
            </a:custGeom>
            <a:noFill/>
            <a:ln w="14037" cap="rnd">
              <a:solidFill>
                <a:srgbClr val="8B3D3A"/>
              </a:solidFill>
            </a:ln>
          </p:spPr>
        </p:sp>
        <p:sp>
          <p:nvSpPr>
            <p:cNvPr id="206" name="Segment 283">
              <a:extLst>
                <a:ext uri="{FF2B5EF4-FFF2-40B4-BE49-F238E27FC236}">
                  <a16:creationId xmlns:a16="http://schemas.microsoft.com/office/drawing/2014/main" id="{6E05EDB7-0441-4254-9264-1B7EC6BEAD2F}"/>
                </a:ext>
              </a:extLst>
            </p:cNvPr>
            <p:cNvSpPr>
              <a:spLocks/>
            </p:cNvSpPr>
            <p:nvPr/>
          </p:nvSpPr>
          <p:spPr>
            <a:xfrm>
              <a:off x="3017833" y="4431087"/>
              <a:ext cx="89285" cy="15306"/>
            </a:xfrm>
            <a:custGeom>
              <a:avLst/>
              <a:gdLst/>
              <a:ahLst/>
              <a:cxnLst/>
              <a:rect l="0" t="0" r="0" b="0"/>
              <a:pathLst>
                <a:path w="89285" h="15306">
                  <a:moveTo>
                    <a:pt x="1093" y="3644"/>
                  </a:moveTo>
                  <a:cubicBezTo>
                    <a:pt x="32979" y="16010"/>
                    <a:pt x="58143" y="9947"/>
                    <a:pt x="89527" y="2240"/>
                  </a:cubicBezTo>
                </a:path>
              </a:pathLst>
            </a:custGeom>
            <a:noFill/>
            <a:ln w="14037" cap="rnd">
              <a:solidFill>
                <a:srgbClr val="9A4440"/>
              </a:solidFill>
            </a:ln>
          </p:spPr>
        </p:sp>
        <p:sp>
          <p:nvSpPr>
            <p:cNvPr id="207" name="Segment 284">
              <a:extLst>
                <a:ext uri="{FF2B5EF4-FFF2-40B4-BE49-F238E27FC236}">
                  <a16:creationId xmlns:a16="http://schemas.microsoft.com/office/drawing/2014/main" id="{7AB490F2-5C3D-498B-A71E-F181F04AC174}"/>
                </a:ext>
              </a:extLst>
            </p:cNvPr>
            <p:cNvSpPr>
              <a:spLocks/>
            </p:cNvSpPr>
            <p:nvPr/>
          </p:nvSpPr>
          <p:spPr>
            <a:xfrm>
              <a:off x="3204056" y="4267823"/>
              <a:ext cx="102040" cy="99489"/>
            </a:xfrm>
            <a:custGeom>
              <a:avLst/>
              <a:gdLst/>
              <a:ahLst/>
              <a:cxnLst/>
              <a:rect l="0" t="0" r="0" b="0"/>
              <a:pathLst>
                <a:path w="102040" h="99489">
                  <a:moveTo>
                    <a:pt x="1876" y="81631"/>
                  </a:moveTo>
                  <a:cubicBezTo>
                    <a:pt x="1875" y="86540"/>
                    <a:pt x="2634" y="89595"/>
                    <a:pt x="6274" y="93103"/>
                  </a:cubicBezTo>
                  <a:cubicBezTo>
                    <a:pt x="12558" y="99161"/>
                    <a:pt x="71755" y="100319"/>
                    <a:pt x="78502" y="95194"/>
                  </a:cubicBezTo>
                  <a:cubicBezTo>
                    <a:pt x="83100" y="91702"/>
                    <a:pt x="84625" y="68768"/>
                    <a:pt x="82910" y="63502"/>
                  </a:cubicBezTo>
                  <a:cubicBezTo>
                    <a:pt x="81127" y="58026"/>
                    <a:pt x="71347" y="48818"/>
                    <a:pt x="68632" y="44615"/>
                  </a:cubicBezTo>
                  <a:moveTo>
                    <a:pt x="4683" y="4427"/>
                  </a:moveTo>
                  <a:cubicBezTo>
                    <a:pt x="5829" y="5252"/>
                    <a:pt x="9977" y="8394"/>
                    <a:pt x="11271" y="8681"/>
                  </a:cubicBezTo>
                  <a:cubicBezTo>
                    <a:pt x="17582" y="10077"/>
                    <a:pt x="39357" y="7495"/>
                    <a:pt x="47568" y="7585"/>
                  </a:cubicBezTo>
                  <a:cubicBezTo>
                    <a:pt x="54868" y="7665"/>
                    <a:pt x="59943" y="1811"/>
                    <a:pt x="67850" y="3023"/>
                  </a:cubicBezTo>
                  <a:cubicBezTo>
                    <a:pt x="73710" y="3922"/>
                    <a:pt x="78455" y="5260"/>
                    <a:pt x="81801" y="10498"/>
                  </a:cubicBezTo>
                  <a:cubicBezTo>
                    <a:pt x="86371" y="17653"/>
                    <a:pt x="81999" y="39288"/>
                    <a:pt x="73788" y="43184"/>
                  </a:cubicBezTo>
                  <a:cubicBezTo>
                    <a:pt x="66296" y="46740"/>
                    <a:pt x="60857" y="41737"/>
                    <a:pt x="53813" y="39973"/>
                  </a:cubicBezTo>
                  <a:cubicBezTo>
                    <a:pt x="47026" y="38273"/>
                    <a:pt x="18729" y="36230"/>
                    <a:pt x="12307" y="37580"/>
                  </a:cubicBezTo>
                  <a:cubicBezTo>
                    <a:pt x="11446" y="37761"/>
                    <a:pt x="7243" y="40254"/>
                    <a:pt x="6087" y="40923"/>
                  </a:cubicBezTo>
                  <a:moveTo>
                    <a:pt x="48198" y="25482"/>
                  </a:moveTo>
                  <a:cubicBezTo>
                    <a:pt x="48153" y="23221"/>
                    <a:pt x="46696" y="20458"/>
                    <a:pt x="46812" y="18464"/>
                  </a:cubicBezTo>
                  <a:cubicBezTo>
                    <a:pt x="47023" y="14818"/>
                    <a:pt x="47634" y="11206"/>
                    <a:pt x="48044" y="7576"/>
                  </a:cubicBezTo>
                  <a:moveTo>
                    <a:pt x="48198" y="33905"/>
                  </a:moveTo>
                  <a:cubicBezTo>
                    <a:pt x="48198" y="35389"/>
                    <a:pt x="48198" y="36874"/>
                    <a:pt x="48198" y="38358"/>
                  </a:cubicBezTo>
                  <a:moveTo>
                    <a:pt x="101539" y="22675"/>
                  </a:moveTo>
                  <a:cubicBezTo>
                    <a:pt x="96171" y="21255"/>
                    <a:pt x="86458" y="21632"/>
                    <a:pt x="82943" y="16865"/>
                  </a:cubicBezTo>
                  <a:cubicBezTo>
                    <a:pt x="81042" y="14285"/>
                    <a:pt x="80558" y="10357"/>
                    <a:pt x="79323" y="7425"/>
                  </a:cubicBezTo>
                  <a:moveTo>
                    <a:pt x="104347" y="66190"/>
                  </a:moveTo>
                  <a:cubicBezTo>
                    <a:pt x="98097" y="64676"/>
                    <a:pt x="89009" y="66011"/>
                    <a:pt x="83386" y="63918"/>
                  </a:cubicBezTo>
                  <a:cubicBezTo>
                    <a:pt x="79669" y="62534"/>
                    <a:pt x="77425" y="57629"/>
                    <a:pt x="75146" y="54683"/>
                  </a:cubicBezTo>
                  <a:moveTo>
                    <a:pt x="12585" y="8867"/>
                  </a:moveTo>
                  <a:cubicBezTo>
                    <a:pt x="11549" y="20393"/>
                    <a:pt x="11178" y="26122"/>
                    <a:pt x="13726" y="37385"/>
                  </a:cubicBezTo>
                </a:path>
              </a:pathLst>
            </a:custGeom>
            <a:noFill/>
            <a:ln w="14037" cap="rnd">
              <a:solidFill>
                <a:srgbClr val="94943D"/>
              </a:solidFill>
            </a:ln>
          </p:spPr>
        </p:sp>
        <p:sp>
          <p:nvSpPr>
            <p:cNvPr id="208" name="Segment 285">
              <a:extLst>
                <a:ext uri="{FF2B5EF4-FFF2-40B4-BE49-F238E27FC236}">
                  <a16:creationId xmlns:a16="http://schemas.microsoft.com/office/drawing/2014/main" id="{D3BA2993-A022-4D26-8529-BB920508D9E3}"/>
                </a:ext>
              </a:extLst>
            </p:cNvPr>
            <p:cNvSpPr>
              <a:spLocks/>
            </p:cNvSpPr>
            <p:nvPr/>
          </p:nvSpPr>
          <p:spPr>
            <a:xfrm>
              <a:off x="3244872" y="4339251"/>
              <a:ext cx="2551" cy="0"/>
            </a:xfrm>
            <a:custGeom>
              <a:avLst/>
              <a:gdLst/>
              <a:ahLst/>
              <a:cxnLst/>
              <a:rect l="0" t="0" r="0" b="0"/>
              <a:pathLst>
                <a:path w="2551">
                  <a:moveTo>
                    <a:pt x="202" y="1862"/>
                  </a:moveTo>
                  <a:cubicBezTo>
                    <a:pt x="1138" y="1862"/>
                    <a:pt x="2074" y="1862"/>
                    <a:pt x="3010" y="1862"/>
                  </a:cubicBezTo>
                </a:path>
              </a:pathLst>
            </a:custGeom>
            <a:noFill/>
            <a:ln w="14037" cap="rnd">
              <a:solidFill>
                <a:srgbClr val="994340"/>
              </a:solidFill>
            </a:ln>
          </p:spPr>
        </p:sp>
        <p:sp>
          <p:nvSpPr>
            <p:cNvPr id="209" name="Segment 286">
              <a:extLst>
                <a:ext uri="{FF2B5EF4-FFF2-40B4-BE49-F238E27FC236}">
                  <a16:creationId xmlns:a16="http://schemas.microsoft.com/office/drawing/2014/main" id="{F99FC517-695F-4262-8489-52D53F37AB82}"/>
                </a:ext>
              </a:extLst>
            </p:cNvPr>
            <p:cNvSpPr>
              <a:spLocks/>
            </p:cNvSpPr>
            <p:nvPr/>
          </p:nvSpPr>
          <p:spPr>
            <a:xfrm>
              <a:off x="3224464" y="4390271"/>
              <a:ext cx="86734" cy="99489"/>
            </a:xfrm>
            <a:custGeom>
              <a:avLst/>
              <a:gdLst/>
              <a:ahLst/>
              <a:cxnLst/>
              <a:rect l="0" t="0" r="0" b="0"/>
              <a:pathLst>
                <a:path w="86734" h="99489">
                  <a:moveTo>
                    <a:pt x="472" y="30206"/>
                  </a:moveTo>
                  <a:cubicBezTo>
                    <a:pt x="4855" y="45879"/>
                    <a:pt x="15141" y="57312"/>
                    <a:pt x="22931" y="70914"/>
                  </a:cubicBezTo>
                  <a:moveTo>
                    <a:pt x="14509" y="24592"/>
                  </a:moveTo>
                  <a:cubicBezTo>
                    <a:pt x="20057" y="35244"/>
                    <a:pt x="25176" y="45979"/>
                    <a:pt x="32757" y="55473"/>
                  </a:cubicBezTo>
                  <a:moveTo>
                    <a:pt x="15913" y="728"/>
                  </a:moveTo>
                  <a:cubicBezTo>
                    <a:pt x="19466" y="9186"/>
                    <a:pt x="25691" y="16994"/>
                    <a:pt x="32659" y="22957"/>
                  </a:cubicBezTo>
                  <a:cubicBezTo>
                    <a:pt x="37536" y="27130"/>
                    <a:pt x="41973" y="25216"/>
                    <a:pt x="44400" y="31602"/>
                  </a:cubicBezTo>
                  <a:cubicBezTo>
                    <a:pt x="47401" y="39499"/>
                    <a:pt x="48131" y="61217"/>
                    <a:pt x="43589" y="69308"/>
                  </a:cubicBezTo>
                  <a:cubicBezTo>
                    <a:pt x="40207" y="75333"/>
                    <a:pt x="33659" y="72888"/>
                    <a:pt x="29690" y="77933"/>
                  </a:cubicBezTo>
                  <a:cubicBezTo>
                    <a:pt x="25238" y="83591"/>
                    <a:pt x="19892" y="93400"/>
                    <a:pt x="18720" y="100392"/>
                  </a:cubicBezTo>
                  <a:moveTo>
                    <a:pt x="45391" y="2132"/>
                  </a:moveTo>
                  <a:cubicBezTo>
                    <a:pt x="44407" y="3607"/>
                    <a:pt x="44354" y="3263"/>
                    <a:pt x="44143" y="4940"/>
                  </a:cubicBezTo>
                  <a:cubicBezTo>
                    <a:pt x="43210" y="12349"/>
                    <a:pt x="44915" y="19345"/>
                    <a:pt x="42507" y="27177"/>
                  </a:cubicBezTo>
                  <a:moveTo>
                    <a:pt x="46794" y="98988"/>
                  </a:moveTo>
                  <a:cubicBezTo>
                    <a:pt x="46483" y="98520"/>
                    <a:pt x="46091" y="98096"/>
                    <a:pt x="45859" y="97585"/>
                  </a:cubicBezTo>
                  <a:cubicBezTo>
                    <a:pt x="43220" y="91763"/>
                    <a:pt x="44126" y="77448"/>
                    <a:pt x="42120" y="71487"/>
                  </a:cubicBezTo>
                  <a:moveTo>
                    <a:pt x="67850" y="80740"/>
                  </a:moveTo>
                  <a:cubicBezTo>
                    <a:pt x="68622" y="77727"/>
                    <a:pt x="67941" y="73500"/>
                    <a:pt x="70758" y="71386"/>
                  </a:cubicBezTo>
                  <a:cubicBezTo>
                    <a:pt x="72625" y="69985"/>
                    <a:pt x="75489" y="70052"/>
                    <a:pt x="77676" y="69510"/>
                  </a:cubicBezTo>
                  <a:moveTo>
                    <a:pt x="88906" y="42840"/>
                  </a:moveTo>
                  <a:cubicBezTo>
                    <a:pt x="83927" y="37961"/>
                    <a:pt x="79078" y="31520"/>
                    <a:pt x="72477" y="29487"/>
                  </a:cubicBezTo>
                  <a:cubicBezTo>
                    <a:pt x="68934" y="28396"/>
                    <a:pt x="67589" y="28382"/>
                    <a:pt x="65740" y="24900"/>
                  </a:cubicBezTo>
                  <a:cubicBezTo>
                    <a:pt x="65061" y="23621"/>
                    <a:pt x="64916" y="22124"/>
                    <a:pt x="64519" y="20732"/>
                  </a:cubicBezTo>
                  <a:cubicBezTo>
                    <a:pt x="64229" y="19718"/>
                    <a:pt x="62855" y="17022"/>
                    <a:pt x="63680" y="17681"/>
                  </a:cubicBezTo>
                  <a:cubicBezTo>
                    <a:pt x="64821" y="18591"/>
                    <a:pt x="65030" y="20272"/>
                    <a:pt x="65616" y="21608"/>
                  </a:cubicBezTo>
                  <a:cubicBezTo>
                    <a:pt x="69330" y="30066"/>
                    <a:pt x="61724" y="33415"/>
                    <a:pt x="62036" y="41479"/>
                  </a:cubicBezTo>
                  <a:cubicBezTo>
                    <a:pt x="62228" y="46438"/>
                    <a:pt x="63407" y="58021"/>
                    <a:pt x="65043" y="62492"/>
                  </a:cubicBezTo>
                  <a:cubicBezTo>
                    <a:pt x="66274" y="65858"/>
                    <a:pt x="68419" y="68817"/>
                    <a:pt x="70108" y="71980"/>
                  </a:cubicBezTo>
                  <a:moveTo>
                    <a:pt x="47079" y="39837"/>
                  </a:moveTo>
                  <a:cubicBezTo>
                    <a:pt x="51870" y="40339"/>
                    <a:pt x="56825" y="40034"/>
                    <a:pt x="61637" y="40162"/>
                  </a:cubicBezTo>
                </a:path>
              </a:pathLst>
            </a:custGeom>
            <a:noFill/>
            <a:ln w="14037" cap="rnd">
              <a:solidFill>
                <a:srgbClr val="8E3E3B"/>
              </a:solidFill>
            </a:ln>
          </p:spPr>
        </p:sp>
        <p:sp>
          <p:nvSpPr>
            <p:cNvPr id="210" name="Segment 287">
              <a:extLst>
                <a:ext uri="{FF2B5EF4-FFF2-40B4-BE49-F238E27FC236}">
                  <a16:creationId xmlns:a16="http://schemas.microsoft.com/office/drawing/2014/main" id="{539E08FB-E815-4841-A030-DEE982A91833}"/>
                </a:ext>
              </a:extLst>
            </p:cNvPr>
            <p:cNvSpPr>
              <a:spLocks/>
            </p:cNvSpPr>
            <p:nvPr/>
          </p:nvSpPr>
          <p:spPr>
            <a:xfrm>
              <a:off x="3204056" y="4408128"/>
              <a:ext cx="28061" cy="61224"/>
            </a:xfrm>
            <a:custGeom>
              <a:avLst/>
              <a:gdLst/>
              <a:ahLst/>
              <a:cxnLst/>
              <a:rect l="0" t="0" r="0" b="0"/>
              <a:pathLst>
                <a:path w="28061" h="61224">
                  <a:moveTo>
                    <a:pt x="1350" y="1862"/>
                  </a:moveTo>
                  <a:cubicBezTo>
                    <a:pt x="2069" y="23158"/>
                    <a:pt x="15281" y="46958"/>
                    <a:pt x="29424" y="62222"/>
                  </a:cubicBezTo>
                </a:path>
              </a:pathLst>
            </a:custGeom>
            <a:noFill/>
            <a:ln w="14037" cap="rnd">
              <a:solidFill>
                <a:srgbClr val="3C8A39"/>
              </a:solidFill>
            </a:ln>
          </p:spPr>
        </p:sp>
        <p:sp>
          <p:nvSpPr>
            <p:cNvPr id="211" name="Segment 290">
              <a:extLst>
                <a:ext uri="{FF2B5EF4-FFF2-40B4-BE49-F238E27FC236}">
                  <a16:creationId xmlns:a16="http://schemas.microsoft.com/office/drawing/2014/main" id="{244CEDEB-53CC-40EE-8407-3E93409A4EAC}"/>
                </a:ext>
              </a:extLst>
            </p:cNvPr>
            <p:cNvSpPr>
              <a:spLocks/>
            </p:cNvSpPr>
            <p:nvPr/>
          </p:nvSpPr>
          <p:spPr>
            <a:xfrm>
              <a:off x="1132644" y="4464250"/>
              <a:ext cx="109693" cy="94387"/>
            </a:xfrm>
            <a:custGeom>
              <a:avLst/>
              <a:gdLst/>
              <a:ahLst/>
              <a:cxnLst/>
              <a:rect l="0" t="0" r="0" b="0"/>
              <a:pathLst>
                <a:path w="109693" h="94387">
                  <a:moveTo>
                    <a:pt x="4940" y="70280"/>
                  </a:moveTo>
                  <a:cubicBezTo>
                    <a:pt x="2080" y="61402"/>
                    <a:pt x="298" y="39363"/>
                    <a:pt x="8099" y="32264"/>
                  </a:cubicBezTo>
                  <a:cubicBezTo>
                    <a:pt x="12793" y="27993"/>
                    <a:pt x="18640" y="28185"/>
                    <a:pt x="24592" y="28168"/>
                  </a:cubicBezTo>
                  <a:moveTo>
                    <a:pt x="17573" y="95546"/>
                  </a:moveTo>
                  <a:cubicBezTo>
                    <a:pt x="18041" y="95390"/>
                    <a:pt x="18545" y="95317"/>
                    <a:pt x="18977" y="95079"/>
                  </a:cubicBezTo>
                  <a:cubicBezTo>
                    <a:pt x="22982" y="92863"/>
                    <a:pt x="24684" y="86649"/>
                    <a:pt x="28842" y="84772"/>
                  </a:cubicBezTo>
                  <a:cubicBezTo>
                    <a:pt x="29440" y="84501"/>
                    <a:pt x="30975" y="84386"/>
                    <a:pt x="31610" y="84317"/>
                  </a:cubicBezTo>
                  <a:moveTo>
                    <a:pt x="23188" y="56242"/>
                  </a:moveTo>
                  <a:cubicBezTo>
                    <a:pt x="25070" y="54360"/>
                    <a:pt x="31384" y="46810"/>
                    <a:pt x="35327" y="49364"/>
                  </a:cubicBezTo>
                  <a:cubicBezTo>
                    <a:pt x="43400" y="54593"/>
                    <a:pt x="35694" y="71340"/>
                    <a:pt x="39876" y="78546"/>
                  </a:cubicBezTo>
                  <a:cubicBezTo>
                    <a:pt x="42058" y="82305"/>
                    <a:pt x="63812" y="80226"/>
                    <a:pt x="65819" y="76414"/>
                  </a:cubicBezTo>
                  <a:cubicBezTo>
                    <a:pt x="68664" y="71010"/>
                    <a:pt x="68323" y="22895"/>
                    <a:pt x="64831" y="18394"/>
                  </a:cubicBezTo>
                  <a:cubicBezTo>
                    <a:pt x="61532" y="14142"/>
                    <a:pt x="41190" y="17561"/>
                    <a:pt x="38473" y="22553"/>
                  </a:cubicBezTo>
                  <a:cubicBezTo>
                    <a:pt x="34446" y="29951"/>
                    <a:pt x="38721" y="39929"/>
                    <a:pt x="36081" y="47924"/>
                  </a:cubicBezTo>
                  <a:cubicBezTo>
                    <a:pt x="35911" y="48439"/>
                    <a:pt x="35579" y="48884"/>
                    <a:pt x="35327" y="49364"/>
                  </a:cubicBezTo>
                  <a:moveTo>
                    <a:pt x="34418" y="28168"/>
                  </a:moveTo>
                  <a:cubicBezTo>
                    <a:pt x="35950" y="28301"/>
                    <a:pt x="35213" y="28262"/>
                    <a:pt x="36627" y="28298"/>
                  </a:cubicBezTo>
                  <a:moveTo>
                    <a:pt x="70914" y="45013"/>
                  </a:moveTo>
                  <a:cubicBezTo>
                    <a:pt x="72248" y="45047"/>
                    <a:pt x="73737" y="45741"/>
                    <a:pt x="74917" y="45117"/>
                  </a:cubicBezTo>
                  <a:cubicBezTo>
                    <a:pt x="82825" y="40934"/>
                    <a:pt x="76275" y="8506"/>
                    <a:pt x="76529" y="94"/>
                  </a:cubicBezTo>
                  <a:moveTo>
                    <a:pt x="73721" y="75894"/>
                  </a:moveTo>
                  <a:cubicBezTo>
                    <a:pt x="74525" y="76397"/>
                    <a:pt x="75607" y="76394"/>
                    <a:pt x="76347" y="76986"/>
                  </a:cubicBezTo>
                  <a:cubicBezTo>
                    <a:pt x="79867" y="79803"/>
                    <a:pt x="77914" y="91478"/>
                    <a:pt x="77933" y="95546"/>
                  </a:cubicBezTo>
                  <a:moveTo>
                    <a:pt x="96181" y="7113"/>
                  </a:moveTo>
                  <a:cubicBezTo>
                    <a:pt x="96583" y="16599"/>
                    <a:pt x="96894" y="27140"/>
                    <a:pt x="97425" y="36757"/>
                  </a:cubicBezTo>
                  <a:moveTo>
                    <a:pt x="97584" y="36590"/>
                  </a:moveTo>
                  <a:cubicBezTo>
                    <a:pt x="99107" y="39981"/>
                    <a:pt x="100630" y="43372"/>
                    <a:pt x="102153" y="46762"/>
                  </a:cubicBezTo>
                  <a:moveTo>
                    <a:pt x="97585" y="85720"/>
                  </a:moveTo>
                  <a:cubicBezTo>
                    <a:pt x="97662" y="76006"/>
                    <a:pt x="94742" y="52255"/>
                    <a:pt x="103677" y="45235"/>
                  </a:cubicBezTo>
                  <a:cubicBezTo>
                    <a:pt x="104105" y="44898"/>
                    <a:pt x="109169" y="42675"/>
                    <a:pt x="110218" y="42205"/>
                  </a:cubicBezTo>
                  <a:moveTo>
                    <a:pt x="49673" y="19264"/>
                  </a:moveTo>
                  <a:cubicBezTo>
                    <a:pt x="51955" y="38422"/>
                    <a:pt x="51103" y="59418"/>
                    <a:pt x="53162" y="78489"/>
                  </a:cubicBezTo>
                  <a:moveTo>
                    <a:pt x="94959" y="26678"/>
                  </a:moveTo>
                  <a:cubicBezTo>
                    <a:pt x="92637" y="27368"/>
                    <a:pt x="83877" y="30776"/>
                    <a:pt x="79789" y="31080"/>
                  </a:cubicBezTo>
                  <a:moveTo>
                    <a:pt x="75957" y="45143"/>
                  </a:moveTo>
                  <a:cubicBezTo>
                    <a:pt x="78102" y="50556"/>
                    <a:pt x="80870" y="60004"/>
                    <a:pt x="79648" y="65913"/>
                  </a:cubicBezTo>
                  <a:cubicBezTo>
                    <a:pt x="78859" y="69729"/>
                    <a:pt x="76874" y="73035"/>
                    <a:pt x="76347" y="76986"/>
                  </a:cubicBezTo>
                  <a:moveTo>
                    <a:pt x="80895" y="64470"/>
                  </a:moveTo>
                  <a:cubicBezTo>
                    <a:pt x="85948" y="64933"/>
                    <a:pt x="90999" y="66168"/>
                    <a:pt x="96025" y="66222"/>
                  </a:cubicBezTo>
                </a:path>
              </a:pathLst>
            </a:custGeom>
            <a:noFill/>
            <a:ln w="14037" cap="rnd">
              <a:solidFill>
                <a:srgbClr val="333313"/>
              </a:solidFill>
            </a:ln>
          </p:spPr>
        </p:sp>
        <p:sp>
          <p:nvSpPr>
            <p:cNvPr id="212" name="Segment 291">
              <a:extLst>
                <a:ext uri="{FF2B5EF4-FFF2-40B4-BE49-F238E27FC236}">
                  <a16:creationId xmlns:a16="http://schemas.microsoft.com/office/drawing/2014/main" id="{AF1D07B7-29B7-48A9-991A-28B04C67F704}"/>
                </a:ext>
              </a:extLst>
            </p:cNvPr>
            <p:cNvSpPr>
              <a:spLocks/>
            </p:cNvSpPr>
            <p:nvPr/>
          </p:nvSpPr>
          <p:spPr>
            <a:xfrm>
              <a:off x="1142848" y="4466801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1093" y="1093"/>
                  </a:moveTo>
                  <a:cubicBezTo>
                    <a:pt x="1561" y="1249"/>
                    <a:pt x="2066" y="1321"/>
                    <a:pt x="2497" y="1561"/>
                  </a:cubicBezTo>
                  <a:cubicBezTo>
                    <a:pt x="5228" y="3080"/>
                    <a:pt x="7044" y="6335"/>
                    <a:pt x="9972" y="7655"/>
                  </a:cubicBezTo>
                  <a:cubicBezTo>
                    <a:pt x="10683" y="7975"/>
                    <a:pt x="11570" y="8020"/>
                    <a:pt x="12323" y="8112"/>
                  </a:cubicBezTo>
                </a:path>
              </a:pathLst>
            </a:custGeom>
            <a:noFill/>
            <a:ln w="14037" cap="rnd">
              <a:solidFill>
                <a:srgbClr val="173614"/>
              </a:solidFill>
            </a:ln>
          </p:spPr>
        </p:sp>
        <p:sp>
          <p:nvSpPr>
            <p:cNvPr id="213" name="Segment 292">
              <a:extLst>
                <a:ext uri="{FF2B5EF4-FFF2-40B4-BE49-F238E27FC236}">
                  <a16:creationId xmlns:a16="http://schemas.microsoft.com/office/drawing/2014/main" id="{58C479D5-5360-4978-A266-D0A407B652A8}"/>
                </a:ext>
              </a:extLst>
            </p:cNvPr>
            <p:cNvSpPr>
              <a:spLocks/>
            </p:cNvSpPr>
            <p:nvPr/>
          </p:nvSpPr>
          <p:spPr>
            <a:xfrm>
              <a:off x="1140297" y="4589249"/>
              <a:ext cx="99489" cy="96938"/>
            </a:xfrm>
            <a:custGeom>
              <a:avLst/>
              <a:gdLst/>
              <a:ahLst/>
              <a:cxnLst/>
              <a:rect l="0" t="0" r="0" b="0"/>
              <a:pathLst>
                <a:path w="99489" h="96938">
                  <a:moveTo>
                    <a:pt x="1754" y="14644"/>
                  </a:moveTo>
                  <a:cubicBezTo>
                    <a:pt x="17968" y="14464"/>
                    <a:pt x="36620" y="16391"/>
                    <a:pt x="52288" y="14632"/>
                  </a:cubicBezTo>
                  <a:cubicBezTo>
                    <a:pt x="57277" y="14073"/>
                    <a:pt x="60035" y="8915"/>
                    <a:pt x="65672" y="9722"/>
                  </a:cubicBezTo>
                  <a:cubicBezTo>
                    <a:pt x="78011" y="11488"/>
                    <a:pt x="88438" y="19537"/>
                    <a:pt x="100014" y="23066"/>
                  </a:cubicBezTo>
                  <a:moveTo>
                    <a:pt x="1754" y="97463"/>
                  </a:moveTo>
                  <a:cubicBezTo>
                    <a:pt x="1760" y="96032"/>
                    <a:pt x="1581" y="90397"/>
                    <a:pt x="2222" y="89041"/>
                  </a:cubicBezTo>
                  <a:cubicBezTo>
                    <a:pt x="16783" y="58215"/>
                    <a:pt x="72048" y="52918"/>
                    <a:pt x="100014" y="49737"/>
                  </a:cubicBezTo>
                  <a:moveTo>
                    <a:pt x="52288" y="27277"/>
                  </a:moveTo>
                  <a:cubicBezTo>
                    <a:pt x="52242" y="32900"/>
                    <a:pt x="54635" y="37312"/>
                    <a:pt x="55095" y="42718"/>
                  </a:cubicBezTo>
                  <a:moveTo>
                    <a:pt x="56499" y="51140"/>
                  </a:moveTo>
                  <a:cubicBezTo>
                    <a:pt x="61764" y="62565"/>
                    <a:pt x="66853" y="80641"/>
                    <a:pt x="67729" y="93252"/>
                  </a:cubicBezTo>
                  <a:moveTo>
                    <a:pt x="59306" y="607"/>
                  </a:moveTo>
                  <a:cubicBezTo>
                    <a:pt x="60751" y="3422"/>
                    <a:pt x="61159" y="7005"/>
                    <a:pt x="63587" y="9234"/>
                  </a:cubicBezTo>
                  <a:cubicBezTo>
                    <a:pt x="66788" y="12172"/>
                    <a:pt x="72105" y="12654"/>
                    <a:pt x="76151" y="13672"/>
                  </a:cubicBezTo>
                </a:path>
              </a:pathLst>
            </a:custGeom>
            <a:noFill/>
            <a:ln w="14037" cap="rnd">
              <a:solidFill>
                <a:srgbClr val="2B120F"/>
              </a:solidFill>
            </a:ln>
          </p:spPr>
        </p:sp>
        <p:sp>
          <p:nvSpPr>
            <p:cNvPr id="214" name="Segment 293">
              <a:extLst>
                <a:ext uri="{FF2B5EF4-FFF2-40B4-BE49-F238E27FC236}">
                  <a16:creationId xmlns:a16="http://schemas.microsoft.com/office/drawing/2014/main" id="{83DBE711-FEE5-401E-9E55-C5F5822CB95E}"/>
                </a:ext>
              </a:extLst>
            </p:cNvPr>
            <p:cNvSpPr>
              <a:spLocks/>
            </p:cNvSpPr>
            <p:nvPr/>
          </p:nvSpPr>
          <p:spPr>
            <a:xfrm>
              <a:off x="1227031" y="4663228"/>
              <a:ext cx="7653" cy="7653"/>
            </a:xfrm>
            <a:custGeom>
              <a:avLst/>
              <a:gdLst/>
              <a:ahLst/>
              <a:cxnLst/>
              <a:rect l="0" t="0" r="0" b="0"/>
              <a:pathLst>
                <a:path w="7653" h="7653">
                  <a:moveTo>
                    <a:pt x="1093" y="8112"/>
                  </a:moveTo>
                  <a:cubicBezTo>
                    <a:pt x="3433" y="5772"/>
                    <a:pt x="5772" y="3433"/>
                    <a:pt x="8112" y="1093"/>
                  </a:cubicBezTo>
                </a:path>
              </a:pathLst>
            </a:custGeom>
            <a:noFill/>
            <a:ln w="14037" cap="rnd">
              <a:solidFill>
                <a:srgbClr val="180A07"/>
              </a:solidFill>
            </a:ln>
          </p:spPr>
        </p:sp>
        <p:sp>
          <p:nvSpPr>
            <p:cNvPr id="215" name="Segment 294">
              <a:extLst>
                <a:ext uri="{FF2B5EF4-FFF2-40B4-BE49-F238E27FC236}">
                  <a16:creationId xmlns:a16="http://schemas.microsoft.com/office/drawing/2014/main" id="{28858960-59CF-43EC-BD9E-35C9698D13BD}"/>
                </a:ext>
              </a:extLst>
            </p:cNvPr>
            <p:cNvSpPr>
              <a:spLocks/>
            </p:cNvSpPr>
            <p:nvPr/>
          </p:nvSpPr>
          <p:spPr>
            <a:xfrm>
              <a:off x="1609681" y="4454046"/>
              <a:ext cx="7653" cy="28061"/>
            </a:xfrm>
            <a:custGeom>
              <a:avLst/>
              <a:gdLst/>
              <a:ahLst/>
              <a:cxnLst/>
              <a:rect l="0" t="0" r="0" b="0"/>
              <a:pathLst>
                <a:path w="7653" h="28061">
                  <a:moveTo>
                    <a:pt x="2240" y="1093"/>
                  </a:moveTo>
                  <a:cubicBezTo>
                    <a:pt x="2266" y="10938"/>
                    <a:pt x="6816" y="19803"/>
                    <a:pt x="9259" y="29167"/>
                  </a:cubicBezTo>
                </a:path>
              </a:pathLst>
            </a:custGeom>
            <a:noFill/>
            <a:ln w="14037" cap="rnd">
              <a:solidFill>
                <a:srgbClr val="163310"/>
              </a:solidFill>
            </a:ln>
          </p:spPr>
        </p:sp>
        <p:sp>
          <p:nvSpPr>
            <p:cNvPr id="216" name="Segment 295">
              <a:extLst>
                <a:ext uri="{FF2B5EF4-FFF2-40B4-BE49-F238E27FC236}">
                  <a16:creationId xmlns:a16="http://schemas.microsoft.com/office/drawing/2014/main" id="{F73E02D6-7D75-4AEE-B250-AE17D8BFC046}"/>
                </a:ext>
              </a:extLst>
            </p:cNvPr>
            <p:cNvSpPr>
              <a:spLocks/>
            </p:cNvSpPr>
            <p:nvPr/>
          </p:nvSpPr>
          <p:spPr>
            <a:xfrm>
              <a:off x="1607130" y="4512719"/>
              <a:ext cx="10204" cy="20408"/>
            </a:xfrm>
            <a:custGeom>
              <a:avLst/>
              <a:gdLst/>
              <a:ahLst/>
              <a:cxnLst/>
              <a:rect l="0" t="0" r="0" b="0"/>
              <a:pathLst>
                <a:path w="10204" h="20408">
                  <a:moveTo>
                    <a:pt x="2240" y="22149"/>
                  </a:moveTo>
                  <a:cubicBezTo>
                    <a:pt x="3025" y="14568"/>
                    <a:pt x="10029" y="8363"/>
                    <a:pt x="10663" y="1093"/>
                  </a:cubicBezTo>
                </a:path>
              </a:pathLst>
            </a:custGeom>
            <a:noFill/>
            <a:ln w="14037" cap="rnd">
              <a:solidFill>
                <a:srgbClr val="10270B"/>
              </a:solidFill>
            </a:ln>
          </p:spPr>
        </p:sp>
        <p:sp>
          <p:nvSpPr>
            <p:cNvPr id="217" name="Segment 296">
              <a:extLst>
                <a:ext uri="{FF2B5EF4-FFF2-40B4-BE49-F238E27FC236}">
                  <a16:creationId xmlns:a16="http://schemas.microsoft.com/office/drawing/2014/main" id="{0CC2FF09-20EC-4848-8906-B561F8B74A2E}"/>
                </a:ext>
              </a:extLst>
            </p:cNvPr>
            <p:cNvSpPr>
              <a:spLocks/>
            </p:cNvSpPr>
            <p:nvPr/>
          </p:nvSpPr>
          <p:spPr>
            <a:xfrm>
              <a:off x="1607130" y="4576494"/>
              <a:ext cx="96938" cy="94387"/>
            </a:xfrm>
            <a:custGeom>
              <a:avLst/>
              <a:gdLst/>
              <a:ahLst/>
              <a:cxnLst/>
              <a:rect l="0" t="0" r="0" b="0"/>
              <a:pathLst>
                <a:path w="96938" h="94387">
                  <a:moveTo>
                    <a:pt x="3536" y="96694"/>
                  </a:moveTo>
                  <a:cubicBezTo>
                    <a:pt x="4805" y="77520"/>
                    <a:pt x="2270" y="49459"/>
                    <a:pt x="3588" y="30719"/>
                  </a:cubicBezTo>
                  <a:cubicBezTo>
                    <a:pt x="3865" y="26783"/>
                    <a:pt x="5672" y="23120"/>
                    <a:pt x="6714" y="19321"/>
                  </a:cubicBezTo>
                  <a:moveTo>
                    <a:pt x="4940" y="1241"/>
                  </a:moveTo>
                  <a:cubicBezTo>
                    <a:pt x="4949" y="3234"/>
                    <a:pt x="3342" y="6615"/>
                    <a:pt x="3692" y="8260"/>
                  </a:cubicBezTo>
                  <a:cubicBezTo>
                    <a:pt x="4488" y="11998"/>
                    <a:pt x="5706" y="15634"/>
                    <a:pt x="6714" y="19321"/>
                  </a:cubicBezTo>
                  <a:moveTo>
                    <a:pt x="62492" y="84060"/>
                  </a:moveTo>
                  <a:cubicBezTo>
                    <a:pt x="62475" y="73647"/>
                    <a:pt x="63179" y="64022"/>
                    <a:pt x="62102" y="53752"/>
                  </a:cubicBezTo>
                  <a:moveTo>
                    <a:pt x="70914" y="16682"/>
                  </a:moveTo>
                  <a:cubicBezTo>
                    <a:pt x="49626" y="16716"/>
                    <a:pt x="27914" y="17420"/>
                    <a:pt x="6714" y="19321"/>
                  </a:cubicBezTo>
                  <a:moveTo>
                    <a:pt x="98988" y="48967"/>
                  </a:moveTo>
                  <a:cubicBezTo>
                    <a:pt x="86641" y="48714"/>
                    <a:pt x="73088" y="54469"/>
                    <a:pt x="61714" y="53746"/>
                  </a:cubicBezTo>
                  <a:cubicBezTo>
                    <a:pt x="42952" y="52552"/>
                    <a:pt x="26620" y="48839"/>
                    <a:pt x="7098" y="52191"/>
                  </a:cubicBezTo>
                </a:path>
              </a:pathLst>
            </a:custGeom>
            <a:noFill/>
            <a:ln w="14037" cap="rnd">
              <a:solidFill>
                <a:srgbClr val="28280E"/>
              </a:solidFill>
            </a:ln>
          </p:spPr>
        </p:sp>
        <p:sp>
          <p:nvSpPr>
            <p:cNvPr id="218" name="Segment 297">
              <a:extLst>
                <a:ext uri="{FF2B5EF4-FFF2-40B4-BE49-F238E27FC236}">
                  <a16:creationId xmlns:a16="http://schemas.microsoft.com/office/drawing/2014/main" id="{D15C4F55-5B4B-45EB-A4B2-EA6A07026061}"/>
                </a:ext>
              </a:extLst>
            </p:cNvPr>
            <p:cNvSpPr>
              <a:spLocks/>
            </p:cNvSpPr>
            <p:nvPr/>
          </p:nvSpPr>
          <p:spPr>
            <a:xfrm>
              <a:off x="1637742" y="4448944"/>
              <a:ext cx="66326" cy="102040"/>
            </a:xfrm>
            <a:custGeom>
              <a:avLst/>
              <a:gdLst/>
              <a:ahLst/>
              <a:cxnLst/>
              <a:rect l="0" t="0" r="0" b="0"/>
              <a:pathLst>
                <a:path w="66326" h="102040">
                  <a:moveTo>
                    <a:pt x="1106" y="6721"/>
                  </a:moveTo>
                  <a:cubicBezTo>
                    <a:pt x="2143" y="7634"/>
                    <a:pt x="3466" y="8300"/>
                    <a:pt x="4215" y="9459"/>
                  </a:cubicBezTo>
                  <a:cubicBezTo>
                    <a:pt x="7085" y="13897"/>
                    <a:pt x="2247" y="20044"/>
                    <a:pt x="2510" y="24970"/>
                  </a:cubicBezTo>
                  <a:cubicBezTo>
                    <a:pt x="3172" y="37344"/>
                    <a:pt x="35359" y="94703"/>
                    <a:pt x="54447" y="83446"/>
                  </a:cubicBezTo>
                  <a:cubicBezTo>
                    <a:pt x="60455" y="79902"/>
                    <a:pt x="56593" y="69610"/>
                    <a:pt x="57477" y="62673"/>
                  </a:cubicBezTo>
                  <a:moveTo>
                    <a:pt x="10932" y="102174"/>
                  </a:moveTo>
                  <a:cubicBezTo>
                    <a:pt x="13241" y="95729"/>
                    <a:pt x="36119" y="50732"/>
                    <a:pt x="46139" y="54444"/>
                  </a:cubicBezTo>
                  <a:cubicBezTo>
                    <a:pt x="50519" y="56067"/>
                    <a:pt x="53698" y="59930"/>
                    <a:pt x="57477" y="62673"/>
                  </a:cubicBezTo>
                  <a:moveTo>
                    <a:pt x="36199" y="41814"/>
                  </a:moveTo>
                  <a:cubicBezTo>
                    <a:pt x="37803" y="46548"/>
                    <a:pt x="42991" y="49690"/>
                    <a:pt x="44963" y="54437"/>
                  </a:cubicBezTo>
                  <a:moveTo>
                    <a:pt x="48833" y="31988"/>
                  </a:moveTo>
                  <a:cubicBezTo>
                    <a:pt x="40591" y="29972"/>
                    <a:pt x="35769" y="23577"/>
                    <a:pt x="30295" y="17450"/>
                  </a:cubicBezTo>
                  <a:moveTo>
                    <a:pt x="65677" y="17951"/>
                  </a:moveTo>
                  <a:cubicBezTo>
                    <a:pt x="61436" y="16878"/>
                    <a:pt x="38480" y="1427"/>
                    <a:pt x="35003" y="5525"/>
                  </a:cubicBezTo>
                  <a:cubicBezTo>
                    <a:pt x="32240" y="8784"/>
                    <a:pt x="31864" y="13475"/>
                    <a:pt x="30295" y="17450"/>
                  </a:cubicBezTo>
                  <a:moveTo>
                    <a:pt x="67081" y="64273"/>
                  </a:moveTo>
                  <a:cubicBezTo>
                    <a:pt x="63880" y="63740"/>
                    <a:pt x="60679" y="63207"/>
                    <a:pt x="57477" y="62673"/>
                  </a:cubicBezTo>
                  <a:moveTo>
                    <a:pt x="5259" y="11465"/>
                  </a:moveTo>
                  <a:cubicBezTo>
                    <a:pt x="8554" y="11640"/>
                    <a:pt x="11905" y="11532"/>
                    <a:pt x="15143" y="11989"/>
                  </a:cubicBezTo>
                  <a:cubicBezTo>
                    <a:pt x="20413" y="12734"/>
                    <a:pt x="25112" y="16041"/>
                    <a:pt x="30295" y="17450"/>
                  </a:cubicBezTo>
                  <a:moveTo>
                    <a:pt x="28414" y="70427"/>
                  </a:moveTo>
                  <a:cubicBezTo>
                    <a:pt x="28233" y="70736"/>
                    <a:pt x="28001" y="71021"/>
                    <a:pt x="27872" y="71355"/>
                  </a:cubicBezTo>
                  <a:cubicBezTo>
                    <a:pt x="27793" y="71560"/>
                    <a:pt x="27825" y="71792"/>
                    <a:pt x="27801" y="72010"/>
                  </a:cubicBezTo>
                  <a:moveTo>
                    <a:pt x="28414" y="70427"/>
                  </a:moveTo>
                  <a:cubicBezTo>
                    <a:pt x="28688" y="70255"/>
                    <a:pt x="28935" y="70029"/>
                    <a:pt x="29237" y="69912"/>
                  </a:cubicBezTo>
                  <a:cubicBezTo>
                    <a:pt x="29442" y="69832"/>
                    <a:pt x="29674" y="69871"/>
                    <a:pt x="29893" y="69850"/>
                  </a:cubicBezTo>
                </a:path>
              </a:pathLst>
            </a:custGeom>
            <a:noFill/>
            <a:ln w="14037" cap="rnd">
              <a:solidFill>
                <a:srgbClr val="373715"/>
              </a:solidFill>
            </a:ln>
          </p:spPr>
        </p:sp>
        <p:sp>
          <p:nvSpPr>
            <p:cNvPr id="219" name="Segment 298">
              <a:extLst>
                <a:ext uri="{FF2B5EF4-FFF2-40B4-BE49-F238E27FC236}">
                  <a16:creationId xmlns:a16="http://schemas.microsoft.com/office/drawing/2014/main" id="{D4A78248-F592-4841-BC15-E3D8F3A594BF}"/>
                </a:ext>
              </a:extLst>
            </p:cNvPr>
            <p:cNvSpPr>
              <a:spLocks/>
            </p:cNvSpPr>
            <p:nvPr/>
          </p:nvSpPr>
          <p:spPr>
            <a:xfrm>
              <a:off x="1632640" y="4515270"/>
              <a:ext cx="5102" cy="15306"/>
            </a:xfrm>
            <a:custGeom>
              <a:avLst/>
              <a:gdLst/>
              <a:ahLst/>
              <a:cxnLst/>
              <a:rect l="0" t="0" r="0" b="0"/>
              <a:pathLst>
                <a:path w="5102" h="15306">
                  <a:moveTo>
                    <a:pt x="1093" y="16534"/>
                  </a:moveTo>
                  <a:cubicBezTo>
                    <a:pt x="1808" y="11489"/>
                    <a:pt x="5613" y="7495"/>
                    <a:pt x="6708" y="2497"/>
                  </a:cubicBezTo>
                </a:path>
              </a:pathLst>
            </a:custGeom>
            <a:noFill/>
            <a:ln w="14037" cap="rnd">
              <a:solidFill>
                <a:srgbClr val="25250C"/>
              </a:solidFill>
            </a:ln>
          </p:spPr>
        </p:sp>
        <p:sp>
          <p:nvSpPr>
            <p:cNvPr id="220" name="Segment 299">
              <a:extLst>
                <a:ext uri="{FF2B5EF4-FFF2-40B4-BE49-F238E27FC236}">
                  <a16:creationId xmlns:a16="http://schemas.microsoft.com/office/drawing/2014/main" id="{64CE15A2-2505-4A1E-B735-B83C4D31DDED}"/>
                </a:ext>
              </a:extLst>
            </p:cNvPr>
            <p:cNvSpPr>
              <a:spLocks/>
            </p:cNvSpPr>
            <p:nvPr/>
          </p:nvSpPr>
          <p:spPr>
            <a:xfrm>
              <a:off x="2071412" y="4561188"/>
              <a:ext cx="99489" cy="102040"/>
            </a:xfrm>
            <a:custGeom>
              <a:avLst/>
              <a:gdLst/>
              <a:ahLst/>
              <a:cxnLst/>
              <a:rect l="0" t="0" r="0" b="0"/>
              <a:pathLst>
                <a:path w="99489" h="102040">
                  <a:moveTo>
                    <a:pt x="3792" y="19746"/>
                  </a:moveTo>
                  <a:cubicBezTo>
                    <a:pt x="20424" y="15359"/>
                    <a:pt x="38025" y="20291"/>
                    <a:pt x="54430" y="20279"/>
                  </a:cubicBezTo>
                  <a:cubicBezTo>
                    <a:pt x="58192" y="20276"/>
                    <a:pt x="62104" y="15571"/>
                    <a:pt x="65836" y="14762"/>
                  </a:cubicBezTo>
                  <a:cubicBezTo>
                    <a:pt x="77358" y="12264"/>
                    <a:pt x="89856" y="25381"/>
                    <a:pt x="100648" y="26765"/>
                  </a:cubicBezTo>
                  <a:moveTo>
                    <a:pt x="9407" y="102565"/>
                  </a:moveTo>
                  <a:cubicBezTo>
                    <a:pt x="8304" y="102236"/>
                    <a:pt x="6988" y="102306"/>
                    <a:pt x="6097" y="101577"/>
                  </a:cubicBezTo>
                  <a:cubicBezTo>
                    <a:pt x="2019" y="98241"/>
                    <a:pt x="5773" y="92865"/>
                    <a:pt x="8055" y="89932"/>
                  </a:cubicBezTo>
                  <a:cubicBezTo>
                    <a:pt x="11930" y="84951"/>
                    <a:pt x="15567" y="80209"/>
                    <a:pt x="20643" y="76351"/>
                  </a:cubicBezTo>
                  <a:cubicBezTo>
                    <a:pt x="27985" y="70771"/>
                    <a:pt x="37042" y="66108"/>
                    <a:pt x="45909" y="63578"/>
                  </a:cubicBezTo>
                  <a:cubicBezTo>
                    <a:pt x="63619" y="58526"/>
                    <a:pt x="82355" y="54910"/>
                    <a:pt x="100648" y="54839"/>
                  </a:cubicBezTo>
                  <a:moveTo>
                    <a:pt x="55730" y="1498"/>
                  </a:moveTo>
                  <a:cubicBezTo>
                    <a:pt x="57029" y="2399"/>
                    <a:pt x="58488" y="3106"/>
                    <a:pt x="59629" y="4201"/>
                  </a:cubicBezTo>
                  <a:cubicBezTo>
                    <a:pt x="62327" y="6792"/>
                    <a:pt x="62515" y="11227"/>
                    <a:pt x="65303" y="13901"/>
                  </a:cubicBezTo>
                  <a:cubicBezTo>
                    <a:pt x="68783" y="17237"/>
                    <a:pt x="73767" y="17882"/>
                    <a:pt x="78316" y="18214"/>
                  </a:cubicBezTo>
                  <a:moveTo>
                    <a:pt x="69767" y="98354"/>
                  </a:moveTo>
                  <a:cubicBezTo>
                    <a:pt x="67968" y="72361"/>
                    <a:pt x="52740" y="47034"/>
                    <a:pt x="54430" y="20279"/>
                  </a:cubicBezTo>
                </a:path>
              </a:pathLst>
            </a:custGeom>
            <a:noFill/>
            <a:ln w="14037" cap="rnd">
              <a:solidFill>
                <a:srgbClr val="4C4C1E"/>
              </a:solidFill>
            </a:ln>
          </p:spPr>
        </p:sp>
        <p:sp>
          <p:nvSpPr>
            <p:cNvPr id="221" name="Segment 300">
              <a:extLst>
                <a:ext uri="{FF2B5EF4-FFF2-40B4-BE49-F238E27FC236}">
                  <a16:creationId xmlns:a16="http://schemas.microsoft.com/office/drawing/2014/main" id="{EB05F700-9AFA-438E-90F1-B623268FEB69}"/>
                </a:ext>
              </a:extLst>
            </p:cNvPr>
            <p:cNvSpPr>
              <a:spLocks/>
            </p:cNvSpPr>
            <p:nvPr/>
          </p:nvSpPr>
          <p:spPr>
            <a:xfrm>
              <a:off x="2158146" y="4642820"/>
              <a:ext cx="2551" cy="5102"/>
            </a:xfrm>
            <a:custGeom>
              <a:avLst/>
              <a:gdLst/>
              <a:ahLst/>
              <a:cxnLst/>
              <a:rect l="0" t="0" r="0" b="0"/>
              <a:pathLst>
                <a:path w="2551" h="5102">
                  <a:moveTo>
                    <a:pt x="2240" y="5561"/>
                  </a:moveTo>
                  <a:cubicBezTo>
                    <a:pt x="3632" y="4172"/>
                    <a:pt x="4432" y="3210"/>
                    <a:pt x="5048" y="1350"/>
                  </a:cubicBezTo>
                </a:path>
              </a:pathLst>
            </a:custGeom>
            <a:noFill/>
            <a:ln w="14037" cap="rnd">
              <a:solidFill>
                <a:srgbClr val="1A3C16"/>
              </a:solidFill>
            </a:ln>
          </p:spPr>
        </p:sp>
        <p:sp>
          <p:nvSpPr>
            <p:cNvPr id="222" name="Segment 301">
              <a:extLst>
                <a:ext uri="{FF2B5EF4-FFF2-40B4-BE49-F238E27FC236}">
                  <a16:creationId xmlns:a16="http://schemas.microsoft.com/office/drawing/2014/main" id="{8EDFE4B6-9886-43C3-B826-435B3E2F9DD4}"/>
                </a:ext>
              </a:extLst>
            </p:cNvPr>
            <p:cNvSpPr>
              <a:spLocks/>
            </p:cNvSpPr>
            <p:nvPr/>
          </p:nvSpPr>
          <p:spPr>
            <a:xfrm>
              <a:off x="709178" y="4670881"/>
              <a:ext cx="66326" cy="102040"/>
            </a:xfrm>
            <a:custGeom>
              <a:avLst/>
              <a:gdLst/>
              <a:ahLst/>
              <a:cxnLst/>
              <a:rect l="0" t="0" r="0" b="0"/>
              <a:pathLst>
                <a:path w="66326" h="102040">
                  <a:moveTo>
                    <a:pt x="1106" y="9529"/>
                  </a:moveTo>
                  <a:cubicBezTo>
                    <a:pt x="2302" y="11536"/>
                    <a:pt x="4612" y="13108"/>
                    <a:pt x="4701" y="15638"/>
                  </a:cubicBezTo>
                  <a:cubicBezTo>
                    <a:pt x="4824" y="19130"/>
                    <a:pt x="1771" y="21719"/>
                    <a:pt x="1107" y="24970"/>
                  </a:cubicBezTo>
                  <a:cubicBezTo>
                    <a:pt x="616" y="27372"/>
                    <a:pt x="2447" y="30757"/>
                    <a:pt x="2510" y="33392"/>
                  </a:cubicBezTo>
                  <a:moveTo>
                    <a:pt x="20758" y="99366"/>
                  </a:moveTo>
                  <a:cubicBezTo>
                    <a:pt x="20551" y="90063"/>
                    <a:pt x="22413" y="85068"/>
                    <a:pt x="25400" y="75517"/>
                  </a:cubicBezTo>
                  <a:moveTo>
                    <a:pt x="22162" y="53044"/>
                  </a:moveTo>
                  <a:cubicBezTo>
                    <a:pt x="22172" y="56180"/>
                    <a:pt x="21364" y="58477"/>
                    <a:pt x="20914" y="61466"/>
                  </a:cubicBezTo>
                  <a:cubicBezTo>
                    <a:pt x="20103" y="66857"/>
                    <a:pt x="22884" y="69400"/>
                    <a:pt x="25400" y="75517"/>
                  </a:cubicBezTo>
                  <a:moveTo>
                    <a:pt x="48833" y="39007"/>
                  </a:moveTo>
                  <a:cubicBezTo>
                    <a:pt x="48213" y="37615"/>
                    <a:pt x="47866" y="36067"/>
                    <a:pt x="46975" y="34833"/>
                  </a:cubicBezTo>
                  <a:cubicBezTo>
                    <a:pt x="43949" y="30641"/>
                    <a:pt x="35307" y="24633"/>
                    <a:pt x="31045" y="21435"/>
                  </a:cubicBezTo>
                  <a:cubicBezTo>
                    <a:pt x="24745" y="16707"/>
                    <a:pt x="11850" y="16051"/>
                    <a:pt x="4701" y="15628"/>
                  </a:cubicBezTo>
                  <a:moveTo>
                    <a:pt x="48833" y="47429"/>
                  </a:moveTo>
                  <a:cubicBezTo>
                    <a:pt x="48835" y="65675"/>
                    <a:pt x="48831" y="83927"/>
                    <a:pt x="48833" y="102174"/>
                  </a:cubicBezTo>
                  <a:moveTo>
                    <a:pt x="67081" y="17951"/>
                  </a:moveTo>
                  <a:cubicBezTo>
                    <a:pt x="61958" y="15039"/>
                    <a:pt x="38247" y="614"/>
                    <a:pt x="32612" y="5941"/>
                  </a:cubicBezTo>
                  <a:cubicBezTo>
                    <a:pt x="29048" y="9311"/>
                    <a:pt x="30594" y="15572"/>
                    <a:pt x="29455" y="20354"/>
                  </a:cubicBezTo>
                  <a:moveTo>
                    <a:pt x="67081" y="74099"/>
                  </a:moveTo>
                  <a:cubicBezTo>
                    <a:pt x="53291" y="74530"/>
                    <a:pt x="39192" y="74519"/>
                    <a:pt x="25400" y="75517"/>
                  </a:cubicBezTo>
                </a:path>
              </a:pathLst>
            </a:custGeom>
            <a:noFill/>
            <a:ln w="14037" cap="rnd">
              <a:solidFill>
                <a:srgbClr val="1A3D18"/>
              </a:solidFill>
            </a:ln>
          </p:spPr>
        </p:sp>
        <p:sp>
          <p:nvSpPr>
            <p:cNvPr id="223" name="Segment 302">
              <a:extLst>
                <a:ext uri="{FF2B5EF4-FFF2-40B4-BE49-F238E27FC236}">
                  <a16:creationId xmlns:a16="http://schemas.microsoft.com/office/drawing/2014/main" id="{07C65372-987D-48FF-9988-A1AD0359EC1F}"/>
                </a:ext>
              </a:extLst>
            </p:cNvPr>
            <p:cNvSpPr>
              <a:spLocks/>
            </p:cNvSpPr>
            <p:nvPr/>
          </p:nvSpPr>
          <p:spPr>
            <a:xfrm>
              <a:off x="676015" y="4675983"/>
              <a:ext cx="10204" cy="28061"/>
            </a:xfrm>
            <a:custGeom>
              <a:avLst/>
              <a:gdLst/>
              <a:ahLst/>
              <a:cxnLst/>
              <a:rect l="0" t="0" r="0" b="0"/>
              <a:pathLst>
                <a:path w="10204" h="28061">
                  <a:moveTo>
                    <a:pt x="837" y="1093"/>
                  </a:moveTo>
                  <a:cubicBezTo>
                    <a:pt x="3504" y="10135"/>
                    <a:pt x="9616" y="21297"/>
                    <a:pt x="10663" y="30571"/>
                  </a:cubicBezTo>
                </a:path>
              </a:pathLst>
            </a:custGeom>
            <a:noFill/>
            <a:ln w="14037" cap="rnd">
              <a:solidFill>
                <a:srgbClr val="404018"/>
              </a:solidFill>
            </a:ln>
          </p:spPr>
        </p:sp>
        <p:sp>
          <p:nvSpPr>
            <p:cNvPr id="224" name="Segment 303">
              <a:extLst>
                <a:ext uri="{FF2B5EF4-FFF2-40B4-BE49-F238E27FC236}">
                  <a16:creationId xmlns:a16="http://schemas.microsoft.com/office/drawing/2014/main" id="{A95B4AF1-3967-4A75-8B95-2AC81CAD9299}"/>
                </a:ext>
              </a:extLst>
            </p:cNvPr>
            <p:cNvSpPr>
              <a:spLocks/>
            </p:cNvSpPr>
            <p:nvPr/>
          </p:nvSpPr>
          <p:spPr>
            <a:xfrm>
              <a:off x="670913" y="4716799"/>
              <a:ext cx="38265" cy="58673"/>
            </a:xfrm>
            <a:custGeom>
              <a:avLst/>
              <a:gdLst/>
              <a:ahLst/>
              <a:cxnLst/>
              <a:rect l="0" t="0" r="0" b="0"/>
              <a:pathLst>
                <a:path w="38265" h="58673">
                  <a:moveTo>
                    <a:pt x="81" y="8625"/>
                  </a:moveTo>
                  <a:cubicBezTo>
                    <a:pt x="2379" y="10124"/>
                    <a:pt x="4677" y="11624"/>
                    <a:pt x="6974" y="13123"/>
                  </a:cubicBezTo>
                  <a:moveTo>
                    <a:pt x="81" y="53543"/>
                  </a:moveTo>
                  <a:cubicBezTo>
                    <a:pt x="1138" y="52999"/>
                    <a:pt x="2139" y="52325"/>
                    <a:pt x="3252" y="51909"/>
                  </a:cubicBezTo>
                  <a:cubicBezTo>
                    <a:pt x="12769" y="48356"/>
                    <a:pt x="27038" y="59784"/>
                    <a:pt x="36005" y="51447"/>
                  </a:cubicBezTo>
                  <a:cubicBezTo>
                    <a:pt x="40340" y="47418"/>
                    <a:pt x="40298" y="15895"/>
                    <a:pt x="37478" y="10527"/>
                  </a:cubicBezTo>
                  <a:cubicBezTo>
                    <a:pt x="32338" y="743"/>
                    <a:pt x="11458" y="10833"/>
                    <a:pt x="6974" y="13123"/>
                  </a:cubicBezTo>
                  <a:moveTo>
                    <a:pt x="6974" y="13123"/>
                  </a:moveTo>
                  <a:cubicBezTo>
                    <a:pt x="5545" y="25697"/>
                    <a:pt x="4902" y="38367"/>
                    <a:pt x="6767" y="50841"/>
                  </a:cubicBezTo>
                </a:path>
              </a:pathLst>
            </a:custGeom>
            <a:noFill/>
            <a:ln w="14037" cap="rnd">
              <a:solidFill>
                <a:srgbClr val="1E461B"/>
              </a:solidFill>
            </a:ln>
          </p:spPr>
        </p:sp>
        <p:sp>
          <p:nvSpPr>
            <p:cNvPr id="225" name="Segment 304">
              <a:extLst>
                <a:ext uri="{FF2B5EF4-FFF2-40B4-BE49-F238E27FC236}">
                  <a16:creationId xmlns:a16="http://schemas.microsoft.com/office/drawing/2014/main" id="{8A728F2C-ECF6-4D73-A22B-7AFD48D4BE82}"/>
                </a:ext>
              </a:extLst>
            </p:cNvPr>
            <p:cNvSpPr>
              <a:spLocks/>
            </p:cNvSpPr>
            <p:nvPr/>
          </p:nvSpPr>
          <p:spPr>
            <a:xfrm>
              <a:off x="665811" y="4800982"/>
              <a:ext cx="112244" cy="102040"/>
            </a:xfrm>
            <a:custGeom>
              <a:avLst/>
              <a:gdLst/>
              <a:ahLst/>
              <a:cxnLst/>
              <a:rect l="0" t="0" r="0" b="0"/>
              <a:pathLst>
                <a:path w="112244" h="102040">
                  <a:moveTo>
                    <a:pt x="1498" y="53435"/>
                  </a:moveTo>
                  <a:cubicBezTo>
                    <a:pt x="22225" y="48463"/>
                    <a:pt x="54062" y="51850"/>
                    <a:pt x="75459" y="51114"/>
                  </a:cubicBezTo>
                  <a:moveTo>
                    <a:pt x="9920" y="103969"/>
                  </a:moveTo>
                  <a:cubicBezTo>
                    <a:pt x="22054" y="82143"/>
                    <a:pt x="41041" y="37187"/>
                    <a:pt x="53903" y="19746"/>
                  </a:cubicBezTo>
                  <a:cubicBezTo>
                    <a:pt x="56978" y="15576"/>
                    <a:pt x="69985" y="13877"/>
                    <a:pt x="74335" y="16991"/>
                  </a:cubicBezTo>
                  <a:cubicBezTo>
                    <a:pt x="81087" y="21824"/>
                    <a:pt x="80871" y="80136"/>
                    <a:pt x="74491" y="85568"/>
                  </a:cubicBezTo>
                  <a:cubicBezTo>
                    <a:pt x="70344" y="89099"/>
                    <a:pt x="57951" y="89924"/>
                    <a:pt x="53591" y="86656"/>
                  </a:cubicBezTo>
                  <a:cubicBezTo>
                    <a:pt x="46139" y="81071"/>
                    <a:pt x="49914" y="51847"/>
                    <a:pt x="43426" y="41974"/>
                  </a:cubicBezTo>
                  <a:cubicBezTo>
                    <a:pt x="34522" y="28425"/>
                    <a:pt x="14274" y="19089"/>
                    <a:pt x="11324" y="1498"/>
                  </a:cubicBezTo>
                  <a:moveTo>
                    <a:pt x="88528" y="49224"/>
                  </a:moveTo>
                  <a:cubicBezTo>
                    <a:pt x="96584" y="49378"/>
                    <a:pt x="104396" y="48460"/>
                    <a:pt x="112391" y="47820"/>
                  </a:cubicBezTo>
                  <a:moveTo>
                    <a:pt x="95546" y="98354"/>
                  </a:moveTo>
                  <a:cubicBezTo>
                    <a:pt x="95075" y="66690"/>
                    <a:pt x="96794" y="32787"/>
                    <a:pt x="98354" y="1498"/>
                  </a:cubicBezTo>
                </a:path>
              </a:pathLst>
            </a:custGeom>
            <a:noFill/>
            <a:ln w="14037" cap="rnd">
              <a:solidFill>
                <a:srgbClr val="163414"/>
              </a:solidFill>
            </a:ln>
          </p:spPr>
        </p:sp>
        <p:sp>
          <p:nvSpPr>
            <p:cNvPr id="226" name="Segment 305">
              <a:extLst>
                <a:ext uri="{FF2B5EF4-FFF2-40B4-BE49-F238E27FC236}">
                  <a16:creationId xmlns:a16="http://schemas.microsoft.com/office/drawing/2014/main" id="{02B3F64D-01D3-4664-B3B2-1A255D0850D9}"/>
                </a:ext>
              </a:extLst>
            </p:cNvPr>
            <p:cNvSpPr>
              <a:spLocks/>
            </p:cNvSpPr>
            <p:nvPr/>
          </p:nvSpPr>
          <p:spPr>
            <a:xfrm>
              <a:off x="1147950" y="4711697"/>
              <a:ext cx="86734" cy="79081"/>
            </a:xfrm>
            <a:custGeom>
              <a:avLst/>
              <a:gdLst/>
              <a:ahLst/>
              <a:cxnLst/>
              <a:rect l="0" t="0" r="0" b="0"/>
              <a:pathLst>
                <a:path w="86734" h="79081">
                  <a:moveTo>
                    <a:pt x="1876" y="12215"/>
                  </a:moveTo>
                  <a:cubicBezTo>
                    <a:pt x="2800" y="12454"/>
                    <a:pt x="9427" y="14269"/>
                    <a:pt x="10402" y="14168"/>
                  </a:cubicBezTo>
                  <a:cubicBezTo>
                    <a:pt x="14333" y="13761"/>
                    <a:pt x="37537" y="10420"/>
                    <a:pt x="39494" y="7882"/>
                  </a:cubicBezTo>
                  <a:cubicBezTo>
                    <a:pt x="39846" y="7426"/>
                    <a:pt x="39776" y="2034"/>
                    <a:pt x="39776" y="985"/>
                  </a:cubicBezTo>
                  <a:moveTo>
                    <a:pt x="6087" y="34674"/>
                  </a:moveTo>
                  <a:cubicBezTo>
                    <a:pt x="7458" y="33772"/>
                    <a:pt x="10862" y="31391"/>
                    <a:pt x="12288" y="31178"/>
                  </a:cubicBezTo>
                  <a:cubicBezTo>
                    <a:pt x="16389" y="30568"/>
                    <a:pt x="20317" y="34221"/>
                    <a:pt x="24335" y="34673"/>
                  </a:cubicBezTo>
                  <a:cubicBezTo>
                    <a:pt x="29379" y="35241"/>
                    <a:pt x="43555" y="34898"/>
                    <a:pt x="48198" y="33270"/>
                  </a:cubicBezTo>
                  <a:cubicBezTo>
                    <a:pt x="54486" y="31066"/>
                    <a:pt x="53905" y="17149"/>
                    <a:pt x="54545" y="13256"/>
                  </a:cubicBezTo>
                  <a:moveTo>
                    <a:pt x="18720" y="47307"/>
                  </a:moveTo>
                  <a:cubicBezTo>
                    <a:pt x="18854" y="58405"/>
                    <a:pt x="17662" y="70124"/>
                    <a:pt x="20124" y="80996"/>
                  </a:cubicBezTo>
                  <a:moveTo>
                    <a:pt x="87502" y="3792"/>
                  </a:moveTo>
                  <a:cubicBezTo>
                    <a:pt x="86777" y="7841"/>
                    <a:pt x="84619" y="11507"/>
                    <a:pt x="84062" y="15536"/>
                  </a:cubicBezTo>
                  <a:cubicBezTo>
                    <a:pt x="83213" y="21678"/>
                    <a:pt x="87476" y="27073"/>
                    <a:pt x="87502" y="33270"/>
                  </a:cubicBezTo>
                  <a:moveTo>
                    <a:pt x="12933" y="31129"/>
                  </a:moveTo>
                  <a:cubicBezTo>
                    <a:pt x="12272" y="25642"/>
                    <a:pt x="12425" y="19397"/>
                    <a:pt x="10402" y="14168"/>
                  </a:cubicBezTo>
                  <a:moveTo>
                    <a:pt x="83880" y="17616"/>
                  </a:moveTo>
                  <a:cubicBezTo>
                    <a:pt x="75850" y="15673"/>
                    <a:pt x="61829" y="15603"/>
                    <a:pt x="53882" y="13040"/>
                  </a:cubicBezTo>
                  <a:cubicBezTo>
                    <a:pt x="50222" y="11860"/>
                    <a:pt x="47593" y="8195"/>
                    <a:pt x="44008" y="7071"/>
                  </a:cubicBezTo>
                  <a:cubicBezTo>
                    <a:pt x="42834" y="6704"/>
                    <a:pt x="41559" y="6826"/>
                    <a:pt x="40335" y="6704"/>
                  </a:cubicBezTo>
                </a:path>
              </a:pathLst>
            </a:custGeom>
            <a:noFill/>
            <a:ln w="14037" cap="rnd">
              <a:solidFill>
                <a:srgbClr val="2D2D10"/>
              </a:solidFill>
            </a:ln>
          </p:spPr>
        </p:sp>
        <p:sp>
          <p:nvSpPr>
            <p:cNvPr id="227" name="Segment 306">
              <a:extLst>
                <a:ext uri="{FF2B5EF4-FFF2-40B4-BE49-F238E27FC236}">
                  <a16:creationId xmlns:a16="http://schemas.microsoft.com/office/drawing/2014/main" id="{3E39C853-AAA9-452E-BDD3-28513506F017}"/>
                </a:ext>
              </a:extLst>
            </p:cNvPr>
            <p:cNvSpPr>
              <a:spLocks/>
            </p:cNvSpPr>
            <p:nvPr/>
          </p:nvSpPr>
          <p:spPr>
            <a:xfrm>
              <a:off x="1140297" y="4762717"/>
              <a:ext cx="102040" cy="51020"/>
            </a:xfrm>
            <a:custGeom>
              <a:avLst/>
              <a:gdLst/>
              <a:ahLst/>
              <a:cxnLst/>
              <a:rect l="0" t="0" r="0" b="0"/>
              <a:pathLst>
                <a:path w="102040" h="51020">
                  <a:moveTo>
                    <a:pt x="1228" y="32623"/>
                  </a:moveTo>
                  <a:cubicBezTo>
                    <a:pt x="1228" y="36774"/>
                    <a:pt x="1238" y="40338"/>
                    <a:pt x="4526" y="43350"/>
                  </a:cubicBezTo>
                  <a:cubicBezTo>
                    <a:pt x="10396" y="48725"/>
                    <a:pt x="38919" y="52657"/>
                    <a:pt x="45991" y="48219"/>
                  </a:cubicBezTo>
                  <a:cubicBezTo>
                    <a:pt x="60239" y="39278"/>
                    <a:pt x="42591" y="19022"/>
                    <a:pt x="51658" y="7564"/>
                  </a:cubicBezTo>
                  <a:cubicBezTo>
                    <a:pt x="57192" y="570"/>
                    <a:pt x="76042" y="5972"/>
                    <a:pt x="84047" y="5952"/>
                  </a:cubicBezTo>
                  <a:moveTo>
                    <a:pt x="62991" y="35430"/>
                  </a:moveTo>
                  <a:cubicBezTo>
                    <a:pt x="70473" y="35349"/>
                    <a:pt x="96190" y="41040"/>
                    <a:pt x="100424" y="33974"/>
                  </a:cubicBezTo>
                  <a:cubicBezTo>
                    <a:pt x="104461" y="27236"/>
                    <a:pt x="100822" y="8219"/>
                    <a:pt x="100892" y="337"/>
                  </a:cubicBezTo>
                </a:path>
              </a:pathLst>
            </a:custGeom>
            <a:noFill/>
            <a:ln w="14037" cap="rnd">
              <a:solidFill>
                <a:srgbClr val="28110E"/>
              </a:solidFill>
            </a:ln>
          </p:spPr>
        </p:sp>
        <p:sp>
          <p:nvSpPr>
            <p:cNvPr id="228" name="Segment 307">
              <a:extLst>
                <a:ext uri="{FF2B5EF4-FFF2-40B4-BE49-F238E27FC236}">
                  <a16:creationId xmlns:a16="http://schemas.microsoft.com/office/drawing/2014/main" id="{DE7DE796-E333-49B5-B3B8-1698D1BF3579}"/>
                </a:ext>
              </a:extLst>
            </p:cNvPr>
            <p:cNvSpPr>
              <a:spLocks/>
            </p:cNvSpPr>
            <p:nvPr/>
          </p:nvSpPr>
          <p:spPr>
            <a:xfrm>
              <a:off x="1596926" y="4693840"/>
              <a:ext cx="68877" cy="104591"/>
            </a:xfrm>
            <a:custGeom>
              <a:avLst/>
              <a:gdLst/>
              <a:ahLst/>
              <a:cxnLst/>
              <a:rect l="0" t="0" r="0" b="0"/>
              <a:pathLst>
                <a:path w="68877" h="104591">
                  <a:moveTo>
                    <a:pt x="14496" y="105616"/>
                  </a:moveTo>
                  <a:cubicBezTo>
                    <a:pt x="13716" y="104212"/>
                    <a:pt x="12724" y="102878"/>
                    <a:pt x="12156" y="101404"/>
                  </a:cubicBezTo>
                  <a:cubicBezTo>
                    <a:pt x="1186" y="72932"/>
                    <a:pt x="22787" y="45410"/>
                    <a:pt x="23545" y="19657"/>
                  </a:cubicBezTo>
                  <a:cubicBezTo>
                    <a:pt x="23655" y="15936"/>
                    <a:pt x="19499" y="12852"/>
                    <a:pt x="17303" y="10163"/>
                  </a:cubicBezTo>
                  <a:moveTo>
                    <a:pt x="67837" y="1741"/>
                  </a:moveTo>
                  <a:cubicBezTo>
                    <a:pt x="67834" y="4788"/>
                    <a:pt x="69060" y="11662"/>
                    <a:pt x="67369" y="14326"/>
                  </a:cubicBezTo>
                  <a:cubicBezTo>
                    <a:pt x="62257" y="22379"/>
                    <a:pt x="30509" y="18908"/>
                    <a:pt x="23546" y="19450"/>
                  </a:cubicBezTo>
                </a:path>
              </a:pathLst>
            </a:custGeom>
            <a:noFill/>
            <a:ln w="14037" cap="rnd">
              <a:solidFill>
                <a:srgbClr val="27100D"/>
              </a:solidFill>
            </a:ln>
          </p:spPr>
        </p:sp>
        <p:sp>
          <p:nvSpPr>
            <p:cNvPr id="229" name="Segment 308">
              <a:extLst>
                <a:ext uri="{FF2B5EF4-FFF2-40B4-BE49-F238E27FC236}">
                  <a16:creationId xmlns:a16="http://schemas.microsoft.com/office/drawing/2014/main" id="{32DEA7BA-8CBF-4B67-A0B3-9CAA84D7EA13}"/>
                </a:ext>
              </a:extLst>
            </p:cNvPr>
            <p:cNvSpPr>
              <a:spLocks/>
            </p:cNvSpPr>
            <p:nvPr/>
          </p:nvSpPr>
          <p:spPr>
            <a:xfrm>
              <a:off x="1622436" y="4729554"/>
              <a:ext cx="89285" cy="63775"/>
            </a:xfrm>
            <a:custGeom>
              <a:avLst/>
              <a:gdLst/>
              <a:ahLst/>
              <a:cxnLst/>
              <a:rect l="0" t="0" r="0" b="0"/>
              <a:pathLst>
                <a:path w="89285" h="63775">
                  <a:moveTo>
                    <a:pt x="850" y="35943"/>
                  </a:moveTo>
                  <a:cubicBezTo>
                    <a:pt x="850" y="40816"/>
                    <a:pt x="676" y="45115"/>
                    <a:pt x="4946" y="48264"/>
                  </a:cubicBezTo>
                  <a:cubicBezTo>
                    <a:pt x="17418" y="57463"/>
                    <a:pt x="74486" y="46441"/>
                    <a:pt x="90688" y="47173"/>
                  </a:cubicBezTo>
                  <a:moveTo>
                    <a:pt x="61210" y="2254"/>
                  </a:moveTo>
                  <a:cubicBezTo>
                    <a:pt x="57684" y="22150"/>
                    <a:pt x="61761" y="45191"/>
                    <a:pt x="61210" y="65421"/>
                  </a:cubicBezTo>
                </a:path>
              </a:pathLst>
            </a:custGeom>
            <a:noFill/>
            <a:ln w="14037" cap="rnd">
              <a:solidFill>
                <a:srgbClr val="361714"/>
              </a:solidFill>
            </a:ln>
          </p:spPr>
        </p:sp>
        <p:sp>
          <p:nvSpPr>
            <p:cNvPr id="230" name="Segment 309">
              <a:extLst>
                <a:ext uri="{FF2B5EF4-FFF2-40B4-BE49-F238E27FC236}">
                  <a16:creationId xmlns:a16="http://schemas.microsoft.com/office/drawing/2014/main" id="{10B83E9C-984F-4477-8E27-0E0E57654265}"/>
                </a:ext>
              </a:extLst>
            </p:cNvPr>
            <p:cNvSpPr>
              <a:spLocks/>
            </p:cNvSpPr>
            <p:nvPr/>
          </p:nvSpPr>
          <p:spPr>
            <a:xfrm>
              <a:off x="1614783" y="4821390"/>
              <a:ext cx="96938" cy="91836"/>
            </a:xfrm>
            <a:custGeom>
              <a:avLst/>
              <a:gdLst/>
              <a:ahLst/>
              <a:cxnLst/>
              <a:rect l="0" t="0" r="0" b="0"/>
              <a:pathLst>
                <a:path w="96938" h="91836">
                  <a:moveTo>
                    <a:pt x="985" y="20380"/>
                  </a:moveTo>
                  <a:cubicBezTo>
                    <a:pt x="15842" y="20513"/>
                    <a:pt x="29088" y="18427"/>
                    <a:pt x="43278" y="15879"/>
                  </a:cubicBezTo>
                  <a:cubicBezTo>
                    <a:pt x="55195" y="13740"/>
                    <a:pt x="76940" y="17810"/>
                    <a:pt x="89542" y="18026"/>
                  </a:cubicBezTo>
                  <a:moveTo>
                    <a:pt x="27655" y="728"/>
                  </a:moveTo>
                  <a:cubicBezTo>
                    <a:pt x="32076" y="3689"/>
                    <a:pt x="40202" y="7441"/>
                    <a:pt x="42623" y="12429"/>
                  </a:cubicBezTo>
                  <a:cubicBezTo>
                    <a:pt x="43123" y="13460"/>
                    <a:pt x="43206" y="14762"/>
                    <a:pt x="43278" y="15879"/>
                  </a:cubicBezTo>
                  <a:moveTo>
                    <a:pt x="47307" y="30206"/>
                  </a:moveTo>
                  <a:cubicBezTo>
                    <a:pt x="47731" y="26495"/>
                    <a:pt x="49824" y="22160"/>
                    <a:pt x="51316" y="18711"/>
                  </a:cubicBezTo>
                  <a:moveTo>
                    <a:pt x="65556" y="3536"/>
                  </a:moveTo>
                  <a:cubicBezTo>
                    <a:pt x="65556" y="14765"/>
                    <a:pt x="65555" y="25996"/>
                    <a:pt x="65556" y="37225"/>
                  </a:cubicBezTo>
                  <a:moveTo>
                    <a:pt x="71170" y="47051"/>
                  </a:moveTo>
                  <a:cubicBezTo>
                    <a:pt x="72169" y="48046"/>
                    <a:pt x="72832" y="49583"/>
                    <a:pt x="74167" y="50037"/>
                  </a:cubicBezTo>
                  <a:cubicBezTo>
                    <a:pt x="80307" y="52128"/>
                    <a:pt x="86587" y="42809"/>
                    <a:pt x="92954" y="49096"/>
                  </a:cubicBezTo>
                  <a:cubicBezTo>
                    <a:pt x="98580" y="54651"/>
                    <a:pt x="97128" y="85981"/>
                    <a:pt x="90838" y="90114"/>
                  </a:cubicBezTo>
                  <a:cubicBezTo>
                    <a:pt x="87672" y="92193"/>
                    <a:pt x="74938" y="91837"/>
                    <a:pt x="72574" y="88850"/>
                  </a:cubicBezTo>
                  <a:cubicBezTo>
                    <a:pt x="66350" y="80985"/>
                    <a:pt x="67810" y="56112"/>
                    <a:pt x="75576" y="49674"/>
                  </a:cubicBezTo>
                  <a:cubicBezTo>
                    <a:pt x="78309" y="47408"/>
                    <a:pt x="81846" y="47255"/>
                    <a:pt x="85208" y="47051"/>
                  </a:cubicBezTo>
                  <a:moveTo>
                    <a:pt x="90822" y="4940"/>
                  </a:moveTo>
                  <a:cubicBezTo>
                    <a:pt x="90381" y="8948"/>
                    <a:pt x="88903" y="13495"/>
                    <a:pt x="89465" y="17537"/>
                  </a:cubicBezTo>
                  <a:cubicBezTo>
                    <a:pt x="90171" y="22605"/>
                    <a:pt x="93967" y="27275"/>
                    <a:pt x="96437" y="31610"/>
                  </a:cubicBezTo>
                </a:path>
              </a:pathLst>
            </a:custGeom>
            <a:noFill/>
            <a:ln w="14037" cap="rnd">
              <a:solidFill>
                <a:srgbClr val="373715"/>
              </a:solidFill>
            </a:ln>
          </p:spPr>
        </p:sp>
        <p:sp>
          <p:nvSpPr>
            <p:cNvPr id="231" name="Segment 310">
              <a:extLst>
                <a:ext uri="{FF2B5EF4-FFF2-40B4-BE49-F238E27FC236}">
                  <a16:creationId xmlns:a16="http://schemas.microsoft.com/office/drawing/2014/main" id="{39F1C236-7BA1-4A50-8162-BC13DB9F27F1}"/>
                </a:ext>
              </a:extLst>
            </p:cNvPr>
            <p:cNvSpPr>
              <a:spLocks/>
            </p:cNvSpPr>
            <p:nvPr/>
          </p:nvSpPr>
          <p:spPr>
            <a:xfrm>
              <a:off x="1614783" y="4859655"/>
              <a:ext cx="53571" cy="61224"/>
            </a:xfrm>
            <a:custGeom>
              <a:avLst/>
              <a:gdLst/>
              <a:ahLst/>
              <a:cxnLst/>
              <a:rect l="0" t="0" r="0" b="0"/>
              <a:pathLst>
                <a:path w="53571" h="61224">
                  <a:moveTo>
                    <a:pt x="1228" y="1484"/>
                  </a:moveTo>
                  <a:cubicBezTo>
                    <a:pt x="1157" y="12920"/>
                    <a:pt x="1013" y="21159"/>
                    <a:pt x="5177" y="32255"/>
                  </a:cubicBezTo>
                  <a:moveTo>
                    <a:pt x="2632" y="63248"/>
                  </a:moveTo>
                  <a:cubicBezTo>
                    <a:pt x="2640" y="60445"/>
                    <a:pt x="3432" y="57531"/>
                    <a:pt x="3400" y="54826"/>
                  </a:cubicBezTo>
                  <a:cubicBezTo>
                    <a:pt x="3365" y="51917"/>
                    <a:pt x="1225" y="49350"/>
                    <a:pt x="1230" y="46403"/>
                  </a:cubicBezTo>
                  <a:cubicBezTo>
                    <a:pt x="1240" y="40561"/>
                    <a:pt x="2120" y="41071"/>
                    <a:pt x="5177" y="32255"/>
                  </a:cubicBezTo>
                  <a:moveTo>
                    <a:pt x="29302" y="9907"/>
                  </a:moveTo>
                  <a:cubicBezTo>
                    <a:pt x="28852" y="11310"/>
                    <a:pt x="28122" y="12654"/>
                    <a:pt x="27951" y="14118"/>
                  </a:cubicBezTo>
                  <a:cubicBezTo>
                    <a:pt x="27028" y="21977"/>
                    <a:pt x="26739" y="39970"/>
                    <a:pt x="27899" y="47807"/>
                  </a:cubicBezTo>
                  <a:cubicBezTo>
                    <a:pt x="28052" y="48842"/>
                    <a:pt x="28835" y="49679"/>
                    <a:pt x="29302" y="50614"/>
                  </a:cubicBezTo>
                  <a:moveTo>
                    <a:pt x="51762" y="5696"/>
                  </a:moveTo>
                  <a:cubicBezTo>
                    <a:pt x="51739" y="8863"/>
                    <a:pt x="53830" y="17493"/>
                    <a:pt x="53038" y="19860"/>
                  </a:cubicBezTo>
                  <a:cubicBezTo>
                    <a:pt x="51833" y="23464"/>
                    <a:pt x="50175" y="26903"/>
                    <a:pt x="48743" y="30424"/>
                  </a:cubicBezTo>
                  <a:moveTo>
                    <a:pt x="51762" y="56229"/>
                  </a:moveTo>
                  <a:cubicBezTo>
                    <a:pt x="51836" y="46739"/>
                    <a:pt x="51361" y="40087"/>
                    <a:pt x="48743" y="30424"/>
                  </a:cubicBezTo>
                  <a:moveTo>
                    <a:pt x="5177" y="32255"/>
                  </a:moveTo>
                  <a:cubicBezTo>
                    <a:pt x="5301" y="32251"/>
                    <a:pt x="17400" y="30538"/>
                    <a:pt x="20880" y="30997"/>
                  </a:cubicBezTo>
                  <a:cubicBezTo>
                    <a:pt x="23585" y="31354"/>
                    <a:pt x="25978" y="32370"/>
                    <a:pt x="28826" y="32521"/>
                  </a:cubicBezTo>
                  <a:moveTo>
                    <a:pt x="48743" y="30424"/>
                  </a:moveTo>
                  <a:cubicBezTo>
                    <a:pt x="42633" y="30481"/>
                    <a:pt x="35830" y="30445"/>
                    <a:pt x="29633" y="31179"/>
                  </a:cubicBezTo>
                </a:path>
              </a:pathLst>
            </a:custGeom>
            <a:noFill/>
            <a:ln w="14037" cap="rnd">
              <a:solidFill>
                <a:srgbClr val="311511"/>
              </a:solidFill>
            </a:ln>
          </p:spPr>
        </p:sp>
        <p:sp>
          <p:nvSpPr>
            <p:cNvPr id="232" name="Segment 311">
              <a:extLst>
                <a:ext uri="{FF2B5EF4-FFF2-40B4-BE49-F238E27FC236}">
                  <a16:creationId xmlns:a16="http://schemas.microsoft.com/office/drawing/2014/main" id="{6A11264B-042E-440F-9570-E457A0DDA877}"/>
                </a:ext>
              </a:extLst>
            </p:cNvPr>
            <p:cNvSpPr>
              <a:spLocks/>
            </p:cNvSpPr>
            <p:nvPr/>
          </p:nvSpPr>
          <p:spPr>
            <a:xfrm>
              <a:off x="1696415" y="4706595"/>
              <a:ext cx="0" cy="2551"/>
            </a:xfrm>
            <a:custGeom>
              <a:avLst/>
              <a:gdLst/>
              <a:ahLst/>
              <a:cxnLst/>
              <a:rect l="0" t="0" r="0" b="0"/>
              <a:pathLst>
                <a:path h="2551">
                  <a:moveTo>
                    <a:pt x="1093" y="4157"/>
                  </a:moveTo>
                  <a:cubicBezTo>
                    <a:pt x="2303" y="2343"/>
                    <a:pt x="1851" y="3287"/>
                    <a:pt x="2497" y="1350"/>
                  </a:cubicBezTo>
                </a:path>
              </a:pathLst>
            </a:custGeom>
            <a:noFill/>
            <a:ln w="14037" cap="rnd">
              <a:solidFill>
                <a:srgbClr val="0C1E09"/>
              </a:solidFill>
            </a:ln>
          </p:spPr>
        </p:sp>
        <p:sp>
          <p:nvSpPr>
            <p:cNvPr id="233" name="Segment 312">
              <a:extLst>
                <a:ext uri="{FF2B5EF4-FFF2-40B4-BE49-F238E27FC236}">
                  <a16:creationId xmlns:a16="http://schemas.microsoft.com/office/drawing/2014/main" id="{D53A80D7-F659-464A-8D50-B1D6EA6E8BF5}"/>
                </a:ext>
              </a:extLst>
            </p:cNvPr>
            <p:cNvSpPr>
              <a:spLocks/>
            </p:cNvSpPr>
            <p:nvPr/>
          </p:nvSpPr>
          <p:spPr>
            <a:xfrm>
              <a:off x="1647946" y="4742309"/>
              <a:ext cx="10204" cy="7653"/>
            </a:xfrm>
            <a:custGeom>
              <a:avLst/>
              <a:gdLst/>
              <a:ahLst/>
              <a:cxnLst/>
              <a:rect l="0" t="0" r="0" b="0"/>
              <a:pathLst>
                <a:path w="10204" h="7653">
                  <a:moveTo>
                    <a:pt x="2497" y="9259"/>
                  </a:moveTo>
                  <a:cubicBezTo>
                    <a:pt x="5114" y="6635"/>
                    <a:pt x="8242" y="4801"/>
                    <a:pt x="10919" y="2240"/>
                  </a:cubicBezTo>
                </a:path>
              </a:pathLst>
            </a:custGeom>
            <a:noFill/>
            <a:ln w="14037" cap="rnd">
              <a:solidFill>
                <a:srgbClr val="331612"/>
              </a:solidFill>
            </a:ln>
          </p:spPr>
        </p:sp>
        <p:sp>
          <p:nvSpPr>
            <p:cNvPr id="234" name="Segment 313">
              <a:extLst>
                <a:ext uri="{FF2B5EF4-FFF2-40B4-BE49-F238E27FC236}">
                  <a16:creationId xmlns:a16="http://schemas.microsoft.com/office/drawing/2014/main" id="{3DF14B87-72B1-4233-B275-35D44C641624}"/>
                </a:ext>
              </a:extLst>
            </p:cNvPr>
            <p:cNvSpPr>
              <a:spLocks/>
            </p:cNvSpPr>
            <p:nvPr/>
          </p:nvSpPr>
          <p:spPr>
            <a:xfrm>
              <a:off x="2076514" y="4683636"/>
              <a:ext cx="99489" cy="104591"/>
            </a:xfrm>
            <a:custGeom>
              <a:avLst/>
              <a:gdLst/>
              <a:ahLst/>
              <a:cxnLst/>
              <a:rect l="0" t="0" r="0" b="0"/>
              <a:pathLst>
                <a:path w="99489" h="104591">
                  <a:moveTo>
                    <a:pt x="985" y="86611"/>
                  </a:moveTo>
                  <a:cubicBezTo>
                    <a:pt x="985" y="90773"/>
                    <a:pt x="1085" y="94289"/>
                    <a:pt x="4168" y="97454"/>
                  </a:cubicBezTo>
                  <a:cubicBezTo>
                    <a:pt x="10450" y="103904"/>
                    <a:pt x="35414" y="104907"/>
                    <a:pt x="43922" y="102774"/>
                  </a:cubicBezTo>
                  <a:cubicBezTo>
                    <a:pt x="47834" y="101794"/>
                    <a:pt x="51374" y="92459"/>
                    <a:pt x="51579" y="89026"/>
                  </a:cubicBezTo>
                  <a:cubicBezTo>
                    <a:pt x="52119" y="79997"/>
                    <a:pt x="40222" y="65698"/>
                    <a:pt x="52940" y="59005"/>
                  </a:cubicBezTo>
                  <a:cubicBezTo>
                    <a:pt x="59510" y="55547"/>
                    <a:pt x="73760" y="61266"/>
                    <a:pt x="80996" y="61344"/>
                  </a:cubicBezTo>
                  <a:moveTo>
                    <a:pt x="10811" y="15022"/>
                  </a:moveTo>
                  <a:cubicBezTo>
                    <a:pt x="11874" y="15813"/>
                    <a:pt x="12795" y="16845"/>
                    <a:pt x="13999" y="17396"/>
                  </a:cubicBezTo>
                  <a:cubicBezTo>
                    <a:pt x="17785" y="19126"/>
                    <a:pt x="46246" y="15674"/>
                    <a:pt x="47423" y="10655"/>
                  </a:cubicBezTo>
                  <a:cubicBezTo>
                    <a:pt x="48040" y="8023"/>
                    <a:pt x="44222" y="3908"/>
                    <a:pt x="43096" y="2389"/>
                  </a:cubicBezTo>
                  <a:moveTo>
                    <a:pt x="13618" y="37481"/>
                  </a:moveTo>
                  <a:cubicBezTo>
                    <a:pt x="14612" y="36930"/>
                    <a:pt x="15485" y="36041"/>
                    <a:pt x="16598" y="35826"/>
                  </a:cubicBezTo>
                  <a:cubicBezTo>
                    <a:pt x="26043" y="34007"/>
                    <a:pt x="47492" y="44327"/>
                    <a:pt x="56717" y="34530"/>
                  </a:cubicBezTo>
                  <a:cubicBezTo>
                    <a:pt x="60527" y="30484"/>
                    <a:pt x="58592" y="23502"/>
                    <a:pt x="58890" y="17933"/>
                  </a:cubicBezTo>
                  <a:moveTo>
                    <a:pt x="24848" y="48711"/>
                  </a:moveTo>
                  <a:cubicBezTo>
                    <a:pt x="24717" y="61037"/>
                    <a:pt x="25861" y="74406"/>
                    <a:pt x="24848" y="86611"/>
                  </a:cubicBezTo>
                  <a:moveTo>
                    <a:pt x="92226" y="5196"/>
                  </a:moveTo>
                  <a:cubicBezTo>
                    <a:pt x="91841" y="10742"/>
                    <a:pt x="88539" y="15402"/>
                    <a:pt x="88657" y="21027"/>
                  </a:cubicBezTo>
                  <a:cubicBezTo>
                    <a:pt x="88778" y="26807"/>
                    <a:pt x="92110" y="31608"/>
                    <a:pt x="92226" y="37481"/>
                  </a:cubicBezTo>
                  <a:moveTo>
                    <a:pt x="97841" y="54326"/>
                  </a:moveTo>
                  <a:cubicBezTo>
                    <a:pt x="97772" y="63059"/>
                    <a:pt x="101206" y="80416"/>
                    <a:pt x="96593" y="88015"/>
                  </a:cubicBezTo>
                  <a:cubicBezTo>
                    <a:pt x="92490" y="94775"/>
                    <a:pt x="58507" y="89157"/>
                    <a:pt x="51569" y="89144"/>
                  </a:cubicBezTo>
                  <a:moveTo>
                    <a:pt x="19202" y="35121"/>
                  </a:moveTo>
                  <a:cubicBezTo>
                    <a:pt x="18404" y="29228"/>
                    <a:pt x="17523" y="24133"/>
                    <a:pt x="17944" y="18376"/>
                  </a:cubicBezTo>
                  <a:moveTo>
                    <a:pt x="88670" y="21789"/>
                  </a:moveTo>
                  <a:cubicBezTo>
                    <a:pt x="79577" y="19474"/>
                    <a:pt x="65786" y="20070"/>
                    <a:pt x="57068" y="17346"/>
                  </a:cubicBezTo>
                  <a:cubicBezTo>
                    <a:pt x="53606" y="16264"/>
                    <a:pt x="50631" y="13717"/>
                    <a:pt x="47504" y="11914"/>
                  </a:cubicBezTo>
                </a:path>
              </a:pathLst>
            </a:custGeom>
            <a:noFill/>
            <a:ln w="14037" cap="rnd">
              <a:solidFill>
                <a:srgbClr val="4B4B1E"/>
              </a:solidFill>
            </a:ln>
          </p:spPr>
        </p:sp>
        <p:sp>
          <p:nvSpPr>
            <p:cNvPr id="235" name="Segment 314">
              <a:extLst>
                <a:ext uri="{FF2B5EF4-FFF2-40B4-BE49-F238E27FC236}">
                  <a16:creationId xmlns:a16="http://schemas.microsoft.com/office/drawing/2014/main" id="{2E89BEC2-BE6F-467D-8950-56F807AA4A42}"/>
                </a:ext>
              </a:extLst>
            </p:cNvPr>
            <p:cNvSpPr>
              <a:spLocks/>
            </p:cNvSpPr>
            <p:nvPr/>
          </p:nvSpPr>
          <p:spPr>
            <a:xfrm>
              <a:off x="2079065" y="4849451"/>
              <a:ext cx="94387" cy="20408"/>
            </a:xfrm>
            <a:custGeom>
              <a:avLst/>
              <a:gdLst/>
              <a:ahLst/>
              <a:cxnLst/>
              <a:rect l="0" t="0" r="0" b="0"/>
              <a:pathLst>
                <a:path w="94387" h="20408">
                  <a:moveTo>
                    <a:pt x="2240" y="22270"/>
                  </a:moveTo>
                  <a:cubicBezTo>
                    <a:pt x="31943" y="926"/>
                    <a:pt x="62959" y="12867"/>
                    <a:pt x="94885" y="18059"/>
                  </a:cubicBezTo>
                </a:path>
              </a:pathLst>
            </a:custGeom>
            <a:noFill/>
            <a:ln w="14037" cap="rnd">
              <a:solidFill>
                <a:srgbClr val="522422"/>
              </a:solidFill>
            </a:ln>
          </p:spPr>
        </p:sp>
        <p:sp>
          <p:nvSpPr>
            <p:cNvPr id="236" name="Segment 317">
              <a:extLst>
                <a:ext uri="{FF2B5EF4-FFF2-40B4-BE49-F238E27FC236}">
                  <a16:creationId xmlns:a16="http://schemas.microsoft.com/office/drawing/2014/main" id="{48DFF2AB-8356-4A1D-BE4A-892FBE1AF3BC}"/>
                </a:ext>
              </a:extLst>
            </p:cNvPr>
            <p:cNvSpPr>
              <a:spLocks/>
            </p:cNvSpPr>
            <p:nvPr/>
          </p:nvSpPr>
          <p:spPr>
            <a:xfrm>
              <a:off x="663260" y="4925981"/>
              <a:ext cx="107142" cy="104591"/>
            </a:xfrm>
            <a:custGeom>
              <a:avLst/>
              <a:gdLst/>
              <a:ahLst/>
              <a:cxnLst/>
              <a:rect l="0" t="0" r="0" b="0"/>
              <a:pathLst>
                <a:path w="107142" h="104591">
                  <a:moveTo>
                    <a:pt x="2645" y="106776"/>
                  </a:moveTo>
                  <a:cubicBezTo>
                    <a:pt x="917" y="76272"/>
                    <a:pt x="3231" y="48230"/>
                    <a:pt x="16724" y="20014"/>
                  </a:cubicBezTo>
                  <a:moveTo>
                    <a:pt x="5452" y="5709"/>
                  </a:moveTo>
                  <a:cubicBezTo>
                    <a:pt x="10178" y="10312"/>
                    <a:pt x="12443" y="13847"/>
                    <a:pt x="16724" y="20014"/>
                  </a:cubicBezTo>
                  <a:moveTo>
                    <a:pt x="18086" y="73087"/>
                  </a:moveTo>
                  <a:cubicBezTo>
                    <a:pt x="16512" y="77988"/>
                    <a:pt x="16029" y="82480"/>
                    <a:pt x="20934" y="85720"/>
                  </a:cubicBezTo>
                  <a:cubicBezTo>
                    <a:pt x="34640" y="94776"/>
                    <a:pt x="90595" y="84596"/>
                    <a:pt x="107923" y="85720"/>
                  </a:cubicBezTo>
                  <a:moveTo>
                    <a:pt x="64408" y="94"/>
                  </a:moveTo>
                  <a:cubicBezTo>
                    <a:pt x="64405" y="5624"/>
                    <a:pt x="66345" y="13581"/>
                    <a:pt x="60197" y="16471"/>
                  </a:cubicBezTo>
                  <a:cubicBezTo>
                    <a:pt x="51181" y="20709"/>
                    <a:pt x="26188" y="18558"/>
                    <a:pt x="16724" y="20014"/>
                  </a:cubicBezTo>
                  <a:moveTo>
                    <a:pt x="79849" y="105372"/>
                  </a:moveTo>
                  <a:cubicBezTo>
                    <a:pt x="79393" y="84101"/>
                    <a:pt x="80774" y="61906"/>
                    <a:pt x="81253" y="40802"/>
                  </a:cubicBezTo>
                </a:path>
              </a:pathLst>
            </a:custGeom>
            <a:noFill/>
            <a:ln w="14037" cap="rnd">
              <a:solidFill>
                <a:srgbClr val="3C1A16"/>
              </a:solidFill>
            </a:ln>
          </p:spPr>
        </p:sp>
        <p:sp>
          <p:nvSpPr>
            <p:cNvPr id="237" name="Segment 318">
              <a:extLst>
                <a:ext uri="{FF2B5EF4-FFF2-40B4-BE49-F238E27FC236}">
                  <a16:creationId xmlns:a16="http://schemas.microsoft.com/office/drawing/2014/main" id="{0F9BAEDD-953D-456C-A067-493943ECAA48}"/>
                </a:ext>
              </a:extLst>
            </p:cNvPr>
            <p:cNvSpPr>
              <a:spLocks/>
            </p:cNvSpPr>
            <p:nvPr/>
          </p:nvSpPr>
          <p:spPr>
            <a:xfrm>
              <a:off x="709178" y="4977001"/>
              <a:ext cx="10204" cy="5102"/>
            </a:xfrm>
            <a:custGeom>
              <a:avLst/>
              <a:gdLst/>
              <a:ahLst/>
              <a:cxnLst/>
              <a:rect l="0" t="0" r="0" b="0"/>
              <a:pathLst>
                <a:path w="10204" h="5102">
                  <a:moveTo>
                    <a:pt x="2497" y="6708"/>
                  </a:moveTo>
                  <a:cubicBezTo>
                    <a:pt x="3681" y="6560"/>
                    <a:pt x="4673" y="6323"/>
                    <a:pt x="5720" y="5720"/>
                  </a:cubicBezTo>
                  <a:cubicBezTo>
                    <a:pt x="7714" y="4572"/>
                    <a:pt x="9296" y="2691"/>
                    <a:pt x="10919" y="1093"/>
                  </a:cubicBezTo>
                </a:path>
              </a:pathLst>
            </a:custGeom>
            <a:noFill/>
            <a:ln w="14037" cap="rnd">
              <a:solidFill>
                <a:srgbClr val="1C0C09"/>
              </a:solidFill>
            </a:ln>
          </p:spPr>
        </p:sp>
        <p:sp>
          <p:nvSpPr>
            <p:cNvPr id="238" name="Segment 319">
              <a:extLst>
                <a:ext uri="{FF2B5EF4-FFF2-40B4-BE49-F238E27FC236}">
                  <a16:creationId xmlns:a16="http://schemas.microsoft.com/office/drawing/2014/main" id="{ECC731C5-FC44-4630-BE73-A627C6C24ADA}"/>
                </a:ext>
              </a:extLst>
            </p:cNvPr>
            <p:cNvSpPr>
              <a:spLocks/>
            </p:cNvSpPr>
            <p:nvPr/>
          </p:nvSpPr>
          <p:spPr>
            <a:xfrm>
              <a:off x="668362" y="5058633"/>
              <a:ext cx="102040" cy="94387"/>
            </a:xfrm>
            <a:custGeom>
              <a:avLst/>
              <a:gdLst/>
              <a:ahLst/>
              <a:cxnLst/>
              <a:rect l="0" t="0" r="0" b="0"/>
              <a:pathLst>
                <a:path w="102040" h="94387">
                  <a:moveTo>
                    <a:pt x="2132" y="21784"/>
                  </a:moveTo>
                  <a:cubicBezTo>
                    <a:pt x="33471" y="19970"/>
                    <a:pt x="64667" y="18500"/>
                    <a:pt x="96325" y="18994"/>
                  </a:cubicBezTo>
                  <a:moveTo>
                    <a:pt x="33014" y="2132"/>
                  </a:moveTo>
                  <a:cubicBezTo>
                    <a:pt x="37332" y="3576"/>
                    <a:pt x="42661" y="7074"/>
                    <a:pt x="45661" y="10590"/>
                  </a:cubicBezTo>
                  <a:cubicBezTo>
                    <a:pt x="46906" y="12049"/>
                    <a:pt x="48029" y="15177"/>
                    <a:pt x="48504" y="17041"/>
                  </a:cubicBezTo>
                  <a:moveTo>
                    <a:pt x="52666" y="31610"/>
                  </a:moveTo>
                  <a:cubicBezTo>
                    <a:pt x="53063" y="28129"/>
                    <a:pt x="55006" y="23576"/>
                    <a:pt x="56643" y="20471"/>
                  </a:cubicBezTo>
                  <a:moveTo>
                    <a:pt x="70914" y="3536"/>
                  </a:moveTo>
                  <a:cubicBezTo>
                    <a:pt x="70915" y="14765"/>
                    <a:pt x="70913" y="25996"/>
                    <a:pt x="70914" y="37225"/>
                  </a:cubicBezTo>
                  <a:moveTo>
                    <a:pt x="98988" y="3536"/>
                  </a:moveTo>
                  <a:cubicBezTo>
                    <a:pt x="99041" y="9472"/>
                    <a:pt x="98101" y="11563"/>
                    <a:pt x="96325" y="18994"/>
                  </a:cubicBezTo>
                  <a:moveTo>
                    <a:pt x="101796" y="31610"/>
                  </a:moveTo>
                  <a:cubicBezTo>
                    <a:pt x="101783" y="31142"/>
                    <a:pt x="101943" y="30636"/>
                    <a:pt x="101757" y="30206"/>
                  </a:cubicBezTo>
                  <a:cubicBezTo>
                    <a:pt x="100105" y="26396"/>
                    <a:pt x="98136" y="22732"/>
                    <a:pt x="96325" y="18994"/>
                  </a:cubicBezTo>
                  <a:moveTo>
                    <a:pt x="74189" y="66703"/>
                  </a:moveTo>
                  <a:cubicBezTo>
                    <a:pt x="75147" y="62408"/>
                    <a:pt x="74279" y="54517"/>
                    <a:pt x="78089" y="51262"/>
                  </a:cubicBezTo>
                  <a:cubicBezTo>
                    <a:pt x="82311" y="47654"/>
                    <a:pt x="94107" y="46844"/>
                    <a:pt x="98416" y="50326"/>
                  </a:cubicBezTo>
                  <a:cubicBezTo>
                    <a:pt x="103885" y="54746"/>
                    <a:pt x="104333" y="84015"/>
                    <a:pt x="101264" y="90035"/>
                  </a:cubicBezTo>
                  <a:cubicBezTo>
                    <a:pt x="98304" y="95840"/>
                    <a:pt x="82723" y="94987"/>
                    <a:pt x="78004" y="92986"/>
                  </a:cubicBezTo>
                  <a:cubicBezTo>
                    <a:pt x="70769" y="89920"/>
                    <a:pt x="73300" y="72742"/>
                    <a:pt x="74189" y="66703"/>
                  </a:cubicBezTo>
                </a:path>
              </a:pathLst>
            </a:custGeom>
            <a:noFill/>
            <a:ln w="14037" cap="rnd">
              <a:solidFill>
                <a:srgbClr val="373716"/>
              </a:solidFill>
            </a:ln>
          </p:spPr>
        </p:sp>
        <p:sp>
          <p:nvSpPr>
            <p:cNvPr id="239" name="Segment 320">
              <a:extLst>
                <a:ext uri="{FF2B5EF4-FFF2-40B4-BE49-F238E27FC236}">
                  <a16:creationId xmlns:a16="http://schemas.microsoft.com/office/drawing/2014/main" id="{11694F0A-081B-4CE5-84FA-EFD74A5F8747}"/>
                </a:ext>
              </a:extLst>
            </p:cNvPr>
            <p:cNvSpPr>
              <a:spLocks/>
            </p:cNvSpPr>
            <p:nvPr/>
          </p:nvSpPr>
          <p:spPr>
            <a:xfrm>
              <a:off x="670913" y="5102000"/>
              <a:ext cx="53571" cy="58673"/>
            </a:xfrm>
            <a:custGeom>
              <a:avLst/>
              <a:gdLst/>
              <a:ahLst/>
              <a:cxnLst/>
              <a:rect l="0" t="0" r="0" b="0"/>
              <a:pathLst>
                <a:path w="53571" h="58673">
                  <a:moveTo>
                    <a:pt x="337" y="594"/>
                  </a:moveTo>
                  <a:cubicBezTo>
                    <a:pt x="219" y="11789"/>
                    <a:pt x="616" y="19026"/>
                    <a:pt x="4485" y="30091"/>
                  </a:cubicBezTo>
                  <a:moveTo>
                    <a:pt x="337" y="59549"/>
                  </a:moveTo>
                  <a:cubicBezTo>
                    <a:pt x="138" y="48385"/>
                    <a:pt x="313" y="41010"/>
                    <a:pt x="4485" y="30091"/>
                  </a:cubicBezTo>
                  <a:moveTo>
                    <a:pt x="28411" y="52531"/>
                  </a:moveTo>
                  <a:cubicBezTo>
                    <a:pt x="28367" y="47544"/>
                    <a:pt x="32015" y="35773"/>
                    <a:pt x="28943" y="31615"/>
                  </a:cubicBezTo>
                  <a:cubicBezTo>
                    <a:pt x="26235" y="27951"/>
                    <a:pt x="5784" y="30091"/>
                    <a:pt x="4485" y="30091"/>
                  </a:cubicBezTo>
                  <a:moveTo>
                    <a:pt x="29815" y="9016"/>
                  </a:moveTo>
                  <a:cubicBezTo>
                    <a:pt x="29787" y="13157"/>
                    <a:pt x="32073" y="26393"/>
                    <a:pt x="29978" y="29641"/>
                  </a:cubicBezTo>
                  <a:cubicBezTo>
                    <a:pt x="29686" y="30094"/>
                    <a:pt x="29061" y="30208"/>
                    <a:pt x="28602" y="30492"/>
                  </a:cubicBezTo>
                  <a:moveTo>
                    <a:pt x="52275" y="55338"/>
                  </a:moveTo>
                  <a:cubicBezTo>
                    <a:pt x="52323" y="46526"/>
                    <a:pt x="51787" y="39282"/>
                    <a:pt x="50188" y="30264"/>
                  </a:cubicBezTo>
                  <a:moveTo>
                    <a:pt x="55082" y="3401"/>
                  </a:moveTo>
                  <a:cubicBezTo>
                    <a:pt x="54980" y="11754"/>
                    <a:pt x="52505" y="22551"/>
                    <a:pt x="50188" y="30264"/>
                  </a:cubicBezTo>
                  <a:moveTo>
                    <a:pt x="50188" y="30264"/>
                  </a:moveTo>
                  <a:cubicBezTo>
                    <a:pt x="45633" y="29580"/>
                    <a:pt x="41362" y="28328"/>
                    <a:pt x="36834" y="28770"/>
                  </a:cubicBezTo>
                  <a:cubicBezTo>
                    <a:pt x="34827" y="28966"/>
                    <a:pt x="33344" y="30226"/>
                    <a:pt x="31273" y="29928"/>
                  </a:cubicBezTo>
                  <a:cubicBezTo>
                    <a:pt x="30836" y="29865"/>
                    <a:pt x="30410" y="29737"/>
                    <a:pt x="29978" y="29641"/>
                  </a:cubicBezTo>
                </a:path>
              </a:pathLst>
            </a:custGeom>
            <a:noFill/>
            <a:ln w="14037" cap="rnd">
              <a:solidFill>
                <a:srgbClr val="1A3D17"/>
              </a:solidFill>
            </a:ln>
          </p:spPr>
        </p:sp>
        <p:sp>
          <p:nvSpPr>
            <p:cNvPr id="240" name="Segment 321">
              <a:extLst>
                <a:ext uri="{FF2B5EF4-FFF2-40B4-BE49-F238E27FC236}">
                  <a16:creationId xmlns:a16="http://schemas.microsoft.com/office/drawing/2014/main" id="{C86DC97B-3384-4E07-AF79-11AC6BF2F970}"/>
                </a:ext>
              </a:extLst>
            </p:cNvPr>
            <p:cNvSpPr>
              <a:spLocks/>
            </p:cNvSpPr>
            <p:nvPr/>
          </p:nvSpPr>
          <p:spPr>
            <a:xfrm>
              <a:off x="757647" y="4933634"/>
              <a:ext cx="5102" cy="10204"/>
            </a:xfrm>
            <a:custGeom>
              <a:avLst/>
              <a:gdLst/>
              <a:ahLst/>
              <a:cxnLst/>
              <a:rect l="0" t="0" r="0" b="0"/>
              <a:pathLst>
                <a:path w="5102" h="10204">
                  <a:moveTo>
                    <a:pt x="2497" y="10919"/>
                  </a:moveTo>
                  <a:cubicBezTo>
                    <a:pt x="2608" y="10133"/>
                    <a:pt x="2642" y="9355"/>
                    <a:pt x="3017" y="8632"/>
                  </a:cubicBezTo>
                  <a:cubicBezTo>
                    <a:pt x="4187" y="6373"/>
                    <a:pt x="6037" y="5135"/>
                    <a:pt x="6708" y="2497"/>
                  </a:cubicBezTo>
                </a:path>
              </a:pathLst>
            </a:custGeom>
            <a:noFill/>
            <a:ln w="14037" cap="rnd">
              <a:solidFill>
                <a:srgbClr val="121204"/>
              </a:solidFill>
            </a:ln>
          </p:spPr>
        </p:sp>
        <p:sp>
          <p:nvSpPr>
            <p:cNvPr id="241" name="Segment 322">
              <a:extLst>
                <a:ext uri="{FF2B5EF4-FFF2-40B4-BE49-F238E27FC236}">
                  <a16:creationId xmlns:a16="http://schemas.microsoft.com/office/drawing/2014/main" id="{24903D0A-EECD-4A3A-9C11-DA4969B8E3EB}"/>
                </a:ext>
              </a:extLst>
            </p:cNvPr>
            <p:cNvSpPr>
              <a:spLocks/>
            </p:cNvSpPr>
            <p:nvPr/>
          </p:nvSpPr>
          <p:spPr>
            <a:xfrm>
              <a:off x="1145399" y="4877512"/>
              <a:ext cx="94387" cy="20408"/>
            </a:xfrm>
            <a:custGeom>
              <a:avLst/>
              <a:gdLst/>
              <a:ahLst/>
              <a:cxnLst/>
              <a:rect l="0" t="0" r="0" b="0"/>
              <a:pathLst>
                <a:path w="94387" h="20408">
                  <a:moveTo>
                    <a:pt x="1350" y="22527"/>
                  </a:moveTo>
                  <a:cubicBezTo>
                    <a:pt x="30182" y="603"/>
                    <a:pt x="63396" y="13252"/>
                    <a:pt x="95398" y="16912"/>
                  </a:cubicBezTo>
                </a:path>
              </a:pathLst>
            </a:custGeom>
            <a:noFill/>
            <a:ln w="14037" cap="rnd">
              <a:solidFill>
                <a:srgbClr val="2D1310"/>
              </a:solidFill>
            </a:ln>
          </p:spPr>
        </p:sp>
        <p:sp>
          <p:nvSpPr>
            <p:cNvPr id="242" name="Segment 323">
              <a:extLst>
                <a:ext uri="{FF2B5EF4-FFF2-40B4-BE49-F238E27FC236}">
                  <a16:creationId xmlns:a16="http://schemas.microsoft.com/office/drawing/2014/main" id="{549E718F-DD87-43F8-84A7-66001F4C2BEC}"/>
                </a:ext>
              </a:extLst>
            </p:cNvPr>
            <p:cNvSpPr>
              <a:spLocks/>
            </p:cNvSpPr>
            <p:nvPr/>
          </p:nvSpPr>
          <p:spPr>
            <a:xfrm>
              <a:off x="1142848" y="4959144"/>
              <a:ext cx="96938" cy="107142"/>
            </a:xfrm>
            <a:custGeom>
              <a:avLst/>
              <a:gdLst/>
              <a:ahLst/>
              <a:cxnLst/>
              <a:rect l="0" t="0" r="0" b="0"/>
              <a:pathLst>
                <a:path w="96938" h="107142">
                  <a:moveTo>
                    <a:pt x="2389" y="69767"/>
                  </a:moveTo>
                  <a:cubicBezTo>
                    <a:pt x="2389" y="73559"/>
                    <a:pt x="1084" y="79156"/>
                    <a:pt x="3480" y="82400"/>
                  </a:cubicBezTo>
                  <a:cubicBezTo>
                    <a:pt x="13403" y="95833"/>
                    <a:pt x="79213" y="83211"/>
                    <a:pt x="94116" y="83804"/>
                  </a:cubicBezTo>
                  <a:moveTo>
                    <a:pt x="96437" y="107667"/>
                  </a:moveTo>
                  <a:cubicBezTo>
                    <a:pt x="95238" y="73313"/>
                    <a:pt x="97256" y="36467"/>
                    <a:pt x="97841" y="2389"/>
                  </a:cubicBezTo>
                </a:path>
              </a:pathLst>
            </a:custGeom>
            <a:noFill/>
            <a:ln w="14037" cap="rnd">
              <a:solidFill>
                <a:srgbClr val="373715"/>
              </a:solidFill>
            </a:ln>
          </p:spPr>
        </p:sp>
        <p:sp>
          <p:nvSpPr>
            <p:cNvPr id="243" name="Segment 324">
              <a:extLst>
                <a:ext uri="{FF2B5EF4-FFF2-40B4-BE49-F238E27FC236}">
                  <a16:creationId xmlns:a16="http://schemas.microsoft.com/office/drawing/2014/main" id="{41DBC141-7CA0-459D-8E05-3F7A234FED7F}"/>
                </a:ext>
              </a:extLst>
            </p:cNvPr>
            <p:cNvSpPr>
              <a:spLocks/>
            </p:cNvSpPr>
            <p:nvPr/>
          </p:nvSpPr>
          <p:spPr>
            <a:xfrm>
              <a:off x="1170909" y="4974450"/>
              <a:ext cx="45918" cy="45918"/>
            </a:xfrm>
            <a:custGeom>
              <a:avLst/>
              <a:gdLst/>
              <a:ahLst/>
              <a:cxnLst/>
              <a:rect l="0" t="0" r="0" b="0"/>
              <a:pathLst>
                <a:path w="45918" h="45918">
                  <a:moveTo>
                    <a:pt x="2587" y="25726"/>
                  </a:moveTo>
                  <a:cubicBezTo>
                    <a:pt x="3694" y="20751"/>
                    <a:pt x="2334" y="13220"/>
                    <a:pt x="5394" y="8881"/>
                  </a:cubicBezTo>
                  <a:cubicBezTo>
                    <a:pt x="9576" y="2952"/>
                    <a:pt x="37768" y="1143"/>
                    <a:pt x="42359" y="7622"/>
                  </a:cubicBezTo>
                  <a:cubicBezTo>
                    <a:pt x="45959" y="12703"/>
                    <a:pt x="46218" y="36080"/>
                    <a:pt x="42411" y="41114"/>
                  </a:cubicBezTo>
                  <a:cubicBezTo>
                    <a:pt x="38182" y="46705"/>
                    <a:pt x="11569" y="47280"/>
                    <a:pt x="5558" y="43340"/>
                  </a:cubicBezTo>
                  <a:cubicBezTo>
                    <a:pt x="963" y="40328"/>
                    <a:pt x="1936" y="30121"/>
                    <a:pt x="2587" y="25726"/>
                  </a:cubicBezTo>
                </a:path>
              </a:pathLst>
            </a:custGeom>
            <a:noFill/>
            <a:ln w="14037" cap="rnd">
              <a:solidFill>
                <a:srgbClr val="371716"/>
              </a:solidFill>
            </a:ln>
          </p:spPr>
        </p:sp>
        <p:sp>
          <p:nvSpPr>
            <p:cNvPr id="244" name="Segment 325">
              <a:extLst>
                <a:ext uri="{FF2B5EF4-FFF2-40B4-BE49-F238E27FC236}">
                  <a16:creationId xmlns:a16="http://schemas.microsoft.com/office/drawing/2014/main" id="{6067EAEC-B49C-407B-8449-9C6029D7D413}"/>
                </a:ext>
              </a:extLst>
            </p:cNvPr>
            <p:cNvSpPr>
              <a:spLocks/>
            </p:cNvSpPr>
            <p:nvPr/>
          </p:nvSpPr>
          <p:spPr>
            <a:xfrm>
              <a:off x="1137746" y="5086694"/>
              <a:ext cx="109693" cy="112244"/>
            </a:xfrm>
            <a:custGeom>
              <a:avLst/>
              <a:gdLst/>
              <a:ahLst/>
              <a:cxnLst/>
              <a:rect l="0" t="0" r="0" b="0"/>
              <a:pathLst>
                <a:path w="109693" h="112244">
                  <a:moveTo>
                    <a:pt x="6600" y="113795"/>
                  </a:moveTo>
                  <a:cubicBezTo>
                    <a:pt x="2079" y="86813"/>
                    <a:pt x="17635" y="46047"/>
                    <a:pt x="18853" y="22981"/>
                  </a:cubicBezTo>
                  <a:cubicBezTo>
                    <a:pt x="19129" y="17740"/>
                    <a:pt x="12640" y="14633"/>
                    <a:pt x="10811" y="9920"/>
                  </a:cubicBezTo>
                  <a:moveTo>
                    <a:pt x="33270" y="106776"/>
                  </a:moveTo>
                  <a:cubicBezTo>
                    <a:pt x="29180" y="105719"/>
                    <a:pt x="24758" y="104353"/>
                    <a:pt x="23600" y="99602"/>
                  </a:cubicBezTo>
                  <a:cubicBezTo>
                    <a:pt x="22288" y="94215"/>
                    <a:pt x="23473" y="88027"/>
                    <a:pt x="27696" y="84305"/>
                  </a:cubicBezTo>
                  <a:cubicBezTo>
                    <a:pt x="34769" y="78071"/>
                    <a:pt x="45667" y="80133"/>
                    <a:pt x="54326" y="80106"/>
                  </a:cubicBezTo>
                  <a:moveTo>
                    <a:pt x="65556" y="94"/>
                  </a:moveTo>
                  <a:cubicBezTo>
                    <a:pt x="64156" y="4400"/>
                    <a:pt x="65976" y="13602"/>
                    <a:pt x="62748" y="16794"/>
                  </a:cubicBezTo>
                  <a:cubicBezTo>
                    <a:pt x="56471" y="23003"/>
                    <a:pt x="26136" y="21775"/>
                    <a:pt x="18817" y="22744"/>
                  </a:cubicBezTo>
                  <a:moveTo>
                    <a:pt x="66959" y="36590"/>
                  </a:moveTo>
                  <a:cubicBezTo>
                    <a:pt x="67034" y="41451"/>
                    <a:pt x="62927" y="56026"/>
                    <a:pt x="64117" y="59327"/>
                  </a:cubicBezTo>
                  <a:cubicBezTo>
                    <a:pt x="65495" y="63148"/>
                    <a:pt x="67559" y="66687"/>
                    <a:pt x="69280" y="70368"/>
                  </a:cubicBezTo>
                  <a:moveTo>
                    <a:pt x="66959" y="102565"/>
                  </a:moveTo>
                  <a:cubicBezTo>
                    <a:pt x="63662" y="93075"/>
                    <a:pt x="71581" y="74368"/>
                    <a:pt x="68047" y="68023"/>
                  </a:cubicBezTo>
                  <a:cubicBezTo>
                    <a:pt x="60836" y="55076"/>
                    <a:pt x="47260" y="60648"/>
                    <a:pt x="36080" y="53750"/>
                  </a:cubicBezTo>
                  <a:cubicBezTo>
                    <a:pt x="28169" y="48869"/>
                    <a:pt x="23996" y="40589"/>
                    <a:pt x="15507" y="36582"/>
                  </a:cubicBezTo>
                  <a:moveTo>
                    <a:pt x="90840" y="57646"/>
                  </a:moveTo>
                  <a:cubicBezTo>
                    <a:pt x="90769" y="69737"/>
                    <a:pt x="90772" y="82053"/>
                    <a:pt x="90822" y="94143"/>
                  </a:cubicBezTo>
                  <a:moveTo>
                    <a:pt x="102052" y="49224"/>
                  </a:moveTo>
                  <a:cubicBezTo>
                    <a:pt x="95352" y="48771"/>
                    <a:pt x="91535" y="48147"/>
                    <a:pt x="87054" y="42805"/>
                  </a:cubicBezTo>
                  <a:cubicBezTo>
                    <a:pt x="86818" y="42523"/>
                    <a:pt x="86149" y="41690"/>
                    <a:pt x="86468" y="41872"/>
                  </a:cubicBezTo>
                  <a:cubicBezTo>
                    <a:pt x="87748" y="42601"/>
                    <a:pt x="88975" y="43462"/>
                    <a:pt x="90023" y="44495"/>
                  </a:cubicBezTo>
                  <a:cubicBezTo>
                    <a:pt x="94164" y="48580"/>
                    <a:pt x="92404" y="52666"/>
                    <a:pt x="91180" y="57611"/>
                  </a:cubicBezTo>
                  <a:moveTo>
                    <a:pt x="110474" y="67472"/>
                  </a:moveTo>
                  <a:cubicBezTo>
                    <a:pt x="97121" y="68099"/>
                    <a:pt x="82604" y="69576"/>
                    <a:pt x="69280" y="70368"/>
                  </a:cubicBezTo>
                </a:path>
              </a:pathLst>
            </a:custGeom>
            <a:noFill/>
            <a:ln w="14037" cap="rnd">
              <a:solidFill>
                <a:srgbClr val="303012"/>
              </a:solidFill>
            </a:ln>
          </p:spPr>
        </p:sp>
        <p:sp>
          <p:nvSpPr>
            <p:cNvPr id="245" name="Segment 326">
              <a:extLst>
                <a:ext uri="{FF2B5EF4-FFF2-40B4-BE49-F238E27FC236}">
                  <a16:creationId xmlns:a16="http://schemas.microsoft.com/office/drawing/2014/main" id="{F96C7BC5-95D4-41B5-B48A-3DB76AA1BE71}"/>
                </a:ext>
              </a:extLst>
            </p:cNvPr>
            <p:cNvSpPr>
              <a:spLocks/>
            </p:cNvSpPr>
            <p:nvPr/>
          </p:nvSpPr>
          <p:spPr>
            <a:xfrm>
              <a:off x="1234684" y="509944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9" y="1862"/>
                  </a:moveTo>
                  <a:cubicBezTo>
                    <a:pt x="459" y="1862"/>
                    <a:pt x="459" y="1862"/>
                    <a:pt x="459" y="1862"/>
                  </a:cubicBezTo>
                </a:path>
              </a:pathLst>
            </a:custGeom>
            <a:noFill/>
            <a:ln w="14037" cap="rnd">
              <a:solidFill>
                <a:srgbClr val="131305"/>
              </a:solidFill>
            </a:ln>
          </p:spPr>
        </p:sp>
        <p:sp>
          <p:nvSpPr>
            <p:cNvPr id="246" name="Segment 327">
              <a:extLst>
                <a:ext uri="{FF2B5EF4-FFF2-40B4-BE49-F238E27FC236}">
                  <a16:creationId xmlns:a16="http://schemas.microsoft.com/office/drawing/2014/main" id="{79289EE6-4134-42F1-999F-7DF6AFE020AB}"/>
                </a:ext>
              </a:extLst>
            </p:cNvPr>
            <p:cNvSpPr>
              <a:spLocks/>
            </p:cNvSpPr>
            <p:nvPr/>
          </p:nvSpPr>
          <p:spPr>
            <a:xfrm>
              <a:off x="1612232" y="4989756"/>
              <a:ext cx="96938" cy="20408"/>
            </a:xfrm>
            <a:custGeom>
              <a:avLst/>
              <a:gdLst/>
              <a:ahLst/>
              <a:cxnLst/>
              <a:rect l="0" t="0" r="0" b="0"/>
              <a:pathLst>
                <a:path w="96938" h="20408">
                  <a:moveTo>
                    <a:pt x="1276" y="21684"/>
                  </a:moveTo>
                  <a:cubicBezTo>
                    <a:pt x="28476" y="143"/>
                    <a:pt x="68091" y="8330"/>
                    <a:pt x="98214" y="16582"/>
                  </a:cubicBezTo>
                </a:path>
              </a:pathLst>
            </a:custGeom>
            <a:noFill/>
            <a:ln w="14037" cap="rnd">
              <a:solidFill>
                <a:srgbClr val="43431C"/>
              </a:solidFill>
            </a:ln>
          </p:spPr>
        </p:sp>
        <p:sp>
          <p:nvSpPr>
            <p:cNvPr id="247" name="Segment 328">
              <a:extLst>
                <a:ext uri="{FF2B5EF4-FFF2-40B4-BE49-F238E27FC236}">
                  <a16:creationId xmlns:a16="http://schemas.microsoft.com/office/drawing/2014/main" id="{9DA3656D-3397-42D6-AB90-075AD49D0BCE}"/>
                </a:ext>
              </a:extLst>
            </p:cNvPr>
            <p:cNvSpPr>
              <a:spLocks/>
            </p:cNvSpPr>
            <p:nvPr/>
          </p:nvSpPr>
          <p:spPr>
            <a:xfrm>
              <a:off x="1612232" y="5071388"/>
              <a:ext cx="94387" cy="102040"/>
            </a:xfrm>
            <a:custGeom>
              <a:avLst/>
              <a:gdLst/>
              <a:ahLst/>
              <a:cxnLst/>
              <a:rect l="0" t="0" r="0" b="0"/>
              <a:pathLst>
                <a:path w="94387" h="102040">
                  <a:moveTo>
                    <a:pt x="2389" y="67216"/>
                  </a:moveTo>
                  <a:cubicBezTo>
                    <a:pt x="2389" y="72362"/>
                    <a:pt x="1144" y="77415"/>
                    <a:pt x="5552" y="80897"/>
                  </a:cubicBezTo>
                  <a:cubicBezTo>
                    <a:pt x="19345" y="91791"/>
                    <a:pt x="64177" y="80603"/>
                    <a:pt x="80996" y="81253"/>
                  </a:cubicBezTo>
                  <a:moveTo>
                    <a:pt x="88015" y="81253"/>
                  </a:moveTo>
                  <a:cubicBezTo>
                    <a:pt x="90152" y="81260"/>
                    <a:pt x="92288" y="81266"/>
                    <a:pt x="94425" y="81273"/>
                  </a:cubicBezTo>
                  <a:moveTo>
                    <a:pt x="96437" y="1241"/>
                  </a:moveTo>
                  <a:cubicBezTo>
                    <a:pt x="96201" y="34496"/>
                    <a:pt x="95578" y="68755"/>
                    <a:pt x="96437" y="102309"/>
                  </a:cubicBezTo>
                </a:path>
              </a:pathLst>
            </a:custGeom>
            <a:noFill/>
            <a:ln w="14037" cap="rnd">
              <a:solidFill>
                <a:srgbClr val="2E2E12"/>
              </a:solidFill>
            </a:ln>
          </p:spPr>
        </p:sp>
        <p:sp>
          <p:nvSpPr>
            <p:cNvPr id="248" name="Segment 329">
              <a:extLst>
                <a:ext uri="{FF2B5EF4-FFF2-40B4-BE49-F238E27FC236}">
                  <a16:creationId xmlns:a16="http://schemas.microsoft.com/office/drawing/2014/main" id="{ABB14990-2215-4131-854B-437DED7C2F89}"/>
                </a:ext>
              </a:extLst>
            </p:cNvPr>
            <p:cNvSpPr>
              <a:spLocks/>
            </p:cNvSpPr>
            <p:nvPr/>
          </p:nvSpPr>
          <p:spPr>
            <a:xfrm>
              <a:off x="1640293" y="5084143"/>
              <a:ext cx="43367" cy="45918"/>
            </a:xfrm>
            <a:custGeom>
              <a:avLst/>
              <a:gdLst/>
              <a:ahLst/>
              <a:cxnLst/>
              <a:rect l="0" t="0" r="0" b="0"/>
              <a:pathLst>
                <a:path w="43367" h="45918">
                  <a:moveTo>
                    <a:pt x="3990" y="10541"/>
                  </a:moveTo>
                  <a:cubicBezTo>
                    <a:pt x="5244" y="9137"/>
                    <a:pt x="6207" y="7406"/>
                    <a:pt x="7751" y="6330"/>
                  </a:cubicBezTo>
                  <a:cubicBezTo>
                    <a:pt x="13465" y="2347"/>
                    <a:pt x="35109" y="919"/>
                    <a:pt x="40747" y="5591"/>
                  </a:cubicBezTo>
                  <a:cubicBezTo>
                    <a:pt x="45408" y="9453"/>
                    <a:pt x="44869" y="38374"/>
                    <a:pt x="39863" y="41579"/>
                  </a:cubicBezTo>
                  <a:cubicBezTo>
                    <a:pt x="34893" y="44761"/>
                    <a:pt x="8435" y="46618"/>
                    <a:pt x="4978" y="41267"/>
                  </a:cubicBezTo>
                  <a:cubicBezTo>
                    <a:pt x="1071" y="35219"/>
                    <a:pt x="2477" y="17409"/>
                    <a:pt x="3990" y="10541"/>
                  </a:cubicBezTo>
                </a:path>
              </a:pathLst>
            </a:custGeom>
            <a:noFill/>
            <a:ln w="14037" cap="rnd">
              <a:solidFill>
                <a:srgbClr val="404019"/>
              </a:solidFill>
            </a:ln>
          </p:spPr>
        </p:sp>
        <p:sp>
          <p:nvSpPr>
            <p:cNvPr id="249" name="Segment 330">
              <a:extLst>
                <a:ext uri="{FF2B5EF4-FFF2-40B4-BE49-F238E27FC236}">
                  <a16:creationId xmlns:a16="http://schemas.microsoft.com/office/drawing/2014/main" id="{3291A2FF-3751-4397-AE81-CA49F77C3286}"/>
                </a:ext>
              </a:extLst>
            </p:cNvPr>
            <p:cNvSpPr>
              <a:spLocks/>
            </p:cNvSpPr>
            <p:nvPr/>
          </p:nvSpPr>
          <p:spPr>
            <a:xfrm>
              <a:off x="2107126" y="4946389"/>
              <a:ext cx="45918" cy="43367"/>
            </a:xfrm>
            <a:custGeom>
              <a:avLst/>
              <a:gdLst/>
              <a:ahLst/>
              <a:cxnLst/>
              <a:rect l="0" t="0" r="0" b="0"/>
              <a:pathLst>
                <a:path w="45918" h="43367">
                  <a:moveTo>
                    <a:pt x="3990" y="9137"/>
                  </a:moveTo>
                  <a:cubicBezTo>
                    <a:pt x="4822" y="7890"/>
                    <a:pt x="5362" y="6387"/>
                    <a:pt x="6486" y="5394"/>
                  </a:cubicBezTo>
                  <a:cubicBezTo>
                    <a:pt x="6862" y="5062"/>
                    <a:pt x="12516" y="2441"/>
                    <a:pt x="13487" y="2257"/>
                  </a:cubicBezTo>
                  <a:cubicBezTo>
                    <a:pt x="19118" y="1193"/>
                    <a:pt x="33537" y="194"/>
                    <a:pt x="38459" y="3367"/>
                  </a:cubicBezTo>
                  <a:cubicBezTo>
                    <a:pt x="44715" y="7398"/>
                    <a:pt x="46069" y="34231"/>
                    <a:pt x="39863" y="38771"/>
                  </a:cubicBezTo>
                  <a:cubicBezTo>
                    <a:pt x="34503" y="42693"/>
                    <a:pt x="11881" y="43927"/>
                    <a:pt x="6451" y="39551"/>
                  </a:cubicBezTo>
                  <a:cubicBezTo>
                    <a:pt x="747" y="34954"/>
                    <a:pt x="3032" y="15694"/>
                    <a:pt x="3990" y="9137"/>
                  </a:cubicBezTo>
                </a:path>
              </a:pathLst>
            </a:custGeom>
            <a:noFill/>
            <a:ln w="14037" cap="rnd">
              <a:solidFill>
                <a:srgbClr val="46461D"/>
              </a:solidFill>
            </a:ln>
          </p:spPr>
        </p:sp>
        <p:sp>
          <p:nvSpPr>
            <p:cNvPr id="250" name="Segment 331">
              <a:extLst>
                <a:ext uri="{FF2B5EF4-FFF2-40B4-BE49-F238E27FC236}">
                  <a16:creationId xmlns:a16="http://schemas.microsoft.com/office/drawing/2014/main" id="{F4F68EAF-E437-4BB7-A490-CDFE2C5E131F}"/>
                </a:ext>
              </a:extLst>
            </p:cNvPr>
            <p:cNvSpPr>
              <a:spLocks/>
            </p:cNvSpPr>
            <p:nvPr/>
          </p:nvSpPr>
          <p:spPr>
            <a:xfrm>
              <a:off x="2079065" y="4933634"/>
              <a:ext cx="94387" cy="94387"/>
            </a:xfrm>
            <a:custGeom>
              <a:avLst/>
              <a:gdLst/>
              <a:ahLst/>
              <a:cxnLst/>
              <a:rect l="0" t="0" r="0" b="0"/>
              <a:pathLst>
                <a:path w="94387" h="94387">
                  <a:moveTo>
                    <a:pt x="1876" y="64152"/>
                  </a:moveTo>
                  <a:cubicBezTo>
                    <a:pt x="1876" y="69256"/>
                    <a:pt x="2548" y="75056"/>
                    <a:pt x="7528" y="77736"/>
                  </a:cubicBezTo>
                  <a:cubicBezTo>
                    <a:pt x="21620" y="85320"/>
                    <a:pt x="66643" y="77351"/>
                    <a:pt x="83291" y="78189"/>
                  </a:cubicBezTo>
                  <a:moveTo>
                    <a:pt x="94521" y="2389"/>
                  </a:moveTo>
                  <a:cubicBezTo>
                    <a:pt x="95421" y="20085"/>
                    <a:pt x="91071" y="44349"/>
                    <a:pt x="95924" y="61344"/>
                  </a:cubicBezTo>
                  <a:moveTo>
                    <a:pt x="94521" y="68363"/>
                  </a:moveTo>
                  <a:cubicBezTo>
                    <a:pt x="94422" y="77800"/>
                    <a:pt x="95784" y="87083"/>
                    <a:pt x="95924" y="96437"/>
                  </a:cubicBezTo>
                </a:path>
              </a:pathLst>
            </a:custGeom>
            <a:noFill/>
            <a:ln w="14037" cap="rnd">
              <a:solidFill>
                <a:srgbClr val="542422"/>
              </a:solidFill>
            </a:ln>
          </p:spPr>
        </p:sp>
        <p:sp>
          <p:nvSpPr>
            <p:cNvPr id="251" name="Segment 332">
              <a:extLst>
                <a:ext uri="{FF2B5EF4-FFF2-40B4-BE49-F238E27FC236}">
                  <a16:creationId xmlns:a16="http://schemas.microsoft.com/office/drawing/2014/main" id="{3E93FFB6-F3CB-47E5-A72B-96F55E142166}"/>
                </a:ext>
              </a:extLst>
            </p:cNvPr>
            <p:cNvSpPr>
              <a:spLocks/>
            </p:cNvSpPr>
            <p:nvPr/>
          </p:nvSpPr>
          <p:spPr>
            <a:xfrm>
              <a:off x="2073963" y="5056082"/>
              <a:ext cx="107142" cy="102040"/>
            </a:xfrm>
            <a:custGeom>
              <a:avLst/>
              <a:gdLst/>
              <a:ahLst/>
              <a:cxnLst/>
              <a:rect l="0" t="0" r="0" b="0"/>
              <a:pathLst>
                <a:path w="107142" h="102040">
                  <a:moveTo>
                    <a:pt x="10042" y="2901"/>
                  </a:moveTo>
                  <a:cubicBezTo>
                    <a:pt x="12423" y="7087"/>
                    <a:pt x="15207" y="14232"/>
                    <a:pt x="19272" y="17019"/>
                  </a:cubicBezTo>
                  <a:cubicBezTo>
                    <a:pt x="22678" y="19353"/>
                    <a:pt x="57377" y="17341"/>
                    <a:pt x="60575" y="15159"/>
                  </a:cubicBezTo>
                  <a:cubicBezTo>
                    <a:pt x="65783" y="11607"/>
                    <a:pt x="63380" y="5559"/>
                    <a:pt x="63383" y="94"/>
                  </a:cubicBezTo>
                  <a:moveTo>
                    <a:pt x="10042" y="103969"/>
                  </a:moveTo>
                  <a:cubicBezTo>
                    <a:pt x="1212" y="81156"/>
                    <a:pt x="24324" y="31539"/>
                    <a:pt x="18781" y="14767"/>
                  </a:cubicBezTo>
                  <a:cubicBezTo>
                    <a:pt x="17766" y="11695"/>
                    <a:pt x="14554" y="9461"/>
                    <a:pt x="12433" y="7113"/>
                  </a:cubicBezTo>
                  <a:moveTo>
                    <a:pt x="36712" y="101161"/>
                  </a:moveTo>
                  <a:cubicBezTo>
                    <a:pt x="31328" y="98869"/>
                    <a:pt x="26770" y="96239"/>
                    <a:pt x="25484" y="89932"/>
                  </a:cubicBezTo>
                  <a:cubicBezTo>
                    <a:pt x="23848" y="81902"/>
                    <a:pt x="30612" y="74841"/>
                    <a:pt x="38118" y="74504"/>
                  </a:cubicBezTo>
                  <a:cubicBezTo>
                    <a:pt x="43423" y="74267"/>
                    <a:pt x="62747" y="77617"/>
                    <a:pt x="66138" y="73191"/>
                  </a:cubicBezTo>
                  <a:cubicBezTo>
                    <a:pt x="71475" y="66227"/>
                    <a:pt x="67502" y="41077"/>
                    <a:pt x="67594" y="30976"/>
                  </a:cubicBezTo>
                  <a:moveTo>
                    <a:pt x="67594" y="95546"/>
                  </a:moveTo>
                  <a:cubicBezTo>
                    <a:pt x="67582" y="88598"/>
                    <a:pt x="67528" y="81273"/>
                    <a:pt x="65618" y="74621"/>
                  </a:cubicBezTo>
                  <a:moveTo>
                    <a:pt x="81631" y="33783"/>
                  </a:moveTo>
                  <a:cubicBezTo>
                    <a:pt x="84667" y="35480"/>
                    <a:pt x="89203" y="38070"/>
                    <a:pt x="90809" y="41342"/>
                  </a:cubicBezTo>
                  <a:cubicBezTo>
                    <a:pt x="95544" y="50987"/>
                    <a:pt x="90907" y="78880"/>
                    <a:pt x="91457" y="89932"/>
                  </a:cubicBezTo>
                  <a:moveTo>
                    <a:pt x="101283" y="43609"/>
                  </a:moveTo>
                  <a:cubicBezTo>
                    <a:pt x="98187" y="43612"/>
                    <a:pt x="95046" y="43470"/>
                    <a:pt x="91962" y="43758"/>
                  </a:cubicBezTo>
                  <a:moveTo>
                    <a:pt x="108301" y="63261"/>
                  </a:moveTo>
                  <a:cubicBezTo>
                    <a:pt x="95557" y="63973"/>
                    <a:pt x="82231" y="64236"/>
                    <a:pt x="69521" y="64769"/>
                  </a:cubicBezTo>
                  <a:moveTo>
                    <a:pt x="17619" y="32483"/>
                  </a:moveTo>
                  <a:cubicBezTo>
                    <a:pt x="18791" y="32935"/>
                    <a:pt x="20103" y="33156"/>
                    <a:pt x="21136" y="33839"/>
                  </a:cubicBezTo>
                  <a:cubicBezTo>
                    <a:pt x="37749" y="44833"/>
                    <a:pt x="43400" y="55349"/>
                    <a:pt x="65581" y="54966"/>
                  </a:cubicBezTo>
                </a:path>
              </a:pathLst>
            </a:custGeom>
            <a:noFill/>
            <a:ln w="14037" cap="rnd">
              <a:solidFill>
                <a:srgbClr val="4E4E1F"/>
              </a:solidFill>
            </a:ln>
          </p:spPr>
        </p:sp>
        <p:sp>
          <p:nvSpPr>
            <p:cNvPr id="252" name="Segment 333">
              <a:extLst>
                <a:ext uri="{FF2B5EF4-FFF2-40B4-BE49-F238E27FC236}">
                  <a16:creationId xmlns:a16="http://schemas.microsoft.com/office/drawing/2014/main" id="{C8AB45BC-679A-47D7-AA1A-911D96B8A19E}"/>
                </a:ext>
              </a:extLst>
            </p:cNvPr>
            <p:cNvSpPr>
              <a:spLocks/>
            </p:cNvSpPr>
            <p:nvPr/>
          </p:nvSpPr>
          <p:spPr>
            <a:xfrm>
              <a:off x="2165799" y="5061184"/>
              <a:ext cx="7653" cy="7653"/>
            </a:xfrm>
            <a:custGeom>
              <a:avLst/>
              <a:gdLst/>
              <a:ahLst/>
              <a:cxnLst/>
              <a:rect l="0" t="0" r="0" b="0"/>
              <a:pathLst>
                <a:path w="7653" h="7653">
                  <a:moveTo>
                    <a:pt x="1093" y="9515"/>
                  </a:moveTo>
                  <a:cubicBezTo>
                    <a:pt x="3060" y="7784"/>
                    <a:pt x="6540" y="4705"/>
                    <a:pt x="7698" y="2395"/>
                  </a:cubicBezTo>
                  <a:cubicBezTo>
                    <a:pt x="7902" y="1988"/>
                    <a:pt x="7974" y="1527"/>
                    <a:pt x="8112" y="1093"/>
                  </a:cubicBezTo>
                </a:path>
              </a:pathLst>
            </a:custGeom>
            <a:noFill/>
            <a:ln w="14037" cap="rnd">
              <a:solidFill>
                <a:srgbClr val="193A18"/>
              </a:solidFill>
            </a:ln>
          </p:spPr>
        </p:sp>
        <p:sp>
          <p:nvSpPr>
            <p:cNvPr id="253" name="Segment 337">
              <a:extLst>
                <a:ext uri="{FF2B5EF4-FFF2-40B4-BE49-F238E27FC236}">
                  <a16:creationId xmlns:a16="http://schemas.microsoft.com/office/drawing/2014/main" id="{0CC47048-9A6F-4249-A8BC-F1431724682B}"/>
                </a:ext>
              </a:extLst>
            </p:cNvPr>
            <p:cNvSpPr>
              <a:spLocks/>
            </p:cNvSpPr>
            <p:nvPr/>
          </p:nvSpPr>
          <p:spPr>
            <a:xfrm>
              <a:off x="1137746" y="5216795"/>
              <a:ext cx="109693" cy="109693"/>
            </a:xfrm>
            <a:custGeom>
              <a:avLst/>
              <a:gdLst/>
              <a:ahLst/>
              <a:cxnLst/>
              <a:rect l="0" t="0" r="0" b="0"/>
              <a:pathLst>
                <a:path w="109693" h="109693">
                  <a:moveTo>
                    <a:pt x="985" y="90310"/>
                  </a:moveTo>
                  <a:cubicBezTo>
                    <a:pt x="985" y="95076"/>
                    <a:pt x="643" y="98836"/>
                    <a:pt x="3810" y="102787"/>
                  </a:cubicBezTo>
                  <a:cubicBezTo>
                    <a:pt x="11007" y="111769"/>
                    <a:pt x="75540" y="110728"/>
                    <a:pt x="83428" y="102567"/>
                  </a:cubicBezTo>
                  <a:cubicBezTo>
                    <a:pt x="86343" y="99551"/>
                    <a:pt x="88379" y="75475"/>
                    <a:pt x="87528" y="71053"/>
                  </a:cubicBezTo>
                  <a:cubicBezTo>
                    <a:pt x="86788" y="67209"/>
                    <a:pt x="70309" y="49401"/>
                    <a:pt x="66929" y="48019"/>
                  </a:cubicBezTo>
                  <a:cubicBezTo>
                    <a:pt x="62554" y="46230"/>
                    <a:pt x="55340" y="48549"/>
                    <a:pt x="51583" y="45755"/>
                  </a:cubicBezTo>
                  <a:cubicBezTo>
                    <a:pt x="46570" y="42026"/>
                    <a:pt x="51185" y="14810"/>
                    <a:pt x="51478" y="11758"/>
                  </a:cubicBezTo>
                  <a:moveTo>
                    <a:pt x="3792" y="11702"/>
                  </a:moveTo>
                  <a:cubicBezTo>
                    <a:pt x="7072" y="12311"/>
                    <a:pt x="10352" y="12919"/>
                    <a:pt x="13632" y="13528"/>
                  </a:cubicBezTo>
                  <a:moveTo>
                    <a:pt x="3792" y="49602"/>
                  </a:moveTo>
                  <a:cubicBezTo>
                    <a:pt x="7454" y="47839"/>
                    <a:pt x="11041" y="45572"/>
                    <a:pt x="15206" y="45352"/>
                  </a:cubicBezTo>
                  <a:cubicBezTo>
                    <a:pt x="26082" y="44775"/>
                    <a:pt x="37958" y="49396"/>
                    <a:pt x="48867" y="46171"/>
                  </a:cubicBezTo>
                  <a:cubicBezTo>
                    <a:pt x="49444" y="46000"/>
                    <a:pt x="49829" y="45443"/>
                    <a:pt x="50310" y="45079"/>
                  </a:cubicBezTo>
                  <a:moveTo>
                    <a:pt x="109071" y="27143"/>
                  </a:moveTo>
                  <a:cubicBezTo>
                    <a:pt x="103672" y="25083"/>
                    <a:pt x="94047" y="25301"/>
                    <a:pt x="89681" y="22116"/>
                  </a:cubicBezTo>
                  <a:cubicBezTo>
                    <a:pt x="85096" y="18772"/>
                    <a:pt x="87315" y="11847"/>
                    <a:pt x="82660" y="8623"/>
                  </a:cubicBezTo>
                  <a:cubicBezTo>
                    <a:pt x="73355" y="2176"/>
                    <a:pt x="60291" y="8421"/>
                    <a:pt x="51478" y="11758"/>
                  </a:cubicBezTo>
                  <a:moveTo>
                    <a:pt x="110474" y="72061"/>
                  </a:moveTo>
                  <a:cubicBezTo>
                    <a:pt x="104800" y="71841"/>
                    <a:pt x="90345" y="72547"/>
                    <a:pt x="85727" y="69378"/>
                  </a:cubicBezTo>
                  <a:cubicBezTo>
                    <a:pt x="82896" y="67436"/>
                    <a:pt x="81030" y="64204"/>
                    <a:pt x="78655" y="61769"/>
                  </a:cubicBezTo>
                  <a:moveTo>
                    <a:pt x="13632" y="13528"/>
                  </a:moveTo>
                  <a:cubicBezTo>
                    <a:pt x="27512" y="7279"/>
                    <a:pt x="36855" y="7907"/>
                    <a:pt x="51478" y="11758"/>
                  </a:cubicBezTo>
                  <a:moveTo>
                    <a:pt x="13632" y="13528"/>
                  </a:moveTo>
                  <a:cubicBezTo>
                    <a:pt x="13668" y="24119"/>
                    <a:pt x="13533" y="34862"/>
                    <a:pt x="13920" y="45450"/>
                  </a:cubicBezTo>
                  <a:moveTo>
                    <a:pt x="58537" y="46790"/>
                  </a:moveTo>
                  <a:cubicBezTo>
                    <a:pt x="62066" y="47885"/>
                    <a:pt x="66142" y="50238"/>
                    <a:pt x="69918" y="50080"/>
                  </a:cubicBezTo>
                  <a:cubicBezTo>
                    <a:pt x="73598" y="49927"/>
                    <a:pt x="81696" y="45481"/>
                    <a:pt x="83804" y="42427"/>
                  </a:cubicBezTo>
                  <a:cubicBezTo>
                    <a:pt x="86450" y="38595"/>
                    <a:pt x="89879" y="22473"/>
                    <a:pt x="88695" y="17984"/>
                  </a:cubicBezTo>
                  <a:cubicBezTo>
                    <a:pt x="87920" y="15048"/>
                    <a:pt x="86390" y="13238"/>
                    <a:pt x="84735" y="10771"/>
                  </a:cubicBezTo>
                </a:path>
              </a:pathLst>
            </a:custGeom>
            <a:noFill/>
            <a:ln w="14037" cap="rnd">
              <a:solidFill>
                <a:srgbClr val="163413"/>
              </a:solidFill>
            </a:ln>
          </p:spPr>
        </p:sp>
        <p:sp>
          <p:nvSpPr>
            <p:cNvPr id="254" name="Segment 338">
              <a:extLst>
                <a:ext uri="{FF2B5EF4-FFF2-40B4-BE49-F238E27FC236}">
                  <a16:creationId xmlns:a16="http://schemas.microsoft.com/office/drawing/2014/main" id="{A3653BF8-8D85-4D83-8779-171702AA1809}"/>
                </a:ext>
              </a:extLst>
            </p:cNvPr>
            <p:cNvSpPr>
              <a:spLocks/>
            </p:cNvSpPr>
            <p:nvPr/>
          </p:nvSpPr>
          <p:spPr>
            <a:xfrm>
              <a:off x="1183664" y="529842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9" y="459"/>
                  </a:moveTo>
                  <a:cubicBezTo>
                    <a:pt x="927" y="459"/>
                    <a:pt x="1395" y="459"/>
                    <a:pt x="1862" y="459"/>
                  </a:cubicBezTo>
                </a:path>
              </a:pathLst>
            </a:custGeom>
            <a:noFill/>
            <a:ln w="14037" cap="rnd">
              <a:solidFill>
                <a:srgbClr val="0F240C"/>
              </a:solidFill>
            </a:ln>
          </p:spPr>
        </p:sp>
        <p:sp>
          <p:nvSpPr>
            <p:cNvPr id="255" name="Segment 339">
              <a:extLst>
                <a:ext uri="{FF2B5EF4-FFF2-40B4-BE49-F238E27FC236}">
                  <a16:creationId xmlns:a16="http://schemas.microsoft.com/office/drawing/2014/main" id="{94F871C1-100A-4755-9E38-33BB2E99EA53}"/>
                </a:ext>
              </a:extLst>
            </p:cNvPr>
            <p:cNvSpPr>
              <a:spLocks/>
            </p:cNvSpPr>
            <p:nvPr/>
          </p:nvSpPr>
          <p:spPr>
            <a:xfrm>
              <a:off x="1612232" y="5193836"/>
              <a:ext cx="102040" cy="112244"/>
            </a:xfrm>
            <a:custGeom>
              <a:avLst/>
              <a:gdLst/>
              <a:ahLst/>
              <a:cxnLst/>
              <a:rect l="0" t="0" r="0" b="0"/>
              <a:pathLst>
                <a:path w="102040" h="112244">
                  <a:moveTo>
                    <a:pt x="3792" y="113282"/>
                  </a:moveTo>
                  <a:cubicBezTo>
                    <a:pt x="3477" y="100646"/>
                    <a:pt x="2383" y="88191"/>
                    <a:pt x="2389" y="75382"/>
                  </a:cubicBezTo>
                  <a:cubicBezTo>
                    <a:pt x="2393" y="68285"/>
                    <a:pt x="3613" y="61248"/>
                    <a:pt x="4890" y="54332"/>
                  </a:cubicBezTo>
                  <a:cubicBezTo>
                    <a:pt x="5658" y="50177"/>
                    <a:pt x="7047" y="38789"/>
                    <a:pt x="13627" y="39830"/>
                  </a:cubicBezTo>
                  <a:cubicBezTo>
                    <a:pt x="21690" y="41105"/>
                    <a:pt x="26657" y="52911"/>
                    <a:pt x="33653" y="56704"/>
                  </a:cubicBezTo>
                  <a:cubicBezTo>
                    <a:pt x="40411" y="60368"/>
                    <a:pt x="57420" y="56762"/>
                    <a:pt x="60966" y="62763"/>
                  </a:cubicBezTo>
                  <a:cubicBezTo>
                    <a:pt x="66329" y="71838"/>
                    <a:pt x="61305" y="90676"/>
                    <a:pt x="61344" y="102052"/>
                  </a:cubicBezTo>
                  <a:moveTo>
                    <a:pt x="5196" y="9407"/>
                  </a:moveTo>
                  <a:cubicBezTo>
                    <a:pt x="7327" y="15199"/>
                    <a:pt x="14186" y="18755"/>
                    <a:pt x="14660" y="25148"/>
                  </a:cubicBezTo>
                  <a:cubicBezTo>
                    <a:pt x="15012" y="29906"/>
                    <a:pt x="11829" y="34131"/>
                    <a:pt x="12241" y="38911"/>
                  </a:cubicBezTo>
                  <a:moveTo>
                    <a:pt x="29059" y="109071"/>
                  </a:moveTo>
                  <a:cubicBezTo>
                    <a:pt x="25159" y="107337"/>
                    <a:pt x="21115" y="105120"/>
                    <a:pt x="19703" y="100648"/>
                  </a:cubicBezTo>
                  <a:cubicBezTo>
                    <a:pt x="18025" y="95333"/>
                    <a:pt x="20528" y="87270"/>
                    <a:pt x="25316" y="84272"/>
                  </a:cubicBezTo>
                  <a:cubicBezTo>
                    <a:pt x="31185" y="80597"/>
                    <a:pt x="40626" y="82419"/>
                    <a:pt x="47307" y="82400"/>
                  </a:cubicBezTo>
                  <a:moveTo>
                    <a:pt x="52922" y="82400"/>
                  </a:moveTo>
                  <a:cubicBezTo>
                    <a:pt x="55533" y="82398"/>
                    <a:pt x="58132" y="82462"/>
                    <a:pt x="60738" y="82530"/>
                  </a:cubicBezTo>
                  <a:moveTo>
                    <a:pt x="58537" y="2389"/>
                  </a:moveTo>
                  <a:cubicBezTo>
                    <a:pt x="59032" y="6864"/>
                    <a:pt x="60617" y="15528"/>
                    <a:pt x="56822" y="19077"/>
                  </a:cubicBezTo>
                  <a:cubicBezTo>
                    <a:pt x="50436" y="25048"/>
                    <a:pt x="21499" y="22717"/>
                    <a:pt x="14474" y="23623"/>
                  </a:cubicBezTo>
                  <a:moveTo>
                    <a:pt x="61344" y="37481"/>
                  </a:moveTo>
                  <a:cubicBezTo>
                    <a:pt x="61374" y="45322"/>
                    <a:pt x="61684" y="52557"/>
                    <a:pt x="59343" y="60071"/>
                  </a:cubicBezTo>
                  <a:moveTo>
                    <a:pt x="86613" y="61344"/>
                  </a:moveTo>
                  <a:cubicBezTo>
                    <a:pt x="88260" y="54115"/>
                    <a:pt x="90290" y="49213"/>
                    <a:pt x="83446" y="44324"/>
                  </a:cubicBezTo>
                  <a:cubicBezTo>
                    <a:pt x="82181" y="43421"/>
                    <a:pt x="81095" y="42094"/>
                    <a:pt x="79593" y="41692"/>
                  </a:cubicBezTo>
                  <a:cubicBezTo>
                    <a:pt x="78576" y="41420"/>
                    <a:pt x="81110" y="43154"/>
                    <a:pt x="81854" y="43898"/>
                  </a:cubicBezTo>
                  <a:cubicBezTo>
                    <a:pt x="87489" y="49540"/>
                    <a:pt x="91540" y="49879"/>
                    <a:pt x="99245" y="50115"/>
                  </a:cubicBezTo>
                  <a:moveTo>
                    <a:pt x="86611" y="96437"/>
                  </a:moveTo>
                  <a:cubicBezTo>
                    <a:pt x="88554" y="85863"/>
                    <a:pt x="85570" y="71528"/>
                    <a:pt x="86588" y="60321"/>
                  </a:cubicBezTo>
                  <a:moveTo>
                    <a:pt x="103456" y="69767"/>
                  </a:moveTo>
                  <a:cubicBezTo>
                    <a:pt x="91614" y="70129"/>
                    <a:pt x="75709" y="67302"/>
                    <a:pt x="64377" y="70976"/>
                  </a:cubicBezTo>
                </a:path>
              </a:pathLst>
            </a:custGeom>
            <a:noFill/>
            <a:ln w="14037" cap="rnd">
              <a:solidFill>
                <a:srgbClr val="163313"/>
              </a:solidFill>
            </a:ln>
          </p:spPr>
        </p:sp>
        <p:sp>
          <p:nvSpPr>
            <p:cNvPr id="256" name="Segment 340">
              <a:extLst>
                <a:ext uri="{FF2B5EF4-FFF2-40B4-BE49-F238E27FC236}">
                  <a16:creationId xmlns:a16="http://schemas.microsoft.com/office/drawing/2014/main" id="{ABDFCCC3-70EE-4906-BB21-D903DC1ECFF2}"/>
                </a:ext>
              </a:extLst>
            </p:cNvPr>
            <p:cNvSpPr>
              <a:spLocks/>
            </p:cNvSpPr>
            <p:nvPr/>
          </p:nvSpPr>
          <p:spPr>
            <a:xfrm>
              <a:off x="1698966" y="5204040"/>
              <a:ext cx="5102" cy="7653"/>
            </a:xfrm>
            <a:custGeom>
              <a:avLst/>
              <a:gdLst/>
              <a:ahLst/>
              <a:cxnLst/>
              <a:rect l="0" t="0" r="0" b="0"/>
              <a:pathLst>
                <a:path w="5102" h="7653">
                  <a:moveTo>
                    <a:pt x="1093" y="9515"/>
                  </a:moveTo>
                  <a:cubicBezTo>
                    <a:pt x="2795" y="7809"/>
                    <a:pt x="5144" y="6089"/>
                    <a:pt x="6240" y="3901"/>
                  </a:cubicBezTo>
                  <a:cubicBezTo>
                    <a:pt x="6461" y="3460"/>
                    <a:pt x="6552" y="2965"/>
                    <a:pt x="6708" y="2497"/>
                  </a:cubicBezTo>
                </a:path>
              </a:pathLst>
            </a:custGeom>
            <a:noFill/>
            <a:ln w="14037" cap="rnd">
              <a:solidFill>
                <a:srgbClr val="363616"/>
              </a:solidFill>
            </a:ln>
          </p:spPr>
        </p:sp>
        <p:sp>
          <p:nvSpPr>
            <p:cNvPr id="257" name="Segment 341">
              <a:extLst>
                <a:ext uri="{FF2B5EF4-FFF2-40B4-BE49-F238E27FC236}">
                  <a16:creationId xmlns:a16="http://schemas.microsoft.com/office/drawing/2014/main" id="{6F26DFAC-ACD6-418E-96D4-0F35F2EA08B6}"/>
                </a:ext>
              </a:extLst>
            </p:cNvPr>
            <p:cNvSpPr>
              <a:spLocks/>
            </p:cNvSpPr>
            <p:nvPr/>
          </p:nvSpPr>
          <p:spPr>
            <a:xfrm>
              <a:off x="2081616" y="5183632"/>
              <a:ext cx="104591" cy="102040"/>
            </a:xfrm>
            <a:custGeom>
              <a:avLst/>
              <a:gdLst/>
              <a:ahLst/>
              <a:cxnLst/>
              <a:rect l="0" t="0" r="0" b="0"/>
              <a:pathLst>
                <a:path w="104591" h="102040">
                  <a:moveTo>
                    <a:pt x="985" y="84951"/>
                  </a:moveTo>
                  <a:cubicBezTo>
                    <a:pt x="985" y="88771"/>
                    <a:pt x="1057" y="93469"/>
                    <a:pt x="4014" y="96423"/>
                  </a:cubicBezTo>
                  <a:cubicBezTo>
                    <a:pt x="10985" y="103389"/>
                    <a:pt x="69015" y="103195"/>
                    <a:pt x="78079" y="98879"/>
                  </a:cubicBezTo>
                  <a:cubicBezTo>
                    <a:pt x="81863" y="97077"/>
                    <a:pt x="84350" y="68359"/>
                    <a:pt x="82746" y="64181"/>
                  </a:cubicBezTo>
                  <a:cubicBezTo>
                    <a:pt x="80828" y="59188"/>
                    <a:pt x="70171" y="50049"/>
                    <a:pt x="67605" y="46116"/>
                  </a:cubicBezTo>
                  <a:moveTo>
                    <a:pt x="2389" y="6343"/>
                  </a:moveTo>
                  <a:cubicBezTo>
                    <a:pt x="5300" y="7321"/>
                    <a:pt x="8211" y="8298"/>
                    <a:pt x="11123" y="9275"/>
                  </a:cubicBezTo>
                  <a:moveTo>
                    <a:pt x="3792" y="42840"/>
                  </a:moveTo>
                  <a:cubicBezTo>
                    <a:pt x="5331" y="42147"/>
                    <a:pt x="9565" y="40098"/>
                    <a:pt x="11182" y="39920"/>
                  </a:cubicBezTo>
                  <a:cubicBezTo>
                    <a:pt x="21905" y="38741"/>
                    <a:pt x="41578" y="40674"/>
                    <a:pt x="52924" y="41429"/>
                  </a:cubicBezTo>
                  <a:cubicBezTo>
                    <a:pt x="58442" y="41796"/>
                    <a:pt x="63132" y="46788"/>
                    <a:pt x="68648" y="46001"/>
                  </a:cubicBezTo>
                  <a:cubicBezTo>
                    <a:pt x="71533" y="45590"/>
                    <a:pt x="77805" y="41955"/>
                    <a:pt x="79593" y="39704"/>
                  </a:cubicBezTo>
                  <a:cubicBezTo>
                    <a:pt x="85065" y="32815"/>
                    <a:pt x="86619" y="10514"/>
                    <a:pt x="78033" y="4992"/>
                  </a:cubicBezTo>
                  <a:cubicBezTo>
                    <a:pt x="71475" y="775"/>
                    <a:pt x="52830" y="6793"/>
                    <a:pt x="47321" y="7988"/>
                  </a:cubicBezTo>
                  <a:moveTo>
                    <a:pt x="102052" y="23188"/>
                  </a:moveTo>
                  <a:cubicBezTo>
                    <a:pt x="95100" y="21269"/>
                    <a:pt x="93185" y="19999"/>
                    <a:pt x="84296" y="19297"/>
                  </a:cubicBezTo>
                  <a:moveTo>
                    <a:pt x="104860" y="68107"/>
                  </a:moveTo>
                  <a:cubicBezTo>
                    <a:pt x="98309" y="66491"/>
                    <a:pt x="89934" y="67109"/>
                    <a:pt x="83827" y="65214"/>
                  </a:cubicBezTo>
                  <a:cubicBezTo>
                    <a:pt x="79918" y="64001"/>
                    <a:pt x="76954" y="59361"/>
                    <a:pt x="74365" y="56455"/>
                  </a:cubicBezTo>
                  <a:moveTo>
                    <a:pt x="11123" y="9275"/>
                  </a:moveTo>
                  <a:cubicBezTo>
                    <a:pt x="24761" y="3348"/>
                    <a:pt x="33069" y="3998"/>
                    <a:pt x="47321" y="7988"/>
                  </a:cubicBezTo>
                  <a:moveTo>
                    <a:pt x="11123" y="9275"/>
                  </a:moveTo>
                  <a:cubicBezTo>
                    <a:pt x="10761" y="20157"/>
                    <a:pt x="10587" y="29067"/>
                    <a:pt x="12178" y="39848"/>
                  </a:cubicBezTo>
                  <a:moveTo>
                    <a:pt x="47321" y="7988"/>
                  </a:moveTo>
                  <a:cubicBezTo>
                    <a:pt x="47345" y="18897"/>
                    <a:pt x="47118" y="29940"/>
                    <a:pt x="47437" y="40828"/>
                  </a:cubicBezTo>
                </a:path>
              </a:pathLst>
            </a:custGeom>
            <a:noFill/>
            <a:ln w="14037" cap="rnd">
              <a:solidFill>
                <a:srgbClr val="555523"/>
              </a:solidFill>
            </a:ln>
          </p:spPr>
        </p:sp>
        <p:sp>
          <p:nvSpPr>
            <p:cNvPr id="258" name="Segment 342">
              <a:extLst>
                <a:ext uri="{FF2B5EF4-FFF2-40B4-BE49-F238E27FC236}">
                  <a16:creationId xmlns:a16="http://schemas.microsoft.com/office/drawing/2014/main" id="{6FDEBAA7-7A10-45BA-8BAB-4C8A6AD31767}"/>
                </a:ext>
              </a:extLst>
            </p:cNvPr>
            <p:cNvSpPr>
              <a:spLocks/>
            </p:cNvSpPr>
            <p:nvPr/>
          </p:nvSpPr>
          <p:spPr>
            <a:xfrm>
              <a:off x="2119881" y="5257611"/>
              <a:ext cx="5102" cy="2551"/>
            </a:xfrm>
            <a:custGeom>
              <a:avLst/>
              <a:gdLst/>
              <a:ahLst/>
              <a:cxnLst/>
              <a:rect l="0" t="0" r="0" b="0"/>
              <a:pathLst>
                <a:path w="5102" h="2551">
                  <a:moveTo>
                    <a:pt x="202" y="4670"/>
                  </a:moveTo>
                  <a:cubicBezTo>
                    <a:pt x="2270" y="3980"/>
                    <a:pt x="3687" y="2491"/>
                    <a:pt x="5817" y="1862"/>
                  </a:cubicBezTo>
                </a:path>
              </a:pathLst>
            </a:custGeom>
            <a:noFill/>
            <a:ln w="14037" cap="rnd">
              <a:solidFill>
                <a:srgbClr val="5B2825"/>
              </a:solidFill>
            </a:ln>
          </p:spPr>
        </p:sp>
        <p:sp>
          <p:nvSpPr>
            <p:cNvPr id="259" name="Segment 345">
              <a:extLst>
                <a:ext uri="{FF2B5EF4-FFF2-40B4-BE49-F238E27FC236}">
                  <a16:creationId xmlns:a16="http://schemas.microsoft.com/office/drawing/2014/main" id="{55AB12CC-F8B6-4BD3-B96A-C564210BFC7F}"/>
                </a:ext>
              </a:extLst>
            </p:cNvPr>
            <p:cNvSpPr>
              <a:spLocks/>
            </p:cNvSpPr>
            <p:nvPr/>
          </p:nvSpPr>
          <p:spPr>
            <a:xfrm>
              <a:off x="1147950" y="5392814"/>
              <a:ext cx="91836" cy="17857"/>
            </a:xfrm>
            <a:custGeom>
              <a:avLst/>
              <a:gdLst/>
              <a:ahLst/>
              <a:cxnLst/>
              <a:rect l="0" t="0" r="0" b="0"/>
              <a:pathLst>
                <a:path w="91836" h="17857">
                  <a:moveTo>
                    <a:pt x="202" y="5561"/>
                  </a:moveTo>
                  <a:cubicBezTo>
                    <a:pt x="33545" y="19435"/>
                    <a:pt x="60043" y="10633"/>
                    <a:pt x="92847" y="1350"/>
                  </a:cubicBezTo>
                </a:path>
              </a:pathLst>
            </a:custGeom>
            <a:noFill/>
            <a:ln w="14037" cap="rnd">
              <a:solidFill>
                <a:srgbClr val="153312"/>
              </a:solidFill>
            </a:ln>
          </p:spPr>
        </p:sp>
        <p:sp>
          <p:nvSpPr>
            <p:cNvPr id="260" name="Segment 346">
              <a:extLst>
                <a:ext uri="{FF2B5EF4-FFF2-40B4-BE49-F238E27FC236}">
                  <a16:creationId xmlns:a16="http://schemas.microsoft.com/office/drawing/2014/main" id="{671116AF-DAAF-4AEC-AA42-9F7FADA89769}"/>
                </a:ext>
              </a:extLst>
            </p:cNvPr>
            <p:cNvSpPr>
              <a:spLocks/>
            </p:cNvSpPr>
            <p:nvPr/>
          </p:nvSpPr>
          <p:spPr>
            <a:xfrm>
              <a:off x="1612232" y="5329039"/>
              <a:ext cx="104591" cy="107142"/>
            </a:xfrm>
            <a:custGeom>
              <a:avLst/>
              <a:gdLst/>
              <a:ahLst/>
              <a:cxnLst/>
              <a:rect l="0" t="0" r="0" b="0"/>
              <a:pathLst>
                <a:path w="104591" h="107142">
                  <a:moveTo>
                    <a:pt x="1241" y="6600"/>
                  </a:moveTo>
                  <a:cubicBezTo>
                    <a:pt x="4521" y="7615"/>
                    <a:pt x="7801" y="8630"/>
                    <a:pt x="11081" y="9645"/>
                  </a:cubicBezTo>
                  <a:moveTo>
                    <a:pt x="1241" y="85208"/>
                  </a:moveTo>
                  <a:cubicBezTo>
                    <a:pt x="1241" y="91000"/>
                    <a:pt x="109" y="97612"/>
                    <a:pt x="5493" y="101584"/>
                  </a:cubicBezTo>
                  <a:cubicBezTo>
                    <a:pt x="13655" y="107607"/>
                    <a:pt x="74527" y="104545"/>
                    <a:pt x="80958" y="97962"/>
                  </a:cubicBezTo>
                  <a:cubicBezTo>
                    <a:pt x="83943" y="94907"/>
                    <a:pt x="85598" y="70637"/>
                    <a:pt x="84790" y="66163"/>
                  </a:cubicBezTo>
                  <a:cubicBezTo>
                    <a:pt x="84161" y="62684"/>
                    <a:pt x="69393" y="45140"/>
                    <a:pt x="66043" y="43390"/>
                  </a:cubicBezTo>
                  <a:cubicBezTo>
                    <a:pt x="58352" y="39373"/>
                    <a:pt x="16178" y="39440"/>
                    <a:pt x="8841" y="42168"/>
                  </a:cubicBezTo>
                  <a:cubicBezTo>
                    <a:pt x="8791" y="42187"/>
                    <a:pt x="3305" y="45505"/>
                    <a:pt x="2645" y="45904"/>
                  </a:cubicBezTo>
                  <a:moveTo>
                    <a:pt x="103712" y="22041"/>
                  </a:moveTo>
                  <a:cubicBezTo>
                    <a:pt x="98347" y="19997"/>
                    <a:pt x="88015" y="20863"/>
                    <a:pt x="84281" y="16858"/>
                  </a:cubicBezTo>
                  <a:cubicBezTo>
                    <a:pt x="80989" y="13328"/>
                    <a:pt x="82292" y="5280"/>
                    <a:pt x="77042" y="3781"/>
                  </a:cubicBezTo>
                  <a:cubicBezTo>
                    <a:pt x="66519" y="777"/>
                    <a:pt x="57793" y="4510"/>
                    <a:pt x="47577" y="7695"/>
                  </a:cubicBezTo>
                  <a:moveTo>
                    <a:pt x="106520" y="68363"/>
                  </a:moveTo>
                  <a:cubicBezTo>
                    <a:pt x="99730" y="66551"/>
                    <a:pt x="91851" y="67645"/>
                    <a:pt x="85458" y="65684"/>
                  </a:cubicBezTo>
                  <a:cubicBezTo>
                    <a:pt x="81184" y="64374"/>
                    <a:pt x="78647" y="60044"/>
                    <a:pt x="75977" y="56794"/>
                  </a:cubicBezTo>
                  <a:moveTo>
                    <a:pt x="11081" y="9645"/>
                  </a:moveTo>
                  <a:cubicBezTo>
                    <a:pt x="19168" y="6419"/>
                    <a:pt x="26575" y="4776"/>
                    <a:pt x="34930" y="3896"/>
                  </a:cubicBezTo>
                  <a:cubicBezTo>
                    <a:pt x="39677" y="3396"/>
                    <a:pt x="40950" y="5415"/>
                    <a:pt x="47577" y="7695"/>
                  </a:cubicBezTo>
                  <a:moveTo>
                    <a:pt x="11081" y="9645"/>
                  </a:moveTo>
                  <a:cubicBezTo>
                    <a:pt x="11104" y="20229"/>
                    <a:pt x="10964" y="30869"/>
                    <a:pt x="11532" y="41439"/>
                  </a:cubicBezTo>
                  <a:moveTo>
                    <a:pt x="47577" y="7695"/>
                  </a:moveTo>
                  <a:cubicBezTo>
                    <a:pt x="47603" y="18794"/>
                    <a:pt x="47374" y="30031"/>
                    <a:pt x="47694" y="41108"/>
                  </a:cubicBezTo>
                  <a:moveTo>
                    <a:pt x="57390" y="41692"/>
                  </a:moveTo>
                  <a:cubicBezTo>
                    <a:pt x="59573" y="41974"/>
                    <a:pt x="68460" y="45643"/>
                    <a:pt x="70849" y="44822"/>
                  </a:cubicBezTo>
                  <a:cubicBezTo>
                    <a:pt x="78220" y="42286"/>
                    <a:pt x="87361" y="25283"/>
                    <a:pt x="85163" y="17081"/>
                  </a:cubicBezTo>
                  <a:cubicBezTo>
                    <a:pt x="84201" y="13493"/>
                    <a:pt x="81877" y="10003"/>
                    <a:pt x="80242" y="6675"/>
                  </a:cubicBezTo>
                </a:path>
              </a:pathLst>
            </a:custGeom>
            <a:noFill/>
            <a:ln w="14037" cap="rnd">
              <a:solidFill>
                <a:srgbClr val="3F3F18"/>
              </a:solidFill>
            </a:ln>
          </p:spPr>
        </p:sp>
        <p:sp>
          <p:nvSpPr>
            <p:cNvPr id="261" name="Segment 347">
              <a:extLst>
                <a:ext uri="{FF2B5EF4-FFF2-40B4-BE49-F238E27FC236}">
                  <a16:creationId xmlns:a16="http://schemas.microsoft.com/office/drawing/2014/main" id="{A22E2268-F84B-4908-AC93-C24DA7238FC1}"/>
                </a:ext>
              </a:extLst>
            </p:cNvPr>
            <p:cNvSpPr>
              <a:spLocks/>
            </p:cNvSpPr>
            <p:nvPr/>
          </p:nvSpPr>
          <p:spPr>
            <a:xfrm>
              <a:off x="1619885" y="5497405"/>
              <a:ext cx="94387" cy="22959"/>
            </a:xfrm>
            <a:custGeom>
              <a:avLst/>
              <a:gdLst/>
              <a:ahLst/>
              <a:cxnLst/>
              <a:rect l="0" t="0" r="0" b="0"/>
              <a:pathLst>
                <a:path w="94387" h="22959">
                  <a:moveTo>
                    <a:pt x="202" y="8112"/>
                  </a:moveTo>
                  <a:cubicBezTo>
                    <a:pt x="31097" y="25076"/>
                    <a:pt x="65660" y="10113"/>
                    <a:pt x="95655" y="2497"/>
                  </a:cubicBezTo>
                </a:path>
              </a:pathLst>
            </a:custGeom>
            <a:noFill/>
            <a:ln w="14037" cap="rnd">
              <a:solidFill>
                <a:srgbClr val="45451A"/>
              </a:solidFill>
            </a:ln>
          </p:spPr>
        </p:sp>
        <p:sp>
          <p:nvSpPr>
            <p:cNvPr id="262" name="Segment 348">
              <a:extLst>
                <a:ext uri="{FF2B5EF4-FFF2-40B4-BE49-F238E27FC236}">
                  <a16:creationId xmlns:a16="http://schemas.microsoft.com/office/drawing/2014/main" id="{B474B67D-072A-4065-96FA-5CAFE9C20E12}"/>
                </a:ext>
              </a:extLst>
            </p:cNvPr>
            <p:cNvSpPr>
              <a:spLocks/>
            </p:cNvSpPr>
            <p:nvPr/>
          </p:nvSpPr>
          <p:spPr>
            <a:xfrm>
              <a:off x="1653048" y="5400467"/>
              <a:ext cx="7653" cy="7653"/>
            </a:xfrm>
            <a:custGeom>
              <a:avLst/>
              <a:gdLst/>
              <a:ahLst/>
              <a:cxnLst/>
              <a:rect l="0" t="0" r="0" b="0"/>
              <a:pathLst>
                <a:path w="7653" h="7653">
                  <a:moveTo>
                    <a:pt x="202" y="8368"/>
                  </a:moveTo>
                  <a:cubicBezTo>
                    <a:pt x="618" y="8316"/>
                    <a:pt x="1044" y="8318"/>
                    <a:pt x="1450" y="8212"/>
                  </a:cubicBezTo>
                  <a:cubicBezTo>
                    <a:pt x="3437" y="7694"/>
                    <a:pt x="7324" y="4412"/>
                    <a:pt x="8209" y="2649"/>
                  </a:cubicBezTo>
                  <a:cubicBezTo>
                    <a:pt x="8413" y="2243"/>
                    <a:pt x="8486" y="1783"/>
                    <a:pt x="8625" y="1350"/>
                  </a:cubicBezTo>
                </a:path>
              </a:pathLst>
            </a:custGeom>
            <a:noFill/>
            <a:ln w="14037" cap="rnd">
              <a:solidFill>
                <a:srgbClr val="2D1310"/>
              </a:solidFill>
            </a:ln>
          </p:spPr>
        </p:sp>
        <p:sp>
          <p:nvSpPr>
            <p:cNvPr id="263" name="Segment 349">
              <a:extLst>
                <a:ext uri="{FF2B5EF4-FFF2-40B4-BE49-F238E27FC236}">
                  <a16:creationId xmlns:a16="http://schemas.microsoft.com/office/drawing/2014/main" id="{397ED314-B1DB-4D0E-B986-4847BE255CF3}"/>
                </a:ext>
              </a:extLst>
            </p:cNvPr>
            <p:cNvSpPr>
              <a:spLocks/>
            </p:cNvSpPr>
            <p:nvPr/>
          </p:nvSpPr>
          <p:spPr>
            <a:xfrm>
              <a:off x="2089269" y="5346896"/>
              <a:ext cx="94387" cy="17857"/>
            </a:xfrm>
            <a:custGeom>
              <a:avLst/>
              <a:gdLst/>
              <a:ahLst/>
              <a:cxnLst/>
              <a:rect l="0" t="0" r="0" b="0"/>
              <a:pathLst>
                <a:path w="94387" h="17857">
                  <a:moveTo>
                    <a:pt x="202" y="8112"/>
                  </a:moveTo>
                  <a:cubicBezTo>
                    <a:pt x="33474" y="19975"/>
                    <a:pt x="63685" y="17131"/>
                    <a:pt x="95655" y="2497"/>
                  </a:cubicBezTo>
                </a:path>
              </a:pathLst>
            </a:custGeom>
            <a:noFill/>
            <a:ln w="14037" cap="rnd">
              <a:solidFill>
                <a:srgbClr val="585825"/>
              </a:solidFill>
            </a:ln>
          </p:spPr>
        </p:sp>
      </p:grpSp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42DA5E35-631E-40B9-8D1B-223F0C0DE99A}"/>
              </a:ext>
            </a:extLst>
          </p:cNvPr>
          <p:cNvSpPr/>
          <p:nvPr/>
        </p:nvSpPr>
        <p:spPr>
          <a:xfrm>
            <a:off x="391887" y="167447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程序结构</a:t>
            </a:r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A118B6A-5D5F-44C9-8A46-B8393ADDBB89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95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02A236-E523-4AD8-A3A2-B907A665CFEB}"/>
              </a:ext>
            </a:extLst>
          </p:cNvPr>
          <p:cNvSpPr/>
          <p:nvPr/>
        </p:nvSpPr>
        <p:spPr>
          <a:xfrm>
            <a:off x="6096000" y="1823601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Application Object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6096000" y="2725024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Workbook Object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9E07A6-2E4B-4F10-B7E2-08EC9911C8F0}"/>
              </a:ext>
            </a:extLst>
          </p:cNvPr>
          <p:cNvSpPr/>
          <p:nvPr/>
        </p:nvSpPr>
        <p:spPr>
          <a:xfrm>
            <a:off x="6096000" y="3626447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 Object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D17CA81-2384-497C-B0F7-1786254C8543}"/>
              </a:ext>
            </a:extLst>
          </p:cNvPr>
          <p:cNvSpPr/>
          <p:nvPr/>
        </p:nvSpPr>
        <p:spPr>
          <a:xfrm>
            <a:off x="6096000" y="4527870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Window Object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F5535C-BF0C-404C-8C16-1BE78CDED9D5}"/>
              </a:ext>
            </a:extLst>
          </p:cNvPr>
          <p:cNvSpPr/>
          <p:nvPr/>
        </p:nvSpPr>
        <p:spPr>
          <a:xfrm>
            <a:off x="6096000" y="542929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BD8CAF-DD41-45F5-86BE-41AA85625C5C}"/>
              </a:ext>
            </a:extLst>
          </p:cNvPr>
          <p:cNvSpPr/>
          <p:nvPr/>
        </p:nvSpPr>
        <p:spPr>
          <a:xfrm>
            <a:off x="9232838" y="5427273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Shape Object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71AFFEA-D7F2-4757-87B4-DE53700EA293}"/>
              </a:ext>
            </a:extLst>
          </p:cNvPr>
          <p:cNvSpPr/>
          <p:nvPr/>
        </p:nvSpPr>
        <p:spPr>
          <a:xfrm>
            <a:off x="9232838" y="182158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Comment Object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4E1770-E352-4DAE-974E-B0B218875057}"/>
              </a:ext>
            </a:extLst>
          </p:cNvPr>
          <p:cNvSpPr/>
          <p:nvPr/>
        </p:nvSpPr>
        <p:spPr>
          <a:xfrm>
            <a:off x="9232838" y="2723005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WorksheetFunction Object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7A470-A961-4FE3-BF63-DD1E14B8ACE4}"/>
              </a:ext>
            </a:extLst>
          </p:cNvPr>
          <p:cNvSpPr/>
          <p:nvPr/>
        </p:nvSpPr>
        <p:spPr>
          <a:xfrm>
            <a:off x="9232838" y="3624428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Chart Object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3ABC0B-75FA-4CE7-B718-ACC3856CB791}"/>
              </a:ext>
            </a:extLst>
          </p:cNvPr>
          <p:cNvSpPr/>
          <p:nvPr/>
        </p:nvSpPr>
        <p:spPr>
          <a:xfrm>
            <a:off x="9232838" y="4525851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Excel</a:t>
            </a:r>
            <a:r>
              <a:rPr lang="zh-CN" altLang="en-US" sz="3600" dirty="0"/>
              <a:t>常见对象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D0C4EBA-1B0D-4D63-8F98-6F2A4974DBAE}"/>
              </a:ext>
            </a:extLst>
          </p:cNvPr>
          <p:cNvSpPr txBox="1"/>
          <p:nvPr/>
        </p:nvSpPr>
        <p:spPr>
          <a:xfrm>
            <a:off x="461819" y="1600273"/>
            <a:ext cx="5043054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Excel</a:t>
            </a:r>
            <a:r>
              <a:rPr lang="zh-CN" altLang="en-US" dirty="0"/>
              <a:t>对象：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代码和数据的组合，可以看作单元。每个对象由类来定义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Excel 2013</a:t>
            </a:r>
            <a:r>
              <a:rPr lang="zh-CN" altLang="en-US" dirty="0"/>
              <a:t>包含</a:t>
            </a:r>
            <a:r>
              <a:rPr lang="en-US" altLang="zh-CN" dirty="0"/>
              <a:t>286</a:t>
            </a:r>
            <a:r>
              <a:rPr lang="zh-CN" altLang="en-US" dirty="0"/>
              <a:t>个对象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每个对象都有属性、方法和事件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Excel</a:t>
            </a:r>
            <a:r>
              <a:rPr lang="zh-CN" altLang="en-US" dirty="0"/>
              <a:t>一切操作以对象为基础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筛选器、超级链接、页面设置、分布符也是对象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Excel</a:t>
            </a:r>
            <a:r>
              <a:rPr lang="zh-CN" altLang="en-US" dirty="0"/>
              <a:t>本身也是一个对象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常用对象如右图所示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4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02A236-E523-4AD8-A3A2-B907A665CFEB}"/>
              </a:ext>
            </a:extLst>
          </p:cNvPr>
          <p:cNvSpPr/>
          <p:nvPr/>
        </p:nvSpPr>
        <p:spPr>
          <a:xfrm>
            <a:off x="430511" y="126538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Application Object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430511" y="182254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Workbook Object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9E07A6-2E4B-4F10-B7E2-08EC9911C8F0}"/>
              </a:ext>
            </a:extLst>
          </p:cNvPr>
          <p:cNvSpPr/>
          <p:nvPr/>
        </p:nvSpPr>
        <p:spPr>
          <a:xfrm>
            <a:off x="430511" y="237970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 Object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D17CA81-2384-497C-B0F7-1786254C8543}"/>
              </a:ext>
            </a:extLst>
          </p:cNvPr>
          <p:cNvSpPr/>
          <p:nvPr/>
        </p:nvSpPr>
        <p:spPr>
          <a:xfrm>
            <a:off x="430511" y="293686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Window Object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F5535C-BF0C-404C-8C16-1BE78CDED9D5}"/>
              </a:ext>
            </a:extLst>
          </p:cNvPr>
          <p:cNvSpPr/>
          <p:nvPr/>
        </p:nvSpPr>
        <p:spPr>
          <a:xfrm>
            <a:off x="430510" y="349402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BD8CAF-DD41-45F5-86BE-41AA85625C5C}"/>
              </a:ext>
            </a:extLst>
          </p:cNvPr>
          <p:cNvSpPr/>
          <p:nvPr/>
        </p:nvSpPr>
        <p:spPr>
          <a:xfrm>
            <a:off x="430507" y="6279821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Shape Object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71AFFEA-D7F2-4757-87B4-DE53700EA293}"/>
              </a:ext>
            </a:extLst>
          </p:cNvPr>
          <p:cNvSpPr/>
          <p:nvPr/>
        </p:nvSpPr>
        <p:spPr>
          <a:xfrm>
            <a:off x="430509" y="405118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Comment Object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4E1770-E352-4DAE-974E-B0B218875057}"/>
              </a:ext>
            </a:extLst>
          </p:cNvPr>
          <p:cNvSpPr/>
          <p:nvPr/>
        </p:nvSpPr>
        <p:spPr>
          <a:xfrm>
            <a:off x="430510" y="460834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WorksheetFunction Object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7A470-A961-4FE3-BF63-DD1E14B8ACE4}"/>
              </a:ext>
            </a:extLst>
          </p:cNvPr>
          <p:cNvSpPr/>
          <p:nvPr/>
        </p:nvSpPr>
        <p:spPr>
          <a:xfrm>
            <a:off x="430508" y="516550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Chart Object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3ABC0B-75FA-4CE7-B718-ACC3856CB791}"/>
              </a:ext>
            </a:extLst>
          </p:cNvPr>
          <p:cNvSpPr/>
          <p:nvPr/>
        </p:nvSpPr>
        <p:spPr>
          <a:xfrm>
            <a:off x="430507" y="572266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Excel</a:t>
            </a:r>
            <a:r>
              <a:rPr lang="zh-CN" altLang="en-US" sz="3600" dirty="0"/>
              <a:t>常见对象解释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02B8B16-13E5-42E0-BBBB-CBAD639ECBC1}"/>
              </a:ext>
            </a:extLst>
          </p:cNvPr>
          <p:cNvSpPr/>
          <p:nvPr/>
        </p:nvSpPr>
        <p:spPr>
          <a:xfrm>
            <a:off x="4134293" y="126538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代表整个</a:t>
            </a:r>
            <a:r>
              <a:rPr lang="en-US" altLang="zh-CN" dirty="0"/>
              <a:t>Excel</a:t>
            </a:r>
            <a:r>
              <a:rPr lang="zh-CN" altLang="en-US" dirty="0"/>
              <a:t>应用程序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A1728D-AE19-4F5E-9672-5C2EEADA4007}"/>
              </a:ext>
            </a:extLst>
          </p:cNvPr>
          <p:cNvSpPr/>
          <p:nvPr/>
        </p:nvSpPr>
        <p:spPr>
          <a:xfrm>
            <a:off x="4134293" y="182254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</a:t>
            </a:r>
            <a:r>
              <a:rPr lang="en-US" altLang="zh-CN" dirty="0"/>
              <a:t>Excel</a:t>
            </a:r>
            <a:r>
              <a:rPr lang="zh-CN" altLang="en-US" dirty="0"/>
              <a:t>工作簿对象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8F7385C-26FF-4B2B-A79F-059AE278C204}"/>
              </a:ext>
            </a:extLst>
          </p:cNvPr>
          <p:cNvSpPr/>
          <p:nvPr/>
        </p:nvSpPr>
        <p:spPr>
          <a:xfrm>
            <a:off x="4134293" y="237970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代表工作表对象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C34B777-42A5-451C-9C3A-7C03A3F9FCE1}"/>
              </a:ext>
            </a:extLst>
          </p:cNvPr>
          <p:cNvSpPr/>
          <p:nvPr/>
        </p:nvSpPr>
        <p:spPr>
          <a:xfrm>
            <a:off x="4134293" y="293686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代表窗口对象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5C92B6F-4056-4394-8056-E5FEEE3D9E57}"/>
              </a:ext>
            </a:extLst>
          </p:cNvPr>
          <p:cNvSpPr/>
          <p:nvPr/>
        </p:nvSpPr>
        <p:spPr>
          <a:xfrm>
            <a:off x="4134292" y="349402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代表单元格对象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42BDCB8-9333-40BB-863A-9EE61F9EAE5F}"/>
              </a:ext>
            </a:extLst>
          </p:cNvPr>
          <p:cNvSpPr/>
          <p:nvPr/>
        </p:nvSpPr>
        <p:spPr>
          <a:xfrm>
            <a:off x="4134289" y="6279821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代表嵌入到工作表中的图形对象，包括自选图形、</a:t>
            </a:r>
            <a:r>
              <a:rPr lang="en-US" altLang="zh-CN" dirty="0"/>
              <a:t>OLE</a:t>
            </a:r>
            <a:r>
              <a:rPr lang="zh-CN" altLang="en-US" dirty="0"/>
              <a:t>对象、图片、图表、艺术字、文本框、批注等。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C24F40-593C-4E52-A6B6-6A69861F2FE7}"/>
              </a:ext>
            </a:extLst>
          </p:cNvPr>
          <p:cNvSpPr/>
          <p:nvPr/>
        </p:nvSpPr>
        <p:spPr>
          <a:xfrm>
            <a:off x="4134291" y="405118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代表单元格的批注对象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4871BAA-C857-4DA1-B8AC-3EB869F7BDB2}"/>
              </a:ext>
            </a:extLst>
          </p:cNvPr>
          <p:cNvSpPr/>
          <p:nvPr/>
        </p:nvSpPr>
        <p:spPr>
          <a:xfrm>
            <a:off x="4134292" y="460834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代表工作表函数对象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5B4EB75-8157-4CDC-907A-672FC187A4F2}"/>
              </a:ext>
            </a:extLst>
          </p:cNvPr>
          <p:cNvSpPr/>
          <p:nvPr/>
        </p:nvSpPr>
        <p:spPr>
          <a:xfrm>
            <a:off x="4134290" y="516550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代表图表对象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BB5799-0D0E-48F8-9FF7-C2205CE7ECFB}"/>
              </a:ext>
            </a:extLst>
          </p:cNvPr>
          <p:cNvSpPr/>
          <p:nvPr/>
        </p:nvSpPr>
        <p:spPr>
          <a:xfrm>
            <a:off x="4134289" y="572266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代表名称对象，可以是内置名称也可以是自定义名称</a:t>
            </a:r>
          </a:p>
        </p:txBody>
      </p:sp>
    </p:spTree>
    <p:extLst>
      <p:ext uri="{BB962C8B-B14F-4D97-AF65-F5344CB8AC3E}">
        <p14:creationId xmlns:p14="http://schemas.microsoft.com/office/powerpoint/2010/main" val="59417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6096000" y="277606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Workbooks Object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9E07A6-2E4B-4F10-B7E2-08EC9911C8F0}"/>
              </a:ext>
            </a:extLst>
          </p:cNvPr>
          <p:cNvSpPr/>
          <p:nvPr/>
        </p:nvSpPr>
        <p:spPr>
          <a:xfrm>
            <a:off x="6096000" y="373054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Worksheets Object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F5535C-BF0C-404C-8C16-1BE78CDED9D5}"/>
              </a:ext>
            </a:extLst>
          </p:cNvPr>
          <p:cNvSpPr/>
          <p:nvPr/>
        </p:nvSpPr>
        <p:spPr>
          <a:xfrm>
            <a:off x="6096000" y="4685023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Ranges Object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BD8CAF-DD41-45F5-86BE-41AA85625C5C}"/>
              </a:ext>
            </a:extLst>
          </p:cNvPr>
          <p:cNvSpPr/>
          <p:nvPr/>
        </p:nvSpPr>
        <p:spPr>
          <a:xfrm>
            <a:off x="9232838" y="4685023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Shapes Object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71AFFEA-D7F2-4757-87B4-DE53700EA293}"/>
              </a:ext>
            </a:extLst>
          </p:cNvPr>
          <p:cNvSpPr/>
          <p:nvPr/>
        </p:nvSpPr>
        <p:spPr>
          <a:xfrm>
            <a:off x="9232838" y="182158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Comments Object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7A470-A961-4FE3-BF63-DD1E14B8ACE4}"/>
              </a:ext>
            </a:extLst>
          </p:cNvPr>
          <p:cNvSpPr/>
          <p:nvPr/>
        </p:nvSpPr>
        <p:spPr>
          <a:xfrm>
            <a:off x="9232838" y="277606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Charts Object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3ABC0B-75FA-4CE7-B718-ACC3856CB791}"/>
              </a:ext>
            </a:extLst>
          </p:cNvPr>
          <p:cNvSpPr/>
          <p:nvPr/>
        </p:nvSpPr>
        <p:spPr>
          <a:xfrm>
            <a:off x="9232838" y="373054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Names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Excel</a:t>
            </a:r>
            <a:r>
              <a:rPr lang="zh-CN" altLang="en-US" sz="3600" dirty="0"/>
              <a:t>常见对象集合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D0C4EBA-1B0D-4D63-8F98-6F2A4974DBAE}"/>
              </a:ext>
            </a:extLst>
          </p:cNvPr>
          <p:cNvSpPr txBox="1"/>
          <p:nvPr/>
        </p:nvSpPr>
        <p:spPr>
          <a:xfrm>
            <a:off x="461819" y="1600273"/>
            <a:ext cx="5043054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Excel</a:t>
            </a:r>
            <a:r>
              <a:rPr lang="zh-CN" altLang="en-US" dirty="0"/>
              <a:t>对象集合：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同类别的多个对象称为集合。对象集合通常以字母“</a:t>
            </a:r>
            <a:r>
              <a:rPr lang="en-US" altLang="zh-CN" dirty="0"/>
              <a:t>S</a:t>
            </a:r>
            <a:r>
              <a:rPr lang="zh-CN" altLang="en-US" dirty="0"/>
              <a:t>”线束。表示复数。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不是所有对象都有对象集合。如</a:t>
            </a:r>
            <a:r>
              <a:rPr lang="en-US" altLang="zh-CN" dirty="0"/>
              <a:t>Excel</a:t>
            </a:r>
            <a:r>
              <a:rPr lang="zh-CN" altLang="en-US" dirty="0"/>
              <a:t>的应用程序对象</a:t>
            </a:r>
            <a:r>
              <a:rPr lang="en-US" altLang="zh-CN" dirty="0"/>
              <a:t>Application</a:t>
            </a:r>
            <a:r>
              <a:rPr lang="zh-CN" altLang="en-US" dirty="0"/>
              <a:t>，不存在集合。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WorksheetFunction</a:t>
            </a:r>
            <a:r>
              <a:rPr lang="zh-CN" altLang="en-US" dirty="0"/>
              <a:t>和</a:t>
            </a:r>
            <a:r>
              <a:rPr lang="en-US" altLang="zh-CN" dirty="0"/>
              <a:t>Font</a:t>
            </a:r>
            <a:r>
              <a:rPr lang="zh-CN" altLang="en-US" dirty="0"/>
              <a:t>没有对象集合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常用对象集合如右图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5B87EDE-B0F7-4FFD-B2AD-3A2260B7D5D0}"/>
              </a:ext>
            </a:extLst>
          </p:cNvPr>
          <p:cNvSpPr/>
          <p:nvPr/>
        </p:nvSpPr>
        <p:spPr>
          <a:xfrm>
            <a:off x="6096000" y="1821582"/>
            <a:ext cx="2333869" cy="608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Cells Object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7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02A236-E523-4AD8-A3A2-B907A665CFEB}"/>
              </a:ext>
            </a:extLst>
          </p:cNvPr>
          <p:cNvSpPr/>
          <p:nvPr/>
        </p:nvSpPr>
        <p:spPr>
          <a:xfrm>
            <a:off x="430511" y="126538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Application Object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27AC2FF-1FBF-4AE9-AD48-E5F149D97891}"/>
              </a:ext>
            </a:extLst>
          </p:cNvPr>
          <p:cNvSpPr/>
          <p:nvPr/>
        </p:nvSpPr>
        <p:spPr>
          <a:xfrm>
            <a:off x="430511" y="182254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Workbook Object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E9E07A6-2E4B-4F10-B7E2-08EC9911C8F0}"/>
              </a:ext>
            </a:extLst>
          </p:cNvPr>
          <p:cNvSpPr/>
          <p:nvPr/>
        </p:nvSpPr>
        <p:spPr>
          <a:xfrm>
            <a:off x="430511" y="237970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 Object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D17CA81-2384-497C-B0F7-1786254C8543}"/>
              </a:ext>
            </a:extLst>
          </p:cNvPr>
          <p:cNvSpPr/>
          <p:nvPr/>
        </p:nvSpPr>
        <p:spPr>
          <a:xfrm>
            <a:off x="430511" y="293686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Window Object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2F5535C-BF0C-404C-8C16-1BE78CDED9D5}"/>
              </a:ext>
            </a:extLst>
          </p:cNvPr>
          <p:cNvSpPr/>
          <p:nvPr/>
        </p:nvSpPr>
        <p:spPr>
          <a:xfrm>
            <a:off x="430510" y="349402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Range Object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3BD8CAF-DD41-45F5-86BE-41AA85625C5C}"/>
              </a:ext>
            </a:extLst>
          </p:cNvPr>
          <p:cNvSpPr/>
          <p:nvPr/>
        </p:nvSpPr>
        <p:spPr>
          <a:xfrm>
            <a:off x="430507" y="6279821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Shape Object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71AFFEA-D7F2-4757-87B4-DE53700EA293}"/>
              </a:ext>
            </a:extLst>
          </p:cNvPr>
          <p:cNvSpPr/>
          <p:nvPr/>
        </p:nvSpPr>
        <p:spPr>
          <a:xfrm>
            <a:off x="430509" y="405118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Comment Object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4E1770-E352-4DAE-974E-B0B218875057}"/>
              </a:ext>
            </a:extLst>
          </p:cNvPr>
          <p:cNvSpPr/>
          <p:nvPr/>
        </p:nvSpPr>
        <p:spPr>
          <a:xfrm>
            <a:off x="430510" y="460834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WorksheetFunction Object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7A470-A961-4FE3-BF63-DD1E14B8ACE4}"/>
              </a:ext>
            </a:extLst>
          </p:cNvPr>
          <p:cNvSpPr/>
          <p:nvPr/>
        </p:nvSpPr>
        <p:spPr>
          <a:xfrm>
            <a:off x="430508" y="516550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Chart Object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13ABC0B-75FA-4CE7-B718-ACC3856CB791}"/>
              </a:ext>
            </a:extLst>
          </p:cNvPr>
          <p:cNvSpPr/>
          <p:nvPr/>
        </p:nvSpPr>
        <p:spPr>
          <a:xfrm>
            <a:off x="430507" y="5722665"/>
            <a:ext cx="2857636" cy="44704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Name Object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9C1882-C90E-4934-8781-AFD7C651A91A}"/>
              </a:ext>
            </a:extLst>
          </p:cNvPr>
          <p:cNvSpPr/>
          <p:nvPr/>
        </p:nvSpPr>
        <p:spPr>
          <a:xfrm>
            <a:off x="391887" y="155572"/>
            <a:ext cx="4049485" cy="941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Excel</a:t>
            </a:r>
            <a:r>
              <a:rPr lang="zh-CN" altLang="en-US" sz="3600" dirty="0"/>
              <a:t>对象合集解释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640194-E705-4E73-B1C6-830E32244168}"/>
              </a:ext>
            </a:extLst>
          </p:cNvPr>
          <p:cNvCxnSpPr>
            <a:cxnSpLocks/>
          </p:cNvCxnSpPr>
          <p:nvPr/>
        </p:nvCxnSpPr>
        <p:spPr>
          <a:xfrm>
            <a:off x="0" y="11084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702B8B16-13E5-42E0-BBBB-CBAD639ECBC1}"/>
              </a:ext>
            </a:extLst>
          </p:cNvPr>
          <p:cNvSpPr/>
          <p:nvPr/>
        </p:nvSpPr>
        <p:spPr>
          <a:xfrm>
            <a:off x="4134293" y="126538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代表整个</a:t>
            </a:r>
            <a:r>
              <a:rPr lang="en-US" altLang="zh-CN" dirty="0"/>
              <a:t>Excel</a:t>
            </a:r>
            <a:r>
              <a:rPr lang="zh-CN" altLang="en-US" dirty="0"/>
              <a:t>应用程序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FA1728D-AE19-4F5E-9672-5C2EEADA4007}"/>
              </a:ext>
            </a:extLst>
          </p:cNvPr>
          <p:cNvSpPr/>
          <p:nvPr/>
        </p:nvSpPr>
        <p:spPr>
          <a:xfrm>
            <a:off x="4134293" y="182254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</a:t>
            </a:r>
            <a:r>
              <a:rPr lang="en-US" altLang="zh-CN" dirty="0"/>
              <a:t>Excel</a:t>
            </a:r>
            <a:r>
              <a:rPr lang="zh-CN" altLang="en-US" dirty="0"/>
              <a:t>工作簿对象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B8F7385C-26FF-4B2B-A79F-059AE278C204}"/>
              </a:ext>
            </a:extLst>
          </p:cNvPr>
          <p:cNvSpPr/>
          <p:nvPr/>
        </p:nvSpPr>
        <p:spPr>
          <a:xfrm>
            <a:off x="4134293" y="237970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代表工作表对象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C34B777-42A5-451C-9C3A-7C03A3F9FCE1}"/>
              </a:ext>
            </a:extLst>
          </p:cNvPr>
          <p:cNvSpPr/>
          <p:nvPr/>
        </p:nvSpPr>
        <p:spPr>
          <a:xfrm>
            <a:off x="4134293" y="293686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代表窗口对象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5C92B6F-4056-4394-8056-E5FEEE3D9E57}"/>
              </a:ext>
            </a:extLst>
          </p:cNvPr>
          <p:cNvSpPr/>
          <p:nvPr/>
        </p:nvSpPr>
        <p:spPr>
          <a:xfrm>
            <a:off x="4134292" y="349402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代表单元格对象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42BDCB8-9333-40BB-863A-9EE61F9EAE5F}"/>
              </a:ext>
            </a:extLst>
          </p:cNvPr>
          <p:cNvSpPr/>
          <p:nvPr/>
        </p:nvSpPr>
        <p:spPr>
          <a:xfrm>
            <a:off x="4134289" y="6279821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代表嵌入到工作表中的图形对象，包括自选图形、</a:t>
            </a:r>
            <a:r>
              <a:rPr lang="en-US" altLang="zh-CN" dirty="0"/>
              <a:t>OLE</a:t>
            </a:r>
            <a:r>
              <a:rPr lang="zh-CN" altLang="en-US" dirty="0"/>
              <a:t>对象、图片、图表、艺术字、文本框、批注等。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C24F40-593C-4E52-A6B6-6A69861F2FE7}"/>
              </a:ext>
            </a:extLst>
          </p:cNvPr>
          <p:cNvSpPr/>
          <p:nvPr/>
        </p:nvSpPr>
        <p:spPr>
          <a:xfrm>
            <a:off x="4134291" y="405118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代表单元格的批注对象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D4871BAA-C857-4DA1-B8AC-3EB869F7BDB2}"/>
              </a:ext>
            </a:extLst>
          </p:cNvPr>
          <p:cNvSpPr/>
          <p:nvPr/>
        </p:nvSpPr>
        <p:spPr>
          <a:xfrm>
            <a:off x="4134292" y="460834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代表工作表函数对象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35B4EB75-8157-4CDC-907A-672FC187A4F2}"/>
              </a:ext>
            </a:extLst>
          </p:cNvPr>
          <p:cNvSpPr/>
          <p:nvPr/>
        </p:nvSpPr>
        <p:spPr>
          <a:xfrm>
            <a:off x="4134290" y="516550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代表图表对象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61BB5799-0D0E-48F8-9FF7-C2205CE7ECFB}"/>
              </a:ext>
            </a:extLst>
          </p:cNvPr>
          <p:cNvSpPr/>
          <p:nvPr/>
        </p:nvSpPr>
        <p:spPr>
          <a:xfrm>
            <a:off x="4134289" y="5722665"/>
            <a:ext cx="7627196" cy="447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代表名称对象，可以是内置名称也可以是自定义名称</a:t>
            </a:r>
          </a:p>
        </p:txBody>
      </p:sp>
    </p:spTree>
    <p:extLst>
      <p:ext uri="{BB962C8B-B14F-4D97-AF65-F5344CB8AC3E}">
        <p14:creationId xmlns:p14="http://schemas.microsoft.com/office/powerpoint/2010/main" val="123633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270</Words>
  <Application>Microsoft Office PowerPoint</Application>
  <PresentationFormat>宽屏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程序结构</dc:title>
  <dc:creator>Ansen Yue</dc:creator>
  <cp:lastModifiedBy>Ansen Yue</cp:lastModifiedBy>
  <cp:revision>10</cp:revision>
  <dcterms:created xsi:type="dcterms:W3CDTF">2018-12-25T08:03:48Z</dcterms:created>
  <dcterms:modified xsi:type="dcterms:W3CDTF">2018-12-25T09:34:05Z</dcterms:modified>
</cp:coreProperties>
</file>