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A2CD1-E439-160B-4A72-B29E877EB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5EA4E1-7667-85C5-0522-6212CD06D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66052D-40A4-8AA5-5734-17178601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25F4-7AAF-4C73-B346-9FE82AB75FDA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6666D5-C91E-133A-A17D-F0C7AA05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F3AA84-7094-BE48-87CB-0E8AAFC9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0A1B-B3B2-4E5D-9482-27F110CF2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38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4B3EE-7DC3-E633-3A86-AF122BF9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5DE368-DFCC-8BDA-ACD6-3F5A071A0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14C0D6-E71B-2C56-14B0-AAB22DEC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25F4-7AAF-4C73-B346-9FE82AB75FDA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062B0-1261-D8FE-6970-4B737B73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D38772-D11D-12C0-D017-61C784395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0A1B-B3B2-4E5D-9482-27F110CF2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62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9D6B8AE-0AE9-F7E4-1507-DD8C6B715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D81CBA-D38C-F1A9-CCFD-CFCECBF62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7DF750-BC4F-01D3-5E6B-04EFB75A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25F4-7AAF-4C73-B346-9FE82AB75FDA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5800B-25AE-D885-F0C8-D083A8B3B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4B149E-15E3-C9F0-17FA-7C1FC4ED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0A1B-B3B2-4E5D-9482-27F110CF2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24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D0705-E2A6-8F80-5826-CBFB5803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F27E92-1A67-754D-2F1A-170FCEBFE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62A1CF-B462-BF66-D3A1-C8DA2F85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25F4-7AAF-4C73-B346-9FE82AB75FDA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772C8D-2E25-1642-C491-32EBC839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0A9DA1-10A8-6CEC-32DE-66ED1C0B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0A1B-B3B2-4E5D-9482-27F110CF2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62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29399-309A-5DCA-8053-759652B2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2E3E61-3276-D25B-34B5-774E6839E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982CB0-7FA8-599A-7C9F-E5A68570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25F4-7AAF-4C73-B346-9FE82AB75FDA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FC6FAE-BDBD-E6AB-8603-96A9CDFE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0967E0-D7DF-C1ED-A73E-949E5788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0A1B-B3B2-4E5D-9482-27F110CF2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3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15F43-8208-F416-EC9D-5947BE48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67E977-5019-7DA3-3CDC-BAAF797C2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829023-F886-D878-7341-5D32DBB73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4FE9BC-A206-70E8-DB16-AFE8358A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25F4-7AAF-4C73-B346-9FE82AB75FDA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1ED21E-580B-BC67-84C5-69AFF564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F8B970-2946-CE5F-BA66-627FC925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0A1B-B3B2-4E5D-9482-27F110CF2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27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71E52-EB2F-952C-ADAA-F497E0A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94E93B-EB6C-E4CC-4437-6C338706A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5D3F6E-3837-8BF4-683D-015937879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E0E5E1-8C20-B1D7-A2DD-192FC9C7A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340288-7D65-FDB9-8799-68C13CAF0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E459C9-1269-66B9-6A12-100B4991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25F4-7AAF-4C73-B346-9FE82AB75FDA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E04D18-876B-BB0D-259C-B9574FDC1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436A6A-2104-3B0A-CB1F-013045AB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0A1B-B3B2-4E5D-9482-27F110CF2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46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58607-2D17-424A-E98C-0AA31CB8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4893BE-4CAC-86A9-DDBC-43AD0662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25F4-7AAF-4C73-B346-9FE82AB75FDA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611EDF-319D-9DD3-7903-C8215237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E385FD-1C32-B5F0-3950-F114DD3C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0A1B-B3B2-4E5D-9482-27F110CF2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10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F7076AC-ACD0-AC15-D507-AB030137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25F4-7AAF-4C73-B346-9FE82AB75FDA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4B0DAA-EBD9-4384-C4ED-332FAADF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67CE89-A6BD-E2D8-999C-E583291F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0A1B-B3B2-4E5D-9482-27F110CF2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64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D6F04-A92A-C80A-9DEB-631669B1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406D01-C26B-0FFE-2545-8B78CE2BA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02D2A8-32AA-78BE-6B5F-0A95D307B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8675F8-2BF0-A582-BC98-93E2E7B2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25F4-7AAF-4C73-B346-9FE82AB75FDA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9033C4-1A23-B723-1169-D9A2986D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EB19C4-D23D-F12A-A898-83D431C1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0A1B-B3B2-4E5D-9482-27F110CF2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69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D94C6-83D9-F8BB-F7A9-E1BF3E6AB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9D7699-AE70-A69B-37B9-D5D16584A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322F3A-7D11-8176-99DC-2936C5A79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2280E0-7F29-C415-3CE8-58CA6B02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25F4-7AAF-4C73-B346-9FE82AB75FDA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CB7BF8-41F4-13D4-B904-6721159C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25107B-E7DA-4730-C0DA-63F9008D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0A1B-B3B2-4E5D-9482-27F110CF2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09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9B3BE0B-8937-F682-343A-7ABA5CE33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D34744-659C-50F0-1F40-C50BEFBB9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D18688-6566-417D-4B63-BCC143077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E25F4-7AAF-4C73-B346-9FE82AB75FDA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66C312-2711-8DB4-A121-46FE7808B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A16F98-D27D-7455-3089-757A80E10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40A1B-B3B2-4E5D-9482-27F110CF2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28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enkblase: wolkenförmig 29">
            <a:extLst>
              <a:ext uri="{FF2B5EF4-FFF2-40B4-BE49-F238E27FC236}">
                <a16:creationId xmlns:a16="http://schemas.microsoft.com/office/drawing/2014/main" id="{B7E986EC-5948-A6E6-B4C4-273DF9A66FBD}"/>
              </a:ext>
            </a:extLst>
          </p:cNvPr>
          <p:cNvSpPr/>
          <p:nvPr/>
        </p:nvSpPr>
        <p:spPr>
          <a:xfrm>
            <a:off x="672062" y="163037"/>
            <a:ext cx="4856490" cy="2827432"/>
          </a:xfrm>
          <a:prstGeom prst="cloudCallout">
            <a:avLst>
              <a:gd name="adj1" fmla="val 55766"/>
              <a:gd name="adj2" fmla="val 293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B632C65E-81A1-7F13-404E-04F60FFBDFC8}"/>
              </a:ext>
            </a:extLst>
          </p:cNvPr>
          <p:cNvSpPr/>
          <p:nvPr/>
        </p:nvSpPr>
        <p:spPr>
          <a:xfrm>
            <a:off x="1865523" y="2733612"/>
            <a:ext cx="8460954" cy="3885073"/>
          </a:xfrm>
          <a:prstGeom prst="diamond">
            <a:avLst/>
          </a:prstGeom>
          <a:gradFill flip="none" rotWithShape="1">
            <a:gsLst>
              <a:gs pos="300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39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 descr="Roboter mit einfarbiger Füllung">
            <a:extLst>
              <a:ext uri="{FF2B5EF4-FFF2-40B4-BE49-F238E27FC236}">
                <a16:creationId xmlns:a16="http://schemas.microsoft.com/office/drawing/2014/main" id="{E3E510F1-916F-8DB7-4FCC-E09655C79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9771" y="3247325"/>
            <a:ext cx="1502780" cy="1502780"/>
          </a:xfrm>
          <a:prstGeom prst="rect">
            <a:avLst/>
          </a:prstGeom>
        </p:spPr>
      </p:pic>
      <p:pic>
        <p:nvPicPr>
          <p:cNvPr id="4" name="Grafik 3" descr="Roboter mit einfarbiger Füllung">
            <a:extLst>
              <a:ext uri="{FF2B5EF4-FFF2-40B4-BE49-F238E27FC236}">
                <a16:creationId xmlns:a16="http://schemas.microsoft.com/office/drawing/2014/main" id="{7D0EBA8D-F1C5-0BE0-2B3F-B0FDE72DF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610" y="2225209"/>
            <a:ext cx="1502780" cy="1502780"/>
          </a:xfrm>
          <a:prstGeom prst="rect">
            <a:avLst/>
          </a:prstGeom>
        </p:spPr>
      </p:pic>
      <p:sp>
        <p:nvSpPr>
          <p:cNvPr id="6" name="Würfel 5">
            <a:extLst>
              <a:ext uri="{FF2B5EF4-FFF2-40B4-BE49-F238E27FC236}">
                <a16:creationId xmlns:a16="http://schemas.microsoft.com/office/drawing/2014/main" id="{F04CB2A7-2315-5F22-C8E1-B2B31CBB2695}"/>
              </a:ext>
            </a:extLst>
          </p:cNvPr>
          <p:cNvSpPr/>
          <p:nvPr/>
        </p:nvSpPr>
        <p:spPr>
          <a:xfrm>
            <a:off x="8011827" y="1546692"/>
            <a:ext cx="649996" cy="3045652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Würfel 7">
            <a:extLst>
              <a:ext uri="{FF2B5EF4-FFF2-40B4-BE49-F238E27FC236}">
                <a16:creationId xmlns:a16="http://schemas.microsoft.com/office/drawing/2014/main" id="{AC4FBAA2-19EA-3FFF-37DF-5E9E8D75E89F}"/>
              </a:ext>
            </a:extLst>
          </p:cNvPr>
          <p:cNvSpPr/>
          <p:nvPr/>
        </p:nvSpPr>
        <p:spPr>
          <a:xfrm>
            <a:off x="8919217" y="1808721"/>
            <a:ext cx="649996" cy="3045652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88FFB9D-6567-6719-790E-646A58E70443}"/>
              </a:ext>
            </a:extLst>
          </p:cNvPr>
          <p:cNvCxnSpPr>
            <a:cxnSpLocks/>
          </p:cNvCxnSpPr>
          <p:nvPr/>
        </p:nvCxnSpPr>
        <p:spPr>
          <a:xfrm>
            <a:off x="6700480" y="3640509"/>
            <a:ext cx="647845" cy="971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31A986B-3EF0-FDC7-DDA2-A38D91B438D6}"/>
              </a:ext>
            </a:extLst>
          </p:cNvPr>
          <p:cNvCxnSpPr>
            <a:cxnSpLocks/>
          </p:cNvCxnSpPr>
          <p:nvPr/>
        </p:nvCxnSpPr>
        <p:spPr>
          <a:xfrm flipH="1" flipV="1">
            <a:off x="6406926" y="3812492"/>
            <a:ext cx="630867" cy="994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C9AFB85-1333-8A39-9EDD-76FFCD597C02}"/>
              </a:ext>
            </a:extLst>
          </p:cNvPr>
          <p:cNvCxnSpPr>
            <a:cxnSpLocks/>
          </p:cNvCxnSpPr>
          <p:nvPr/>
        </p:nvCxnSpPr>
        <p:spPr>
          <a:xfrm flipV="1">
            <a:off x="4468882" y="3480236"/>
            <a:ext cx="1059670" cy="5325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CDD7ED69-B654-ECDB-0CB0-23C7B560C8EC}"/>
              </a:ext>
            </a:extLst>
          </p:cNvPr>
          <p:cNvSpPr/>
          <p:nvPr/>
        </p:nvSpPr>
        <p:spPr>
          <a:xfrm>
            <a:off x="7369444" y="4750104"/>
            <a:ext cx="863365" cy="855409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5EAB1F9-F66E-3D06-835E-47C9F4D642A6}"/>
              </a:ext>
            </a:extLst>
          </p:cNvPr>
          <p:cNvSpPr txBox="1"/>
          <p:nvPr/>
        </p:nvSpPr>
        <p:spPr>
          <a:xfrm rot="3370239">
            <a:off x="6661295" y="3767268"/>
            <a:ext cx="99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handeln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BB065A0-75E5-E330-D484-92AA23EDFCC4}"/>
              </a:ext>
            </a:extLst>
          </p:cNvPr>
          <p:cNvSpPr txBox="1"/>
          <p:nvPr/>
        </p:nvSpPr>
        <p:spPr>
          <a:xfrm rot="3433644">
            <a:off x="5790423" y="4243606"/>
            <a:ext cx="150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wahrnehmen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BCB6A3C-1544-B3E1-D57F-3CCBD61F6820}"/>
              </a:ext>
            </a:extLst>
          </p:cNvPr>
          <p:cNvSpPr txBox="1"/>
          <p:nvPr/>
        </p:nvSpPr>
        <p:spPr>
          <a:xfrm rot="20042484">
            <a:off x="4017026" y="336091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kommunizieren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D64ABE1F-67A0-470A-5F7E-B88491BE7643}"/>
              </a:ext>
            </a:extLst>
          </p:cNvPr>
          <p:cNvGrpSpPr/>
          <p:nvPr/>
        </p:nvGrpSpPr>
        <p:grpSpPr>
          <a:xfrm>
            <a:off x="1297859" y="425584"/>
            <a:ext cx="3622483" cy="2171529"/>
            <a:chOff x="1297859" y="425584"/>
            <a:chExt cx="3622483" cy="2171529"/>
          </a:xfrm>
        </p:grpSpPr>
        <p:sp>
          <p:nvSpPr>
            <p:cNvPr id="2" name="Raute 1">
              <a:extLst>
                <a:ext uri="{FF2B5EF4-FFF2-40B4-BE49-F238E27FC236}">
                  <a16:creationId xmlns:a16="http://schemas.microsoft.com/office/drawing/2014/main" id="{5FC0A1E4-AE70-98FD-2526-BFCCC480F724}"/>
                </a:ext>
              </a:extLst>
            </p:cNvPr>
            <p:cNvSpPr/>
            <p:nvPr/>
          </p:nvSpPr>
          <p:spPr>
            <a:xfrm>
              <a:off x="1297859" y="933753"/>
              <a:ext cx="3622483" cy="1663360"/>
            </a:xfrm>
            <a:prstGeom prst="diamond">
              <a:avLst/>
            </a:prstGeom>
            <a:gradFill flip="none" rotWithShape="1">
              <a:gsLst>
                <a:gs pos="3000">
                  <a:schemeClr val="accent5">
                    <a:lumMod val="40000"/>
                    <a:lumOff val="60000"/>
                    <a:shade val="30000"/>
                    <a:satMod val="115000"/>
                  </a:schemeClr>
                </a:gs>
                <a:gs pos="39000">
                  <a:schemeClr val="accent5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5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Grafik 6" descr="Roboter mit einfarbiger Füllung">
              <a:extLst>
                <a:ext uri="{FF2B5EF4-FFF2-40B4-BE49-F238E27FC236}">
                  <a16:creationId xmlns:a16="http://schemas.microsoft.com/office/drawing/2014/main" id="{48CDE72D-00B1-D3B6-164B-D701C000E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53507" y="1153695"/>
              <a:ext cx="643402" cy="643402"/>
            </a:xfrm>
            <a:prstGeom prst="rect">
              <a:avLst/>
            </a:prstGeom>
          </p:spPr>
        </p:pic>
        <p:pic>
          <p:nvPicPr>
            <p:cNvPr id="9" name="Grafik 8" descr="Roboter mit einfarbiger Füllung">
              <a:extLst>
                <a:ext uri="{FF2B5EF4-FFF2-40B4-BE49-F238E27FC236}">
                  <a16:creationId xmlns:a16="http://schemas.microsoft.com/office/drawing/2014/main" id="{03EFE63A-703C-182B-B634-9C156758D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87399" y="716085"/>
              <a:ext cx="643402" cy="643402"/>
            </a:xfrm>
            <a:prstGeom prst="rect">
              <a:avLst/>
            </a:prstGeom>
          </p:spPr>
        </p:pic>
        <p:sp>
          <p:nvSpPr>
            <p:cNvPr id="11" name="Würfel 10">
              <a:extLst>
                <a:ext uri="{FF2B5EF4-FFF2-40B4-BE49-F238E27FC236}">
                  <a16:creationId xmlns:a16="http://schemas.microsoft.com/office/drawing/2014/main" id="{42513151-E438-C764-3351-FB5E9DA467E9}"/>
                </a:ext>
              </a:extLst>
            </p:cNvPr>
            <p:cNvSpPr/>
            <p:nvPr/>
          </p:nvSpPr>
          <p:spPr>
            <a:xfrm>
              <a:off x="3929345" y="425584"/>
              <a:ext cx="278290" cy="1303969"/>
            </a:xfrm>
            <a:prstGeom prst="cub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AFD78C79-8E5F-C00F-22CB-1F6D6529DCF7}"/>
                </a:ext>
              </a:extLst>
            </p:cNvPr>
            <p:cNvSpPr/>
            <p:nvPr/>
          </p:nvSpPr>
          <p:spPr>
            <a:xfrm>
              <a:off x="2495812" y="1625603"/>
              <a:ext cx="369642" cy="36623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Sprechblase: rechteckig mit abgerundeten Ecken 30">
            <a:extLst>
              <a:ext uri="{FF2B5EF4-FFF2-40B4-BE49-F238E27FC236}">
                <a16:creationId xmlns:a16="http://schemas.microsoft.com/office/drawing/2014/main" id="{9E614EEF-FA90-4831-CB53-312B6A4A4AE3}"/>
              </a:ext>
            </a:extLst>
          </p:cNvPr>
          <p:cNvSpPr/>
          <p:nvPr/>
        </p:nvSpPr>
        <p:spPr>
          <a:xfrm>
            <a:off x="6096000" y="757317"/>
            <a:ext cx="1796867" cy="1097870"/>
          </a:xfrm>
          <a:prstGeom prst="wedgeRoundRectCallout">
            <a:avLst>
              <a:gd name="adj1" fmla="val -37126"/>
              <a:gd name="adj2" fmla="val 10096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Ziele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Überzeugungen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Wünsche</a:t>
            </a:r>
          </a:p>
        </p:txBody>
      </p:sp>
    </p:spTree>
    <p:extLst>
      <p:ext uri="{BB962C8B-B14F-4D97-AF65-F5344CB8AC3E}">
        <p14:creationId xmlns:p14="http://schemas.microsoft.com/office/powerpoint/2010/main" val="152718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Ansgar Bröring</dc:creator>
  <cp:lastModifiedBy>Ansgar Bröring</cp:lastModifiedBy>
  <cp:revision>2</cp:revision>
  <dcterms:created xsi:type="dcterms:W3CDTF">2023-06-16T09:06:26Z</dcterms:created>
  <dcterms:modified xsi:type="dcterms:W3CDTF">2023-06-16T11:34:51Z</dcterms:modified>
</cp:coreProperties>
</file>