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0353-9CEC-F933-63FA-C6A9D2F96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1BF58-A189-9750-8896-1315FD8588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73E4D-D1AD-BF99-2BEB-CDEB2990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EC10F-46F4-B709-0C81-F167D1785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C3BFC-1BE0-D029-077B-7AAFD6E6E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8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BC47E-A20F-705E-AD66-8DA46F4E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E1F5D-FE10-7D4A-F446-85A9BB0CE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ADBF8-D754-1D78-3AEF-EAFB310C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2B99-7031-75EA-F2BD-5FF69715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EE79F-6258-C81E-4275-85C2620D2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4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51E89-56E5-73CD-8E96-AFCDC30BD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2D247-8588-EF77-00CB-B138723FF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56B1-7026-BF62-B2ED-73F91350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5CA7-6930-E02F-64A2-C21A1E6A5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42715-3F3E-ABD9-A039-D10933C64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7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7661-CFEA-40F1-498E-4FB90B485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F3C4-C72A-931C-8EDF-D2432C27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7912E-094D-7703-6CE8-713EF7AE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4926-4D24-72C7-E9DB-5CA8EB1E1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534A-1215-327E-3F53-EAFDF51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4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2D1E-5559-6880-AF95-CE8D61281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F5977-AEC3-7F80-A706-8BD4C86EC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66729-B50C-ACD9-0D03-679DA435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889AC-9F6B-D367-8A43-158394BE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E9AC5-E03D-55E2-E535-78968042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63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F33C3-B920-3B32-9C8E-B53A9039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4CBA-8B30-52A2-E0C5-14C6FA887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6CCC-5073-6A45-0CE9-3432AE2A5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E84D-8F02-24A9-F06A-AE46D0BA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0B80C-4CF5-F973-FFDF-BED2D4DB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50A49-104F-D0C9-AE35-2E803E54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6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AEF9-8D67-9C56-379C-442FDAF7A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C1A3C-D8A0-64F8-1B2B-93380B514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76D14-72FC-8200-76EB-152B389D3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13C428-AE46-7708-CEE3-8DF1EA557E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951BA-F0BB-3FCD-72F2-3F8225B37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619A0-7FCE-0A88-4ABD-D26CD441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323DE-AF3A-DE4A-4DCC-AAAA56412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43E86-411E-E795-6F0C-8551D11B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3DAC2-BE1B-3651-F3E1-CFC012C2F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23F5-12DF-024B-47B2-F39C823B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28195A-84E9-019B-8E37-6150A02E1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CD102-8232-4863-12CD-80EC7522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1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988622-5371-46A6-E538-30BCDEC08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2683A-1604-E41C-B9D8-158406DD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6461B-891E-ADFE-725E-0B4E8610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9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C9A3-9FD5-5C78-8C58-A67783122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64656-C268-3835-B61F-9BF858E9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E80D2-D7E2-44E2-37B0-7F53E727B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6DEC9-8E79-01E6-4EA5-1872D9C3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A225F-7033-CB9F-D2D0-B5076706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971D-80B2-815E-916B-D54B0644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6597D-2019-FC3E-0DEB-6D96AB536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AB640-DDA2-E254-CB4C-845454352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D0473-5A58-FFF8-4254-FA7EC4A3E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27F07-1B51-E5AF-6E9A-98620639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8E9ED-D954-B3D9-EC22-DCC6D3B01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69276-3FB4-9CC9-E759-996BA25F6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766B6-1378-E3D1-DCEE-30E7B2EF1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5839A-D2C6-238C-E65F-D70F612AA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0A64E-7DF6-486A-C8B1-69E961894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D96FC-D4A6-4491-AB0C-060361030AF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8C21C-B52D-A606-DD3D-30BE077B1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A61E-443A-1565-F152-78017E3970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83B4-4B4D-4012-91FB-E5C4784F3F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7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documentation.org/packages/Seurat/versions/3.0.1/topics/CreateSeuratObjec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bi.nlm.nih.gov/pmc/articles/PMC475810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atijalab.org/seurat/articles/pbmc3k_tutorial.html#normalizing-the-data-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atijalab.org/seurat/reference/findvariablefeatur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8067-6860-A681-99BE-D628B567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6F6D-C699-767A-DDE2-961232D66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r>
              <a:rPr lang="en-US" dirty="0"/>
              <a:t>This data-pipeline follows the logic from the Seurat Tutorial, found here: https://satijalab.org/seurat/articles/pbmc3k_tutorial.html</a:t>
            </a:r>
          </a:p>
          <a:p>
            <a:r>
              <a:rPr lang="en-US" dirty="0"/>
              <a:t>The purpose of these slides is to show exactly how the data is pre-processed. </a:t>
            </a:r>
          </a:p>
        </p:txBody>
      </p:sp>
    </p:spTree>
    <p:extLst>
      <p:ext uri="{BB962C8B-B14F-4D97-AF65-F5344CB8AC3E}">
        <p14:creationId xmlns:p14="http://schemas.microsoft.com/office/powerpoint/2010/main" val="532909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732E-1C1B-1575-4C4C-DAF5099F7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– 3 files from </a:t>
            </a:r>
            <a:r>
              <a:rPr lang="en-US" dirty="0" err="1"/>
              <a:t>CellRanger</a:t>
            </a:r>
            <a:r>
              <a:rPr lang="en-US" dirty="0"/>
              <a:t>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21C19D-0B39-8B84-BDC2-647EB8C1E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363" y="1400175"/>
            <a:ext cx="10227273" cy="3005959"/>
          </a:xfrm>
        </p:spPr>
      </p:pic>
    </p:spTree>
    <p:extLst>
      <p:ext uri="{BB962C8B-B14F-4D97-AF65-F5344CB8AC3E}">
        <p14:creationId xmlns:p14="http://schemas.microsoft.com/office/powerpoint/2010/main" val="2211747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14F4-85F8-9A1E-B0C2-BF337343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Seurat Object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14DD85-6B51-F7E3-0F9D-B8134C4B3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4875" y="1690687"/>
            <a:ext cx="7886700" cy="1169321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F64255-D281-25FB-AA1A-FA09F68D6A26}"/>
              </a:ext>
            </a:extLst>
          </p:cNvPr>
          <p:cNvSpPr txBox="1"/>
          <p:nvPr/>
        </p:nvSpPr>
        <p:spPr>
          <a:xfrm>
            <a:off x="904875" y="3429000"/>
            <a:ext cx="97250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cnc</a:t>
            </a:r>
            <a:r>
              <a:rPr lang="en-US" dirty="0"/>
              <a:t> stands for “colonocyte”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parameters (taken from the </a:t>
            </a:r>
            <a:r>
              <a:rPr lang="en-US" dirty="0">
                <a:hlinkClick r:id="rId3"/>
              </a:rPr>
              <a:t>documentation</a:t>
            </a:r>
            <a:r>
              <a:rPr lang="en-US" dirty="0"/>
              <a:t>)</a:t>
            </a:r>
          </a:p>
          <a:p>
            <a:pPr algn="l"/>
            <a:r>
              <a:rPr lang="en-US" b="1" i="0" dirty="0" err="1">
                <a:solidFill>
                  <a:srgbClr val="374151"/>
                </a:solidFill>
                <a:effectLst/>
                <a:latin typeface="ui-monospace"/>
              </a:rPr>
              <a:t>min.cells</a:t>
            </a:r>
            <a:endParaRPr lang="en-US" b="1" i="0" dirty="0">
              <a:solidFill>
                <a:srgbClr val="374151"/>
              </a:solidFill>
              <a:effectLst/>
              <a:latin typeface="ui-monospac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Include features detected in at least this many cells. Will subset the counts matrix as well. To reintroduce excluded features, create a new object with a lower cutoff.</a:t>
            </a:r>
          </a:p>
          <a:p>
            <a:pPr algn="l"/>
            <a:r>
              <a:rPr lang="en-US" b="1" i="0" dirty="0" err="1">
                <a:solidFill>
                  <a:srgbClr val="374151"/>
                </a:solidFill>
                <a:effectLst/>
                <a:latin typeface="ui-monospace"/>
              </a:rPr>
              <a:t>min.features</a:t>
            </a:r>
            <a:endParaRPr lang="en-US" b="1" i="0" dirty="0">
              <a:solidFill>
                <a:srgbClr val="374151"/>
              </a:solidFill>
              <a:effectLst/>
              <a:latin typeface="ui-monospace"/>
            </a:endParaRP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tudio-Feixen-Sans"/>
              </a:rPr>
              <a:t>Include cells where at least this many features are detected.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tudio-Feixen-San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7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410E-D391-CCF7-A209-F3238746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(remove dying/low quality cells)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684A-273B-0E26-5EE3-FB10D896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>
                <a:hlinkClick r:id="rId2"/>
              </a:rPr>
              <a:t>https://www.ncbi.nlm.nih.gov/pmc/articles/PMC4758103/</a:t>
            </a:r>
            <a:r>
              <a:rPr lang="en-US" dirty="0"/>
              <a:t> for more information on commonly used quality control metrics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cells with:</a:t>
            </a:r>
          </a:p>
          <a:p>
            <a:pPr>
              <a:buFontTx/>
              <a:buChar char="-"/>
            </a:pPr>
            <a:r>
              <a:rPr lang="en-US" dirty="0"/>
              <a:t>Unique feature counts (genes) over 2500 or under 200</a:t>
            </a:r>
          </a:p>
          <a:p>
            <a:pPr>
              <a:buFontTx/>
              <a:buChar char="-"/>
            </a:pPr>
            <a:r>
              <a:rPr lang="en-US" dirty="0"/>
              <a:t>Greater than 5% mitochondrial counts (mitochondrial contamination)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DEBBE9-BE14-EC51-7D51-C7EDC1B53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25" y="2848068"/>
            <a:ext cx="8606965" cy="11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5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71F2-95F5-4975-957B-3090BE63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52089-B6CA-6FF4-8F8C-CD198C50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a log-normalization method described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One short line of code</a:t>
            </a:r>
          </a:p>
          <a:p>
            <a:r>
              <a:rPr lang="en-US" dirty="0"/>
              <a:t>Very important to do this before any dimensionality reduction!!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B147D-CD21-80E0-C585-789DEAC43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505" y="3557587"/>
            <a:ext cx="4466570" cy="9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45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7D87-8A1C-D8FC-3D60-A4DFC8A3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(identifying most highly variable features)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F4116-E77A-A12B-59FE-76364B2A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Look for features that exhibit high cell-to-cell variation: highly expressed in some cells, lowly expressed in others.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documentation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 . There are 3 different selection methods, default is “</a:t>
            </a:r>
            <a:r>
              <a:rPr lang="en-US" dirty="0" err="1"/>
              <a:t>vst</a:t>
            </a:r>
            <a:r>
              <a:rPr lang="en-US" dirty="0"/>
              <a:t>”. </a:t>
            </a:r>
          </a:p>
          <a:p>
            <a:r>
              <a:rPr lang="en-US" dirty="0"/>
              <a:t>By default, returns the 2000 most variable features (genes) in our dataset. </a:t>
            </a:r>
          </a:p>
          <a:p>
            <a:r>
              <a:rPr lang="en-US" dirty="0"/>
              <a:t>Note: This does NOT remove less variable features from the dataset, but allows for better sorting downstream (see Scaling slide)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94DF4-A4DD-FD42-6054-416EFDE23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24" y="2790825"/>
            <a:ext cx="8363451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34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2659-A7DC-E96E-7F35-8F986C38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60917-3AD3-B098-BB26-EA9ED8EC6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step before running dimensionality reduction (such as PCA) </a:t>
            </a:r>
          </a:p>
          <a:p>
            <a:r>
              <a:rPr lang="en-US" dirty="0"/>
              <a:t>For our data, two options: scale with ALL genes in mind, or just the 2000 most variable ones (found in the last step)</a:t>
            </a:r>
          </a:p>
          <a:p>
            <a:r>
              <a:rPr lang="en-US" dirty="0"/>
              <a:t>All genes: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Only the 2000 most variable (this will run more quickly!)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0A7F20-33F7-0688-0683-4EE07CB11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3729037"/>
            <a:ext cx="5404737" cy="766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7F21F-B042-52EF-DF87-DAD305BBA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49" y="5243512"/>
            <a:ext cx="6440801" cy="76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440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D03EA-1F0A-6159-A01C-6CEB3640F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Dimensionality Reduction: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1894-CFE9-697B-B368-A729C074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471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347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Studio-Feixen-Sans</vt:lpstr>
      <vt:lpstr>ui-monospace</vt:lpstr>
      <vt:lpstr>Office Theme</vt:lpstr>
      <vt:lpstr>Background</vt:lpstr>
      <vt:lpstr>Data – 3 files from CellRanger pipeline</vt:lpstr>
      <vt:lpstr>Creating the Seurat Object</vt:lpstr>
      <vt:lpstr>Pre-Processing (remove dying/low quality cells)</vt:lpstr>
      <vt:lpstr>Normalization</vt:lpstr>
      <vt:lpstr>Feature Selection (identifying most highly variable features)</vt:lpstr>
      <vt:lpstr>Scaling</vt:lpstr>
      <vt:lpstr>Dimensionality Reduction: 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Ansgar Jordan</dc:creator>
  <cp:lastModifiedBy>Ansgar Jordan</cp:lastModifiedBy>
  <cp:revision>2</cp:revision>
  <dcterms:created xsi:type="dcterms:W3CDTF">2022-07-19T15:15:29Z</dcterms:created>
  <dcterms:modified xsi:type="dcterms:W3CDTF">2022-07-19T16:19:37Z</dcterms:modified>
</cp:coreProperties>
</file>