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9" r:id="rId6"/>
    <p:sldId id="261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17" y="119271"/>
            <a:ext cx="5989983" cy="288631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6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Integrated Project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alt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Sharing application</a:t>
            </a:r>
            <a:endParaRPr lang="en-IN" altLang="en-US" sz="3200" b="1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0" y="3429000"/>
            <a:ext cx="4078800" cy="288631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700" b="1"/>
              <a:t>Team Members (</a:t>
            </a:r>
            <a:r>
              <a:rPr lang="en-IN" altLang="en-US" sz="1700" b="1"/>
              <a:t>GB_15</a:t>
            </a:r>
            <a:r>
              <a:rPr lang="en-US" sz="1700" b="1"/>
              <a:t>)</a:t>
            </a:r>
            <a:endParaRPr lang="en-US" sz="1700" b="1"/>
          </a:p>
          <a:p>
            <a:pPr algn="l">
              <a:lnSpc>
                <a:spcPct val="140000"/>
              </a:lnSpc>
            </a:pPr>
            <a:r>
              <a:rPr lang="en-IN" altLang="en-US" sz="1700"/>
              <a:t>Swapnil </a:t>
            </a:r>
            <a:r>
              <a:rPr lang="en-US" sz="1700"/>
              <a:t> (</a:t>
            </a:r>
            <a:r>
              <a:rPr lang="en-IN" altLang="en-US" sz="1700"/>
              <a:t>Y</a:t>
            </a:r>
            <a:r>
              <a:rPr lang="en-US" sz="1700"/>
              <a:t>, </a:t>
            </a:r>
            <a:r>
              <a:rPr lang="en-IN" altLang="en-US" sz="1700"/>
              <a:t>1811981319</a:t>
            </a:r>
            <a:r>
              <a:rPr lang="en-US" sz="1700"/>
              <a:t>)</a:t>
            </a:r>
            <a:endParaRPr lang="en-US" sz="1700"/>
          </a:p>
          <a:p>
            <a:pPr algn="l">
              <a:lnSpc>
                <a:spcPct val="140000"/>
              </a:lnSpc>
            </a:pPr>
            <a:r>
              <a:rPr lang="en-IN" altLang="en-US" sz="1700"/>
              <a:t>Amardeep</a:t>
            </a:r>
            <a:r>
              <a:rPr lang="en-US" sz="1700"/>
              <a:t>(</a:t>
            </a:r>
            <a:r>
              <a:rPr lang="en-IN" altLang="en-US" sz="1700"/>
              <a:t>Y</a:t>
            </a:r>
            <a:r>
              <a:rPr lang="en-US" sz="1700"/>
              <a:t>, </a:t>
            </a:r>
            <a:r>
              <a:rPr lang="en-IN" altLang="en-US" sz="1700"/>
              <a:t>1811981040</a:t>
            </a:r>
            <a:r>
              <a:rPr lang="en-US" sz="1700"/>
              <a:t>)</a:t>
            </a:r>
            <a:endParaRPr lang="en-US" sz="1700"/>
          </a:p>
          <a:p>
            <a:pPr algn="l">
              <a:lnSpc>
                <a:spcPct val="140000"/>
              </a:lnSpc>
            </a:pPr>
            <a:r>
              <a:rPr lang="en-IN" altLang="en-US" sz="1700"/>
              <a:t>Ansh</a:t>
            </a:r>
            <a:r>
              <a:rPr lang="en-US" sz="1700"/>
              <a:t> (</a:t>
            </a:r>
            <a:r>
              <a:rPr lang="en-IN" altLang="en-US" sz="1700"/>
              <a:t>Y</a:t>
            </a:r>
            <a:r>
              <a:rPr lang="en-US" sz="1700"/>
              <a:t>, </a:t>
            </a:r>
            <a:r>
              <a:rPr lang="en-IN" altLang="en-US" sz="1700"/>
              <a:t>1811981056</a:t>
            </a:r>
            <a:r>
              <a:rPr lang="en-US" sz="1700"/>
              <a:t>)</a:t>
            </a:r>
            <a:endParaRPr lang="en-US" sz="1700"/>
          </a:p>
          <a:p>
            <a:pPr algn="l">
              <a:lnSpc>
                <a:spcPct val="140000"/>
              </a:lnSpc>
            </a:pPr>
            <a:r>
              <a:rPr lang="en-IN" altLang="en-US" sz="1700"/>
              <a:t>Soumyadeep</a:t>
            </a:r>
            <a:r>
              <a:rPr lang="en-US" sz="1700"/>
              <a:t>(</a:t>
            </a:r>
            <a:r>
              <a:rPr lang="en-IN" altLang="en-US" sz="1700"/>
              <a:t>W</a:t>
            </a:r>
            <a:r>
              <a:rPr lang="en-US" sz="1700"/>
              <a:t>,</a:t>
            </a:r>
            <a:r>
              <a:rPr lang="en-IN" altLang="en-US" sz="1700"/>
              <a:t> 1811981308</a:t>
            </a:r>
            <a:r>
              <a:rPr lang="en-US" sz="1700"/>
              <a:t>)</a:t>
            </a:r>
            <a:endParaRPr lang="en-US" sz="1700" dirty="0"/>
          </a:p>
        </p:txBody>
      </p:sp>
      <p:pic>
        <p:nvPicPr>
          <p:cNvPr id="1026" name="Picture 2" descr="Chitkara University - YouTub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901" b="-1"/>
          <a:stretch>
            <a:fillRect/>
          </a:stretch>
        </p:blipFill>
        <p:spPr bwMode="auto">
          <a:xfrm>
            <a:off x="6096001" y="540033"/>
            <a:ext cx="55550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Final Preview:-</a:t>
            </a:r>
            <a:endParaRPr lang="en-IN" altLang="en-US" sz="3600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rcRect l="9308" t="377" r="9345"/>
          <a:stretch>
            <a:fillRect/>
          </a:stretch>
        </p:blipFill>
        <p:spPr>
          <a:xfrm>
            <a:off x="585470" y="1701165"/>
            <a:ext cx="1092644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Technologies Used</a:t>
            </a:r>
            <a:endParaRPr lang="en-IN" sz="40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Frontend Technologies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US" dirty="0"/>
          </a:p>
          <a:p>
            <a:r>
              <a:rPr lang="en-US" dirty="0"/>
              <a:t>CSS</a:t>
            </a:r>
            <a:endParaRPr lang="en-US" dirty="0"/>
          </a:p>
          <a:p>
            <a:r>
              <a:rPr lang="en-US" dirty="0"/>
              <a:t>JAVASCRIPT</a:t>
            </a:r>
            <a:endParaRPr lang="en-US" dirty="0"/>
          </a:p>
          <a:p>
            <a:r>
              <a:rPr lang="en-US" dirty="0"/>
              <a:t>REACT 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BACKEND TECHNOLOGIES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/>
              <a:t>Java</a:t>
            </a:r>
            <a:endParaRPr lang="en-US" dirty="0"/>
          </a:p>
          <a:p>
            <a:r>
              <a:rPr lang="en-IN" altLang="en-US" dirty="0"/>
              <a:t>SpringBoot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35" y="395289"/>
            <a:ext cx="10380965" cy="1112836"/>
          </a:xfrm>
        </p:spPr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sz="3600" b="1" u="sng" dirty="0"/>
              <a:t>Insights about IP Project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to complete the Project –</a:t>
            </a:r>
            <a:r>
              <a:rPr lang="en-IN" altLang="en-US" dirty="0"/>
              <a:t>75</a:t>
            </a:r>
            <a:r>
              <a:rPr lang="en-US" dirty="0"/>
              <a:t> hours </a:t>
            </a:r>
            <a:endParaRPr lang="en-US" dirty="0"/>
          </a:p>
          <a:p>
            <a:r>
              <a:rPr lang="en-US" dirty="0"/>
              <a:t>Editors used for Frontend and Backend</a:t>
            </a:r>
            <a:r>
              <a:rPr lang="en-IN" altLang="en-US" dirty="0"/>
              <a:t>:-IntellijIdea/Visual Studio</a:t>
            </a:r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 Repo Link - https://github.com/Swapnil-20/File-Uploader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400" y="395289"/>
            <a:ext cx="6328800" cy="11128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b="1" u="sng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  <a:endParaRPr lang="en-US" sz="4000" b="1" u="sng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400" y="1864801"/>
            <a:ext cx="6328800" cy="481177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User Sign up/ Login</a:t>
            </a:r>
            <a:endParaRPr lang="en-US" sz="2000" b="1" dirty="0"/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IN" altLang="en-US" sz="2000" b="1" dirty="0"/>
              <a:t>File upload/download</a:t>
            </a:r>
            <a:endParaRPr lang="en-US" sz="2000" b="1" dirty="0"/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IN" altLang="en-US" sz="2000" b="1" dirty="0">
                <a:sym typeface="+mn-ea"/>
              </a:rPr>
              <a:t>Crop images</a:t>
            </a:r>
            <a:endParaRPr lang="en-US" sz="2000" b="1" dirty="0"/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IN" altLang="en-US" sz="2000" b="1" dirty="0"/>
              <a:t>File preview </a:t>
            </a:r>
            <a:endParaRPr lang="en-IN" altLang="en-US" sz="2000" b="1" dirty="0"/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endParaRPr lang="en-US" sz="2000" b="1" dirty="0"/>
          </a:p>
          <a:p>
            <a:pPr algn="l">
              <a:lnSpc>
                <a:spcPct val="140000"/>
              </a:lnSpc>
            </a:pPr>
            <a:endParaRPr lang="en-US" sz="2000" b="1" dirty="0"/>
          </a:p>
          <a:p>
            <a:pPr algn="l">
              <a:lnSpc>
                <a:spcPct val="140000"/>
              </a:lnSpc>
            </a:pPr>
            <a:endParaRPr lang="en-US" sz="2000" b="1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SignUp:-</a:t>
            </a:r>
            <a:endParaRPr lang="en-IN" sz="3600" b="1" dirty="0"/>
          </a:p>
        </p:txBody>
      </p:sp>
      <p:pic>
        <p:nvPicPr>
          <p:cNvPr id="4" name="Content Placeholder 3" descr="Screenshot (10) (1)"/>
          <p:cNvPicPr>
            <a:picLocks noChangeAspect="1"/>
          </p:cNvPicPr>
          <p:nvPr>
            <p:ph idx="1"/>
          </p:nvPr>
        </p:nvPicPr>
        <p:blipFill>
          <a:blip r:embed="rId1"/>
          <a:srcRect t="10613" r="-440" b="7877"/>
          <a:stretch>
            <a:fillRect/>
          </a:stretch>
        </p:blipFill>
        <p:spPr>
          <a:xfrm>
            <a:off x="345440" y="1610995"/>
            <a:ext cx="1168781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Login:-</a:t>
            </a:r>
            <a:endParaRPr lang="en-IN" altLang="en-US" sz="3600" b="1"/>
          </a:p>
        </p:txBody>
      </p:sp>
      <p:pic>
        <p:nvPicPr>
          <p:cNvPr id="5" name="Content Placeholder 4" descr="Screenshot (8) (1)"/>
          <p:cNvPicPr>
            <a:picLocks noChangeAspect="1"/>
          </p:cNvPicPr>
          <p:nvPr>
            <p:ph idx="1"/>
          </p:nvPr>
        </p:nvPicPr>
        <p:blipFill>
          <a:blip r:embed="rId1"/>
          <a:srcRect l="1052" t="9712" r="3358" b="6726"/>
          <a:stretch>
            <a:fillRect/>
          </a:stretch>
        </p:blipFill>
        <p:spPr>
          <a:xfrm>
            <a:off x="466725" y="1508125"/>
            <a:ext cx="11348720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Drag n Drop:-</a:t>
            </a:r>
            <a:endParaRPr lang="en-IN" altLang="en-US" sz="3600" b="1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rcRect l="8656" t="-754" r="8482" b="299"/>
          <a:stretch>
            <a:fillRect/>
          </a:stretch>
        </p:blipFill>
        <p:spPr>
          <a:xfrm>
            <a:off x="317500" y="1508125"/>
            <a:ext cx="11068685" cy="4885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Crop Feature:-</a:t>
            </a:r>
            <a:endParaRPr lang="en-IN" altLang="en-US" sz="3600" b="1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rcRect l="9588" t="-377" r="9394" b="377"/>
          <a:stretch>
            <a:fillRect/>
          </a:stretch>
        </p:blipFill>
        <p:spPr>
          <a:xfrm>
            <a:off x="825500" y="1507490"/>
            <a:ext cx="10215245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/>
              <a:t>File Upload:-</a:t>
            </a:r>
            <a:endParaRPr lang="en-IN" altLang="en-US" sz="3600" b="1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rcRect l="9134" r="9468"/>
          <a:stretch>
            <a:fillRect/>
          </a:stretch>
        </p:blipFill>
        <p:spPr>
          <a:xfrm>
            <a:off x="766445" y="1543050"/>
            <a:ext cx="10719435" cy="4967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Avenir Next LT Pro</vt:lpstr>
      <vt:lpstr>Segoe Print</vt:lpstr>
      <vt:lpstr>Goudy Old Style</vt:lpstr>
      <vt:lpstr>Microsoft YaHei</vt:lpstr>
      <vt:lpstr>Arial Unicode MS</vt:lpstr>
      <vt:lpstr>Calibri</vt:lpstr>
      <vt:lpstr>FrostyVTI</vt:lpstr>
      <vt:lpstr>Integrated Project  on  File Sharing application</vt:lpstr>
      <vt:lpstr>Technologies Used</vt:lpstr>
      <vt:lpstr>	Insights about IP Project</vt:lpstr>
      <vt:lpstr>Key Features</vt:lpstr>
      <vt:lpstr>SignUp:-</vt:lpstr>
      <vt:lpstr>Login:-</vt:lpstr>
      <vt:lpstr>Drag n Drop:-</vt:lpstr>
      <vt:lpstr>Crop Feature:-</vt:lpstr>
      <vt:lpstr>File Upload:-</vt:lpstr>
      <vt:lpstr>Final Preview:-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 on  Project Title</dc:title>
  <dc:creator>Nitika Sharma</dc:creator>
  <cp:lastModifiedBy>google1589890780</cp:lastModifiedBy>
  <cp:revision>20</cp:revision>
  <dcterms:created xsi:type="dcterms:W3CDTF">2021-06-12T10:41:00Z</dcterms:created>
  <dcterms:modified xsi:type="dcterms:W3CDTF">2021-06-13T09:03:28Z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