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507575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Introducing Sahayak: Your Desktop AI Assistant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981575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Sahayak is a desktop AI assistant designed to simplify your daily tasks and enhance your interaction with technology.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675692"/>
            <a:ext cx="795980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Challenge and Solution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993952"/>
            <a:ext cx="309919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Answering Questions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591407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Quickly finding accurate answers is time-consuming.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93952"/>
            <a:ext cx="304371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Weather Information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591407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Checking the weather manually requires opening a dedicated app.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60834"/>
            <a:ext cx="1153048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Challenge and Solution (Continued)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17909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Playing Songs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77654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Searching for songs manually takes time.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4179094"/>
            <a:ext cx="280618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Searching for News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77654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Finding reliable news sources can be difficult.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60834"/>
            <a:ext cx="1153048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Challenge and Solution (Continued)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179094"/>
            <a:ext cx="320492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Telling Jokes &amp; Stories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77654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Finding engaging jokes or stories manually takes effort.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4179094"/>
            <a:ext cx="32337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Providing Date &amp; Time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77654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Checking the system clock can be inconvenient.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033593"/>
            <a:ext cx="1153048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Challenge and Solution (Continued)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105037"/>
            <a:ext cx="515445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Opening Google, ChatGPT, YouTube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82584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Manually opening and navigating through different websites is time-consuming.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994416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Features &amp; Functionalities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404479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973217" y="4112121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65923" y="4044791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Voice &amp; Text Commands Support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404479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4804886" y="4112121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5497592" y="4044791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Understanding Spoken Commands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540222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973217" y="5469553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1665923" y="5402223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Speaking Responses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01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4865" y="648176"/>
            <a:ext cx="5356741" cy="669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b="1" spc="-4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Technical Details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824865" y="1671161"/>
            <a:ext cx="7494270" cy="1300996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060490" y="1906786"/>
            <a:ext cx="267831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Python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060490" y="2382917"/>
            <a:ext cx="7023021" cy="353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Programming language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824865" y="3207782"/>
            <a:ext cx="7494270" cy="1300996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1060490" y="3443407"/>
            <a:ext cx="267831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Tkinter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60490" y="3919538"/>
            <a:ext cx="7023021" cy="353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GUI framework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24865" y="4744403"/>
            <a:ext cx="7494270" cy="1300996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1060490" y="4980027"/>
            <a:ext cx="267831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MySQL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1060490" y="5456158"/>
            <a:ext cx="7023021" cy="353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 management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824865" y="6281023"/>
            <a:ext cx="7494270" cy="1300996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4" name="Text 11"/>
          <p:cNvSpPr/>
          <p:nvPr/>
        </p:nvSpPr>
        <p:spPr>
          <a:xfrm>
            <a:off x="1060490" y="6516648"/>
            <a:ext cx="267831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XAMPP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060490" y="6992779"/>
            <a:ext cx="7023021" cy="353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environment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807375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Future Scope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98" y="3878818"/>
            <a:ext cx="556260" cy="5562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198" y="4681895"/>
            <a:ext cx="222527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Adding AI-powered chat</a:t>
            </a:r>
            <a:endParaRPr lang="en-US" sz="190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42" y="3878818"/>
            <a:ext cx="556260" cy="5562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945642" y="4681895"/>
            <a:ext cx="222539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Multi-language support</a:t>
            </a:r>
            <a:endParaRPr lang="en-US" sz="19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204" y="3878818"/>
            <a:ext cx="556260" cy="55626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541204" y="4681895"/>
            <a:ext cx="222527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Mobile &amp; Web version development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75717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0706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Sahayak simplifies daily tasks by responding to voice and text commands.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52711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helps users by answering queries, providing weather updates, playing music, fetching news, and more.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98359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makes interactions with technology more efficient and convenient.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2025-03-06T12:19:31Z</dcterms:created>
  <dcterms:modified xsi:type="dcterms:W3CDTF">2025-03-06T12:19:31Z</dcterms:modified>
</cp:coreProperties>
</file>