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6" r:id="rId3"/>
    <p:sldId id="257" r:id="rId4"/>
    <p:sldId id="265" r:id="rId5"/>
    <p:sldId id="267" r:id="rId6"/>
    <p:sldId id="266" r:id="rId7"/>
    <p:sldId id="269" r:id="rId8"/>
    <p:sldId id="258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C5703-20F5-4443-BBFF-51522E7C08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9EEE28-6DEC-4F9D-BA0F-430DE2D3C965}">
      <dgm:prSet/>
      <dgm:spPr/>
      <dgm:t>
        <a:bodyPr/>
        <a:lstStyle/>
        <a:p>
          <a:r>
            <a:rPr lang="en-IN" b="0" i="0"/>
            <a:t>In case , high voltage is encountered for </a:t>
          </a:r>
          <a:r>
            <a:rPr lang="en-IN" b="1" i="0"/>
            <a:t>PIR</a:t>
          </a:r>
          <a:r>
            <a:rPr lang="en-IN" b="0" i="0"/>
            <a:t>(passive infrared sensor) and a low voltage for  </a:t>
          </a:r>
          <a:r>
            <a:rPr lang="en-IN" b="1" i="0"/>
            <a:t>LDR</a:t>
          </a:r>
          <a:r>
            <a:rPr lang="en-IN" b="0" i="0"/>
            <a:t>(light dependent resistor) the led will glow up.</a:t>
          </a:r>
          <a:endParaRPr lang="en-US"/>
        </a:p>
      </dgm:t>
    </dgm:pt>
    <dgm:pt modelId="{30DEB368-C131-4E45-961C-023F6E321F11}" type="parTrans" cxnId="{321C3D50-2F68-4430-92BF-26B73B39145A}">
      <dgm:prSet/>
      <dgm:spPr/>
      <dgm:t>
        <a:bodyPr/>
        <a:lstStyle/>
        <a:p>
          <a:endParaRPr lang="en-US"/>
        </a:p>
      </dgm:t>
    </dgm:pt>
    <dgm:pt modelId="{962FA1BB-820B-47A4-8912-13B8D4875B6B}" type="sibTrans" cxnId="{321C3D50-2F68-4430-92BF-26B73B39145A}">
      <dgm:prSet/>
      <dgm:spPr/>
      <dgm:t>
        <a:bodyPr/>
        <a:lstStyle/>
        <a:p>
          <a:endParaRPr lang="en-US"/>
        </a:p>
      </dgm:t>
    </dgm:pt>
    <dgm:pt modelId="{968606DC-440F-4BFE-885C-FEAC8B3DF969}">
      <dgm:prSet/>
      <dgm:spPr/>
      <dgm:t>
        <a:bodyPr/>
        <a:lstStyle/>
        <a:p>
          <a:r>
            <a:rPr lang="en-IN" b="0" i="0" dirty="0"/>
            <a:t>Other then this there will be an mobile application with use of ESP8266 and </a:t>
          </a:r>
          <a:r>
            <a:rPr lang="en-IN" b="1" i="0" dirty="0"/>
            <a:t>BLYNK</a:t>
          </a:r>
          <a:r>
            <a:rPr lang="en-IN" b="0" i="0" dirty="0"/>
            <a:t> for providing the input, its input can override the values and states of </a:t>
          </a:r>
          <a:r>
            <a:rPr lang="en-IN" b="1" i="0" dirty="0"/>
            <a:t>LDR</a:t>
          </a:r>
          <a:r>
            <a:rPr lang="en-IN" b="0" i="0" dirty="0"/>
            <a:t>.</a:t>
          </a:r>
          <a:endParaRPr lang="en-US" dirty="0"/>
        </a:p>
      </dgm:t>
    </dgm:pt>
    <dgm:pt modelId="{86F4281E-76DC-4D19-9660-B63C2A8963FE}" type="parTrans" cxnId="{4104FAF3-56AB-416C-B68D-E256D55D4E77}">
      <dgm:prSet/>
      <dgm:spPr/>
      <dgm:t>
        <a:bodyPr/>
        <a:lstStyle/>
        <a:p>
          <a:endParaRPr lang="en-US"/>
        </a:p>
      </dgm:t>
    </dgm:pt>
    <dgm:pt modelId="{8977FE51-5627-4DB7-BF3C-072F16AFEDAF}" type="sibTrans" cxnId="{4104FAF3-56AB-416C-B68D-E256D55D4E77}">
      <dgm:prSet/>
      <dgm:spPr/>
      <dgm:t>
        <a:bodyPr/>
        <a:lstStyle/>
        <a:p>
          <a:endParaRPr lang="en-US"/>
        </a:p>
      </dgm:t>
    </dgm:pt>
    <dgm:pt modelId="{EC55E235-ED57-4D0D-8671-3DC1CFBA13A9}" type="pres">
      <dgm:prSet presAssocID="{82AC5703-20F5-4443-BBFF-51522E7C08F9}" presName="root" presStyleCnt="0">
        <dgm:presLayoutVars>
          <dgm:dir/>
          <dgm:resizeHandles val="exact"/>
        </dgm:presLayoutVars>
      </dgm:prSet>
      <dgm:spPr/>
    </dgm:pt>
    <dgm:pt modelId="{BDE01D77-4703-4FA1-9678-8DFC5DCED4E9}" type="pres">
      <dgm:prSet presAssocID="{589EEE28-6DEC-4F9D-BA0F-430DE2D3C965}" presName="compNode" presStyleCnt="0"/>
      <dgm:spPr/>
    </dgm:pt>
    <dgm:pt modelId="{EAD3F993-4E80-45A6-B6CF-FDCB3E9E63B4}" type="pres">
      <dgm:prSet presAssocID="{589EEE28-6DEC-4F9D-BA0F-430DE2D3C965}" presName="bgRect" presStyleLbl="bgShp" presStyleIdx="0" presStyleCnt="2"/>
      <dgm:spPr/>
    </dgm:pt>
    <dgm:pt modelId="{E707CF6F-29AB-477C-80FE-C418B73D2C07}" type="pres">
      <dgm:prSet presAssocID="{589EEE28-6DEC-4F9D-BA0F-430DE2D3C9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FD13EC43-1B65-4598-9439-306DF3BEDCB7}" type="pres">
      <dgm:prSet presAssocID="{589EEE28-6DEC-4F9D-BA0F-430DE2D3C965}" presName="spaceRect" presStyleCnt="0"/>
      <dgm:spPr/>
    </dgm:pt>
    <dgm:pt modelId="{8CF55457-3BC6-4444-81E0-BEDE4BAB60EB}" type="pres">
      <dgm:prSet presAssocID="{589EEE28-6DEC-4F9D-BA0F-430DE2D3C965}" presName="parTx" presStyleLbl="revTx" presStyleIdx="0" presStyleCnt="2">
        <dgm:presLayoutVars>
          <dgm:chMax val="0"/>
          <dgm:chPref val="0"/>
        </dgm:presLayoutVars>
      </dgm:prSet>
      <dgm:spPr/>
    </dgm:pt>
    <dgm:pt modelId="{35E62FF3-EEA6-4DAE-927F-8FD367316AD4}" type="pres">
      <dgm:prSet presAssocID="{962FA1BB-820B-47A4-8912-13B8D4875B6B}" presName="sibTrans" presStyleCnt="0"/>
      <dgm:spPr/>
    </dgm:pt>
    <dgm:pt modelId="{D45E8A8B-94FF-489E-AFB6-EE3DF586789F}" type="pres">
      <dgm:prSet presAssocID="{968606DC-440F-4BFE-885C-FEAC8B3DF969}" presName="compNode" presStyleCnt="0"/>
      <dgm:spPr/>
    </dgm:pt>
    <dgm:pt modelId="{5AAB6F58-3EE9-4058-9B0C-1A946827A149}" type="pres">
      <dgm:prSet presAssocID="{968606DC-440F-4BFE-885C-FEAC8B3DF969}" presName="bgRect" presStyleLbl="bgShp" presStyleIdx="1" presStyleCnt="2"/>
      <dgm:spPr/>
    </dgm:pt>
    <dgm:pt modelId="{94B21025-D29B-4BAB-AE8E-6F9E25610974}" type="pres">
      <dgm:prSet presAssocID="{968606DC-440F-4BFE-885C-FEAC8B3DF9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6804F6-2DC9-4176-A91E-11EB4F9129D5}" type="pres">
      <dgm:prSet presAssocID="{968606DC-440F-4BFE-885C-FEAC8B3DF969}" presName="spaceRect" presStyleCnt="0"/>
      <dgm:spPr/>
    </dgm:pt>
    <dgm:pt modelId="{2781FE15-E3E9-4269-A411-FD22C9A9DC65}" type="pres">
      <dgm:prSet presAssocID="{968606DC-440F-4BFE-885C-FEAC8B3DF96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1C3D50-2F68-4430-92BF-26B73B39145A}" srcId="{82AC5703-20F5-4443-BBFF-51522E7C08F9}" destId="{589EEE28-6DEC-4F9D-BA0F-430DE2D3C965}" srcOrd="0" destOrd="0" parTransId="{30DEB368-C131-4E45-961C-023F6E321F11}" sibTransId="{962FA1BB-820B-47A4-8912-13B8D4875B6B}"/>
    <dgm:cxn modelId="{E7FE5A93-06CA-4867-A02C-963F15FA61AA}" type="presOf" srcId="{968606DC-440F-4BFE-885C-FEAC8B3DF969}" destId="{2781FE15-E3E9-4269-A411-FD22C9A9DC65}" srcOrd="0" destOrd="0" presId="urn:microsoft.com/office/officeart/2018/2/layout/IconVerticalSolidList"/>
    <dgm:cxn modelId="{6B8B5E9D-A157-43DA-AF3E-5A288FE3F8C2}" type="presOf" srcId="{82AC5703-20F5-4443-BBFF-51522E7C08F9}" destId="{EC55E235-ED57-4D0D-8671-3DC1CFBA13A9}" srcOrd="0" destOrd="0" presId="urn:microsoft.com/office/officeart/2018/2/layout/IconVerticalSolidList"/>
    <dgm:cxn modelId="{06B729BD-F2C2-412C-B6E6-9D65F148D02D}" type="presOf" srcId="{589EEE28-6DEC-4F9D-BA0F-430DE2D3C965}" destId="{8CF55457-3BC6-4444-81E0-BEDE4BAB60EB}" srcOrd="0" destOrd="0" presId="urn:microsoft.com/office/officeart/2018/2/layout/IconVerticalSolidList"/>
    <dgm:cxn modelId="{4104FAF3-56AB-416C-B68D-E256D55D4E77}" srcId="{82AC5703-20F5-4443-BBFF-51522E7C08F9}" destId="{968606DC-440F-4BFE-885C-FEAC8B3DF969}" srcOrd="1" destOrd="0" parTransId="{86F4281E-76DC-4D19-9660-B63C2A8963FE}" sibTransId="{8977FE51-5627-4DB7-BF3C-072F16AFEDAF}"/>
    <dgm:cxn modelId="{EC015B70-F977-4AE8-8814-9E41FD94FD0A}" type="presParOf" srcId="{EC55E235-ED57-4D0D-8671-3DC1CFBA13A9}" destId="{BDE01D77-4703-4FA1-9678-8DFC5DCED4E9}" srcOrd="0" destOrd="0" presId="urn:microsoft.com/office/officeart/2018/2/layout/IconVerticalSolidList"/>
    <dgm:cxn modelId="{FFADEA94-343F-4E78-8F84-52DDF928867C}" type="presParOf" srcId="{BDE01D77-4703-4FA1-9678-8DFC5DCED4E9}" destId="{EAD3F993-4E80-45A6-B6CF-FDCB3E9E63B4}" srcOrd="0" destOrd="0" presId="urn:microsoft.com/office/officeart/2018/2/layout/IconVerticalSolidList"/>
    <dgm:cxn modelId="{FCAFFB1C-7DD9-4F2D-B2D7-1255338101A4}" type="presParOf" srcId="{BDE01D77-4703-4FA1-9678-8DFC5DCED4E9}" destId="{E707CF6F-29AB-477C-80FE-C418B73D2C07}" srcOrd="1" destOrd="0" presId="urn:microsoft.com/office/officeart/2018/2/layout/IconVerticalSolidList"/>
    <dgm:cxn modelId="{B9FAAC75-3169-46B2-88C7-B37A8C0ECED2}" type="presParOf" srcId="{BDE01D77-4703-4FA1-9678-8DFC5DCED4E9}" destId="{FD13EC43-1B65-4598-9439-306DF3BEDCB7}" srcOrd="2" destOrd="0" presId="urn:microsoft.com/office/officeart/2018/2/layout/IconVerticalSolidList"/>
    <dgm:cxn modelId="{EE76D531-7EEF-4F3C-B958-9AB2C6C7202B}" type="presParOf" srcId="{BDE01D77-4703-4FA1-9678-8DFC5DCED4E9}" destId="{8CF55457-3BC6-4444-81E0-BEDE4BAB60EB}" srcOrd="3" destOrd="0" presId="urn:microsoft.com/office/officeart/2018/2/layout/IconVerticalSolidList"/>
    <dgm:cxn modelId="{FB9E0835-B4FC-40F4-812A-B99A8FF1F081}" type="presParOf" srcId="{EC55E235-ED57-4D0D-8671-3DC1CFBA13A9}" destId="{35E62FF3-EEA6-4DAE-927F-8FD367316AD4}" srcOrd="1" destOrd="0" presId="urn:microsoft.com/office/officeart/2018/2/layout/IconVerticalSolidList"/>
    <dgm:cxn modelId="{48694CD4-1FA4-4281-844E-52C8D1F07A18}" type="presParOf" srcId="{EC55E235-ED57-4D0D-8671-3DC1CFBA13A9}" destId="{D45E8A8B-94FF-489E-AFB6-EE3DF586789F}" srcOrd="2" destOrd="0" presId="urn:microsoft.com/office/officeart/2018/2/layout/IconVerticalSolidList"/>
    <dgm:cxn modelId="{CF9A29EE-4A78-4178-88E9-6EF51DBB2329}" type="presParOf" srcId="{D45E8A8B-94FF-489E-AFB6-EE3DF586789F}" destId="{5AAB6F58-3EE9-4058-9B0C-1A946827A149}" srcOrd="0" destOrd="0" presId="urn:microsoft.com/office/officeart/2018/2/layout/IconVerticalSolidList"/>
    <dgm:cxn modelId="{996D24C0-8317-4BED-9270-FCB2015EADD8}" type="presParOf" srcId="{D45E8A8B-94FF-489E-AFB6-EE3DF586789F}" destId="{94B21025-D29B-4BAB-AE8E-6F9E25610974}" srcOrd="1" destOrd="0" presId="urn:microsoft.com/office/officeart/2018/2/layout/IconVerticalSolidList"/>
    <dgm:cxn modelId="{8DE25465-4F3D-4EF4-BCD4-540F44C8E986}" type="presParOf" srcId="{D45E8A8B-94FF-489E-AFB6-EE3DF586789F}" destId="{FC6804F6-2DC9-4176-A91E-11EB4F9129D5}" srcOrd="2" destOrd="0" presId="urn:microsoft.com/office/officeart/2018/2/layout/IconVerticalSolidList"/>
    <dgm:cxn modelId="{D6EF3B12-A35C-4069-BB87-A5243C37EAF8}" type="presParOf" srcId="{D45E8A8B-94FF-489E-AFB6-EE3DF586789F}" destId="{2781FE15-E3E9-4269-A411-FD22C9A9DC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3EB36-355B-4FA7-9E61-27244780C36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337326-F09C-41F5-A4F3-FCE37BDC9A37}">
      <dgm:prSet/>
      <dgm:spPr/>
      <dgm:t>
        <a:bodyPr/>
        <a:lstStyle/>
        <a:p>
          <a:r>
            <a:rPr lang="en-IN"/>
            <a:t>Long Term Energy Savings</a:t>
          </a:r>
          <a:endParaRPr lang="en-US"/>
        </a:p>
      </dgm:t>
    </dgm:pt>
    <dgm:pt modelId="{DD8597C0-293B-4835-B58F-9D2AD1733D34}" type="parTrans" cxnId="{B2DFC5E6-4342-4E3E-8126-003702C961A3}">
      <dgm:prSet/>
      <dgm:spPr/>
      <dgm:t>
        <a:bodyPr/>
        <a:lstStyle/>
        <a:p>
          <a:endParaRPr lang="en-US"/>
        </a:p>
      </dgm:t>
    </dgm:pt>
    <dgm:pt modelId="{4BA9F1E3-BAC5-427F-8F77-35758E1DDAB2}" type="sibTrans" cxnId="{B2DFC5E6-4342-4E3E-8126-003702C961A3}">
      <dgm:prSet/>
      <dgm:spPr/>
      <dgm:t>
        <a:bodyPr/>
        <a:lstStyle/>
        <a:p>
          <a:endParaRPr lang="en-US"/>
        </a:p>
      </dgm:t>
    </dgm:pt>
    <dgm:pt modelId="{FA065092-58BB-4B1E-88DA-59DAB2B08C26}">
      <dgm:prSet/>
      <dgm:spPr/>
      <dgm:t>
        <a:bodyPr/>
        <a:lstStyle/>
        <a:p>
          <a:r>
            <a:rPr lang="en-GB"/>
            <a:t>Smart Homes</a:t>
          </a:r>
          <a:endParaRPr lang="en-US"/>
        </a:p>
      </dgm:t>
    </dgm:pt>
    <dgm:pt modelId="{7E5739C9-BB3B-45E9-9C7D-E732F25AC97D}" type="parTrans" cxnId="{EECEDB0C-E80B-47BE-B237-84E2549C8FB5}">
      <dgm:prSet/>
      <dgm:spPr/>
      <dgm:t>
        <a:bodyPr/>
        <a:lstStyle/>
        <a:p>
          <a:endParaRPr lang="en-US"/>
        </a:p>
      </dgm:t>
    </dgm:pt>
    <dgm:pt modelId="{BCA52567-018E-4240-953D-5E8A60985C43}" type="sibTrans" cxnId="{EECEDB0C-E80B-47BE-B237-84E2549C8FB5}">
      <dgm:prSet/>
      <dgm:spPr/>
      <dgm:t>
        <a:bodyPr/>
        <a:lstStyle/>
        <a:p>
          <a:endParaRPr lang="en-US"/>
        </a:p>
      </dgm:t>
    </dgm:pt>
    <dgm:pt modelId="{479217FB-BB5E-45E9-A0EB-3BAEE1CFDA02}">
      <dgm:prSet/>
      <dgm:spPr/>
      <dgm:t>
        <a:bodyPr/>
        <a:lstStyle/>
        <a:p>
          <a:r>
            <a:rPr lang="en-IN"/>
            <a:t>Enhanced Security</a:t>
          </a:r>
          <a:endParaRPr lang="en-US"/>
        </a:p>
      </dgm:t>
    </dgm:pt>
    <dgm:pt modelId="{A7F69361-37ED-487F-9E29-45E3BDDF15B3}" type="parTrans" cxnId="{8C0923C1-31C5-4422-BD0A-2746AF8368D2}">
      <dgm:prSet/>
      <dgm:spPr/>
      <dgm:t>
        <a:bodyPr/>
        <a:lstStyle/>
        <a:p>
          <a:endParaRPr lang="en-US"/>
        </a:p>
      </dgm:t>
    </dgm:pt>
    <dgm:pt modelId="{E1A6C05E-A888-4601-81C3-0A255517EE4D}" type="sibTrans" cxnId="{8C0923C1-31C5-4422-BD0A-2746AF8368D2}">
      <dgm:prSet/>
      <dgm:spPr/>
      <dgm:t>
        <a:bodyPr/>
        <a:lstStyle/>
        <a:p>
          <a:endParaRPr lang="en-US"/>
        </a:p>
      </dgm:t>
    </dgm:pt>
    <dgm:pt modelId="{A6C4B2BB-CD05-4F77-BE71-C60B55899176}">
      <dgm:prSet/>
      <dgm:spPr/>
      <dgm:t>
        <a:bodyPr/>
        <a:lstStyle/>
        <a:p>
          <a:r>
            <a:rPr lang="en-IN"/>
            <a:t>Health </a:t>
          </a:r>
          <a:endParaRPr lang="en-US"/>
        </a:p>
      </dgm:t>
    </dgm:pt>
    <dgm:pt modelId="{640554F5-DFA8-4D12-A4EB-20877FF2E85A}" type="parTrans" cxnId="{8AB91828-C606-46B5-9044-7D9E2ADA1A4C}">
      <dgm:prSet/>
      <dgm:spPr/>
      <dgm:t>
        <a:bodyPr/>
        <a:lstStyle/>
        <a:p>
          <a:endParaRPr lang="en-US"/>
        </a:p>
      </dgm:t>
    </dgm:pt>
    <dgm:pt modelId="{F93CF87D-524E-414E-AF6F-D77B80725CB1}" type="sibTrans" cxnId="{8AB91828-C606-46B5-9044-7D9E2ADA1A4C}">
      <dgm:prSet/>
      <dgm:spPr/>
      <dgm:t>
        <a:bodyPr/>
        <a:lstStyle/>
        <a:p>
          <a:endParaRPr lang="en-US"/>
        </a:p>
      </dgm:t>
    </dgm:pt>
    <dgm:pt modelId="{885C96F0-CCC6-400E-9F7A-35EA59EF4EAF}">
      <dgm:prSet/>
      <dgm:spPr/>
      <dgm:t>
        <a:bodyPr/>
        <a:lstStyle/>
        <a:p>
          <a:r>
            <a:rPr lang="en-IN"/>
            <a:t>Location Services</a:t>
          </a:r>
          <a:endParaRPr lang="en-US"/>
        </a:p>
      </dgm:t>
    </dgm:pt>
    <dgm:pt modelId="{1F8E1BB6-B550-4EB9-85AD-5BAC837ECD87}" type="parTrans" cxnId="{901671AD-3B40-479E-B234-3665B7C04F16}">
      <dgm:prSet/>
      <dgm:spPr/>
      <dgm:t>
        <a:bodyPr/>
        <a:lstStyle/>
        <a:p>
          <a:endParaRPr lang="en-US"/>
        </a:p>
      </dgm:t>
    </dgm:pt>
    <dgm:pt modelId="{9D3B3358-F0FC-4A22-8F63-82CD34361869}" type="sibTrans" cxnId="{901671AD-3B40-479E-B234-3665B7C04F16}">
      <dgm:prSet/>
      <dgm:spPr/>
      <dgm:t>
        <a:bodyPr/>
        <a:lstStyle/>
        <a:p>
          <a:endParaRPr lang="en-US"/>
        </a:p>
      </dgm:t>
    </dgm:pt>
    <dgm:pt modelId="{BF31EFE0-6273-4DA4-96D3-A1BB7D3D053A}" type="pres">
      <dgm:prSet presAssocID="{2263EB36-355B-4FA7-9E61-27244780C36A}" presName="root" presStyleCnt="0">
        <dgm:presLayoutVars>
          <dgm:dir/>
          <dgm:resizeHandles val="exact"/>
        </dgm:presLayoutVars>
      </dgm:prSet>
      <dgm:spPr/>
    </dgm:pt>
    <dgm:pt modelId="{5B48BD47-A4C3-41F4-B05F-7A838BCAFF0C}" type="pres">
      <dgm:prSet presAssocID="{2263EB36-355B-4FA7-9E61-27244780C36A}" presName="container" presStyleCnt="0">
        <dgm:presLayoutVars>
          <dgm:dir/>
          <dgm:resizeHandles val="exact"/>
        </dgm:presLayoutVars>
      </dgm:prSet>
      <dgm:spPr/>
    </dgm:pt>
    <dgm:pt modelId="{6BBACF76-5D0F-43DA-AE0F-6AE5751A0F3E}" type="pres">
      <dgm:prSet presAssocID="{75337326-F09C-41F5-A4F3-FCE37BDC9A37}" presName="compNode" presStyleCnt="0"/>
      <dgm:spPr/>
    </dgm:pt>
    <dgm:pt modelId="{A85DEB11-6E06-47EC-A840-0D2E69C5FE9B}" type="pres">
      <dgm:prSet presAssocID="{75337326-F09C-41F5-A4F3-FCE37BDC9A37}" presName="iconBgRect" presStyleLbl="bgShp" presStyleIdx="0" presStyleCnt="5"/>
      <dgm:spPr/>
    </dgm:pt>
    <dgm:pt modelId="{5B6C7CB9-325E-4AAC-882C-39B9CC6EAF28}" type="pres">
      <dgm:prSet presAssocID="{75337326-F09C-41F5-A4F3-FCE37BDC9A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143363C6-0356-4B8A-A040-6AE34D567830}" type="pres">
      <dgm:prSet presAssocID="{75337326-F09C-41F5-A4F3-FCE37BDC9A37}" presName="spaceRect" presStyleCnt="0"/>
      <dgm:spPr/>
    </dgm:pt>
    <dgm:pt modelId="{AC334A1F-23C4-4B2D-A9FD-7E8AAF4CB323}" type="pres">
      <dgm:prSet presAssocID="{75337326-F09C-41F5-A4F3-FCE37BDC9A37}" presName="textRect" presStyleLbl="revTx" presStyleIdx="0" presStyleCnt="5">
        <dgm:presLayoutVars>
          <dgm:chMax val="1"/>
          <dgm:chPref val="1"/>
        </dgm:presLayoutVars>
      </dgm:prSet>
      <dgm:spPr/>
    </dgm:pt>
    <dgm:pt modelId="{D1F61042-575E-4954-AF77-39B695DF4772}" type="pres">
      <dgm:prSet presAssocID="{4BA9F1E3-BAC5-427F-8F77-35758E1DDAB2}" presName="sibTrans" presStyleLbl="sibTrans2D1" presStyleIdx="0" presStyleCnt="0"/>
      <dgm:spPr/>
    </dgm:pt>
    <dgm:pt modelId="{95BA275D-57E7-4A30-BF8C-836FC36AF573}" type="pres">
      <dgm:prSet presAssocID="{FA065092-58BB-4B1E-88DA-59DAB2B08C26}" presName="compNode" presStyleCnt="0"/>
      <dgm:spPr/>
    </dgm:pt>
    <dgm:pt modelId="{A74E3F5D-03DD-4616-857F-221E0635F8BD}" type="pres">
      <dgm:prSet presAssocID="{FA065092-58BB-4B1E-88DA-59DAB2B08C26}" presName="iconBgRect" presStyleLbl="bgShp" presStyleIdx="1" presStyleCnt="5"/>
      <dgm:spPr/>
    </dgm:pt>
    <dgm:pt modelId="{083332C9-FA3A-43A1-A97B-185663F1BFF7}" type="pres">
      <dgm:prSet presAssocID="{FA065092-58BB-4B1E-88DA-59DAB2B08C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775D3AF-D95D-4DDA-B30C-623F4B28A5E5}" type="pres">
      <dgm:prSet presAssocID="{FA065092-58BB-4B1E-88DA-59DAB2B08C26}" presName="spaceRect" presStyleCnt="0"/>
      <dgm:spPr/>
    </dgm:pt>
    <dgm:pt modelId="{FD5EFC3A-238D-4C28-93F4-25ECED745431}" type="pres">
      <dgm:prSet presAssocID="{FA065092-58BB-4B1E-88DA-59DAB2B08C26}" presName="textRect" presStyleLbl="revTx" presStyleIdx="1" presStyleCnt="5">
        <dgm:presLayoutVars>
          <dgm:chMax val="1"/>
          <dgm:chPref val="1"/>
        </dgm:presLayoutVars>
      </dgm:prSet>
      <dgm:spPr/>
    </dgm:pt>
    <dgm:pt modelId="{58A4186D-E73A-4A75-BF17-7050614792C0}" type="pres">
      <dgm:prSet presAssocID="{BCA52567-018E-4240-953D-5E8A60985C43}" presName="sibTrans" presStyleLbl="sibTrans2D1" presStyleIdx="0" presStyleCnt="0"/>
      <dgm:spPr/>
    </dgm:pt>
    <dgm:pt modelId="{588293BE-8D93-4D2E-BF25-75F2C01C5A34}" type="pres">
      <dgm:prSet presAssocID="{479217FB-BB5E-45E9-A0EB-3BAEE1CFDA02}" presName="compNode" presStyleCnt="0"/>
      <dgm:spPr/>
    </dgm:pt>
    <dgm:pt modelId="{89A2ECEB-A82F-47AB-B3B7-E241C7AEB808}" type="pres">
      <dgm:prSet presAssocID="{479217FB-BB5E-45E9-A0EB-3BAEE1CFDA02}" presName="iconBgRect" presStyleLbl="bgShp" presStyleIdx="2" presStyleCnt="5"/>
      <dgm:spPr/>
    </dgm:pt>
    <dgm:pt modelId="{2FD27AC3-DBD7-48C7-9EB2-92EA13ACCECA}" type="pres">
      <dgm:prSet presAssocID="{479217FB-BB5E-45E9-A0EB-3BAEE1CFDA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FDE6523-218F-4698-A17B-2C5E03E0C2D1}" type="pres">
      <dgm:prSet presAssocID="{479217FB-BB5E-45E9-A0EB-3BAEE1CFDA02}" presName="spaceRect" presStyleCnt="0"/>
      <dgm:spPr/>
    </dgm:pt>
    <dgm:pt modelId="{B28441CB-B5CB-4742-A3AC-AE6DC53BD782}" type="pres">
      <dgm:prSet presAssocID="{479217FB-BB5E-45E9-A0EB-3BAEE1CFDA02}" presName="textRect" presStyleLbl="revTx" presStyleIdx="2" presStyleCnt="5">
        <dgm:presLayoutVars>
          <dgm:chMax val="1"/>
          <dgm:chPref val="1"/>
        </dgm:presLayoutVars>
      </dgm:prSet>
      <dgm:spPr/>
    </dgm:pt>
    <dgm:pt modelId="{CD625A2C-D631-4E3C-BF5C-991EDC9D6CB0}" type="pres">
      <dgm:prSet presAssocID="{E1A6C05E-A888-4601-81C3-0A255517EE4D}" presName="sibTrans" presStyleLbl="sibTrans2D1" presStyleIdx="0" presStyleCnt="0"/>
      <dgm:spPr/>
    </dgm:pt>
    <dgm:pt modelId="{F781AE57-D135-4004-863D-3B4E9F7F4C52}" type="pres">
      <dgm:prSet presAssocID="{A6C4B2BB-CD05-4F77-BE71-C60B55899176}" presName="compNode" presStyleCnt="0"/>
      <dgm:spPr/>
    </dgm:pt>
    <dgm:pt modelId="{71EAEF97-9210-41B4-89BC-78C36217CB9E}" type="pres">
      <dgm:prSet presAssocID="{A6C4B2BB-CD05-4F77-BE71-C60B55899176}" presName="iconBgRect" presStyleLbl="bgShp" presStyleIdx="3" presStyleCnt="5"/>
      <dgm:spPr/>
    </dgm:pt>
    <dgm:pt modelId="{0D598468-E8E2-4804-9456-2500C50CFDBC}" type="pres">
      <dgm:prSet presAssocID="{A6C4B2BB-CD05-4F77-BE71-C60B558991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857E7F6-D218-4D89-A459-F68C894771B2}" type="pres">
      <dgm:prSet presAssocID="{A6C4B2BB-CD05-4F77-BE71-C60B55899176}" presName="spaceRect" presStyleCnt="0"/>
      <dgm:spPr/>
    </dgm:pt>
    <dgm:pt modelId="{CBCE7978-9A28-4009-A74A-E33F9AF77682}" type="pres">
      <dgm:prSet presAssocID="{A6C4B2BB-CD05-4F77-BE71-C60B55899176}" presName="textRect" presStyleLbl="revTx" presStyleIdx="3" presStyleCnt="5">
        <dgm:presLayoutVars>
          <dgm:chMax val="1"/>
          <dgm:chPref val="1"/>
        </dgm:presLayoutVars>
      </dgm:prSet>
      <dgm:spPr/>
    </dgm:pt>
    <dgm:pt modelId="{A6619864-44B5-48CD-B14A-ABBE58242597}" type="pres">
      <dgm:prSet presAssocID="{F93CF87D-524E-414E-AF6F-D77B80725CB1}" presName="sibTrans" presStyleLbl="sibTrans2D1" presStyleIdx="0" presStyleCnt="0"/>
      <dgm:spPr/>
    </dgm:pt>
    <dgm:pt modelId="{50D3EB39-50DC-4A47-966B-7BEC270DA6E5}" type="pres">
      <dgm:prSet presAssocID="{885C96F0-CCC6-400E-9F7A-35EA59EF4EAF}" presName="compNode" presStyleCnt="0"/>
      <dgm:spPr/>
    </dgm:pt>
    <dgm:pt modelId="{E1FCB21B-0A9C-400A-9E09-E8AFF520BD9C}" type="pres">
      <dgm:prSet presAssocID="{885C96F0-CCC6-400E-9F7A-35EA59EF4EAF}" presName="iconBgRect" presStyleLbl="bgShp" presStyleIdx="4" presStyleCnt="5"/>
      <dgm:spPr/>
    </dgm:pt>
    <dgm:pt modelId="{321ECFFB-5DF1-4103-9AEA-B1AC758DFEF2}" type="pres">
      <dgm:prSet presAssocID="{885C96F0-CCC6-400E-9F7A-35EA59EF4EA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E13817E-E417-46B5-A97F-125DFA41DC68}" type="pres">
      <dgm:prSet presAssocID="{885C96F0-CCC6-400E-9F7A-35EA59EF4EAF}" presName="spaceRect" presStyleCnt="0"/>
      <dgm:spPr/>
    </dgm:pt>
    <dgm:pt modelId="{809FD731-B47D-46D6-A0A5-4ADE6A71C948}" type="pres">
      <dgm:prSet presAssocID="{885C96F0-CCC6-400E-9F7A-35EA59EF4EA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ECEDB0C-E80B-47BE-B237-84E2549C8FB5}" srcId="{2263EB36-355B-4FA7-9E61-27244780C36A}" destId="{FA065092-58BB-4B1E-88DA-59DAB2B08C26}" srcOrd="1" destOrd="0" parTransId="{7E5739C9-BB3B-45E9-9C7D-E732F25AC97D}" sibTransId="{BCA52567-018E-4240-953D-5E8A60985C43}"/>
    <dgm:cxn modelId="{8AB91828-C606-46B5-9044-7D9E2ADA1A4C}" srcId="{2263EB36-355B-4FA7-9E61-27244780C36A}" destId="{A6C4B2BB-CD05-4F77-BE71-C60B55899176}" srcOrd="3" destOrd="0" parTransId="{640554F5-DFA8-4D12-A4EB-20877FF2E85A}" sibTransId="{F93CF87D-524E-414E-AF6F-D77B80725CB1}"/>
    <dgm:cxn modelId="{5A92D738-B6E9-45FB-A6C6-61F38F2DDC6F}" type="presOf" srcId="{479217FB-BB5E-45E9-A0EB-3BAEE1CFDA02}" destId="{B28441CB-B5CB-4742-A3AC-AE6DC53BD782}" srcOrd="0" destOrd="0" presId="urn:microsoft.com/office/officeart/2018/2/layout/IconCircleList"/>
    <dgm:cxn modelId="{B9E1396D-6A15-41F9-9412-CA54A968F3CB}" type="presOf" srcId="{885C96F0-CCC6-400E-9F7A-35EA59EF4EAF}" destId="{809FD731-B47D-46D6-A0A5-4ADE6A71C948}" srcOrd="0" destOrd="0" presId="urn:microsoft.com/office/officeart/2018/2/layout/IconCircleList"/>
    <dgm:cxn modelId="{5E0CF27D-0931-49CD-BD8B-33CC9FD57186}" type="presOf" srcId="{2263EB36-355B-4FA7-9E61-27244780C36A}" destId="{BF31EFE0-6273-4DA4-96D3-A1BB7D3D053A}" srcOrd="0" destOrd="0" presId="urn:microsoft.com/office/officeart/2018/2/layout/IconCircleList"/>
    <dgm:cxn modelId="{98882085-CF02-4CF8-BE9D-EE97209F36BB}" type="presOf" srcId="{A6C4B2BB-CD05-4F77-BE71-C60B55899176}" destId="{CBCE7978-9A28-4009-A74A-E33F9AF77682}" srcOrd="0" destOrd="0" presId="urn:microsoft.com/office/officeart/2018/2/layout/IconCircleList"/>
    <dgm:cxn modelId="{901671AD-3B40-479E-B234-3665B7C04F16}" srcId="{2263EB36-355B-4FA7-9E61-27244780C36A}" destId="{885C96F0-CCC6-400E-9F7A-35EA59EF4EAF}" srcOrd="4" destOrd="0" parTransId="{1F8E1BB6-B550-4EB9-85AD-5BAC837ECD87}" sibTransId="{9D3B3358-F0FC-4A22-8F63-82CD34361869}"/>
    <dgm:cxn modelId="{5FEACDB9-7014-4BC3-A18B-1F1F1A1382B0}" type="presOf" srcId="{BCA52567-018E-4240-953D-5E8A60985C43}" destId="{58A4186D-E73A-4A75-BF17-7050614792C0}" srcOrd="0" destOrd="0" presId="urn:microsoft.com/office/officeart/2018/2/layout/IconCircleList"/>
    <dgm:cxn modelId="{F44F98BC-E87A-4388-939B-AE134E9E00B7}" type="presOf" srcId="{E1A6C05E-A888-4601-81C3-0A255517EE4D}" destId="{CD625A2C-D631-4E3C-BF5C-991EDC9D6CB0}" srcOrd="0" destOrd="0" presId="urn:microsoft.com/office/officeart/2018/2/layout/IconCircleList"/>
    <dgm:cxn modelId="{8C0923C1-31C5-4422-BD0A-2746AF8368D2}" srcId="{2263EB36-355B-4FA7-9E61-27244780C36A}" destId="{479217FB-BB5E-45E9-A0EB-3BAEE1CFDA02}" srcOrd="2" destOrd="0" parTransId="{A7F69361-37ED-487F-9E29-45E3BDDF15B3}" sibTransId="{E1A6C05E-A888-4601-81C3-0A255517EE4D}"/>
    <dgm:cxn modelId="{892841C1-4737-4F01-AB4F-E8241E3E2FD3}" type="presOf" srcId="{F93CF87D-524E-414E-AF6F-D77B80725CB1}" destId="{A6619864-44B5-48CD-B14A-ABBE58242597}" srcOrd="0" destOrd="0" presId="urn:microsoft.com/office/officeart/2018/2/layout/IconCircleList"/>
    <dgm:cxn modelId="{80DE38CC-8227-418D-BFEE-50ACAB6BC4C0}" type="presOf" srcId="{FA065092-58BB-4B1E-88DA-59DAB2B08C26}" destId="{FD5EFC3A-238D-4C28-93F4-25ECED745431}" srcOrd="0" destOrd="0" presId="urn:microsoft.com/office/officeart/2018/2/layout/IconCircleList"/>
    <dgm:cxn modelId="{B2DFC5E6-4342-4E3E-8126-003702C961A3}" srcId="{2263EB36-355B-4FA7-9E61-27244780C36A}" destId="{75337326-F09C-41F5-A4F3-FCE37BDC9A37}" srcOrd="0" destOrd="0" parTransId="{DD8597C0-293B-4835-B58F-9D2AD1733D34}" sibTransId="{4BA9F1E3-BAC5-427F-8F77-35758E1DDAB2}"/>
    <dgm:cxn modelId="{F9D87CEF-F181-4E46-BF1C-2F0F4FD9B307}" type="presOf" srcId="{4BA9F1E3-BAC5-427F-8F77-35758E1DDAB2}" destId="{D1F61042-575E-4954-AF77-39B695DF4772}" srcOrd="0" destOrd="0" presId="urn:microsoft.com/office/officeart/2018/2/layout/IconCircleList"/>
    <dgm:cxn modelId="{B330BEFF-6DEF-4194-B4EF-FCD829EA3EF4}" type="presOf" srcId="{75337326-F09C-41F5-A4F3-FCE37BDC9A37}" destId="{AC334A1F-23C4-4B2D-A9FD-7E8AAF4CB323}" srcOrd="0" destOrd="0" presId="urn:microsoft.com/office/officeart/2018/2/layout/IconCircleList"/>
    <dgm:cxn modelId="{6F7BB56F-3CD9-47D9-B7B2-38140C8A7151}" type="presParOf" srcId="{BF31EFE0-6273-4DA4-96D3-A1BB7D3D053A}" destId="{5B48BD47-A4C3-41F4-B05F-7A838BCAFF0C}" srcOrd="0" destOrd="0" presId="urn:microsoft.com/office/officeart/2018/2/layout/IconCircleList"/>
    <dgm:cxn modelId="{56570314-AF0D-47C8-B033-DF3AD8C39511}" type="presParOf" srcId="{5B48BD47-A4C3-41F4-B05F-7A838BCAFF0C}" destId="{6BBACF76-5D0F-43DA-AE0F-6AE5751A0F3E}" srcOrd="0" destOrd="0" presId="urn:microsoft.com/office/officeart/2018/2/layout/IconCircleList"/>
    <dgm:cxn modelId="{75D83100-DB18-4869-BECA-B36845CF31C0}" type="presParOf" srcId="{6BBACF76-5D0F-43DA-AE0F-6AE5751A0F3E}" destId="{A85DEB11-6E06-47EC-A840-0D2E69C5FE9B}" srcOrd="0" destOrd="0" presId="urn:microsoft.com/office/officeart/2018/2/layout/IconCircleList"/>
    <dgm:cxn modelId="{094A54D7-05F5-448D-9B77-D59E9537BBFE}" type="presParOf" srcId="{6BBACF76-5D0F-43DA-AE0F-6AE5751A0F3E}" destId="{5B6C7CB9-325E-4AAC-882C-39B9CC6EAF28}" srcOrd="1" destOrd="0" presId="urn:microsoft.com/office/officeart/2018/2/layout/IconCircleList"/>
    <dgm:cxn modelId="{A292FDFF-1B4F-49C0-800A-3D94B09C87AB}" type="presParOf" srcId="{6BBACF76-5D0F-43DA-AE0F-6AE5751A0F3E}" destId="{143363C6-0356-4B8A-A040-6AE34D567830}" srcOrd="2" destOrd="0" presId="urn:microsoft.com/office/officeart/2018/2/layout/IconCircleList"/>
    <dgm:cxn modelId="{1FF67953-71BA-4112-899E-BA6CF19E5DC8}" type="presParOf" srcId="{6BBACF76-5D0F-43DA-AE0F-6AE5751A0F3E}" destId="{AC334A1F-23C4-4B2D-A9FD-7E8AAF4CB323}" srcOrd="3" destOrd="0" presId="urn:microsoft.com/office/officeart/2018/2/layout/IconCircleList"/>
    <dgm:cxn modelId="{C5CFD9B2-547D-45A2-A325-D1410E154FCF}" type="presParOf" srcId="{5B48BD47-A4C3-41F4-B05F-7A838BCAFF0C}" destId="{D1F61042-575E-4954-AF77-39B695DF4772}" srcOrd="1" destOrd="0" presId="urn:microsoft.com/office/officeart/2018/2/layout/IconCircleList"/>
    <dgm:cxn modelId="{44E1AD7A-3A3E-4715-97B4-0322E8317140}" type="presParOf" srcId="{5B48BD47-A4C3-41F4-B05F-7A838BCAFF0C}" destId="{95BA275D-57E7-4A30-BF8C-836FC36AF573}" srcOrd="2" destOrd="0" presId="urn:microsoft.com/office/officeart/2018/2/layout/IconCircleList"/>
    <dgm:cxn modelId="{466E42A8-1B8E-47A8-AC9E-88A75E31F00E}" type="presParOf" srcId="{95BA275D-57E7-4A30-BF8C-836FC36AF573}" destId="{A74E3F5D-03DD-4616-857F-221E0635F8BD}" srcOrd="0" destOrd="0" presId="urn:microsoft.com/office/officeart/2018/2/layout/IconCircleList"/>
    <dgm:cxn modelId="{AB8231EF-630D-4D53-8A2B-29FD25F47F2D}" type="presParOf" srcId="{95BA275D-57E7-4A30-BF8C-836FC36AF573}" destId="{083332C9-FA3A-43A1-A97B-185663F1BFF7}" srcOrd="1" destOrd="0" presId="urn:microsoft.com/office/officeart/2018/2/layout/IconCircleList"/>
    <dgm:cxn modelId="{6937C864-5D7A-4A8F-BAD8-0C4F75E6EA8F}" type="presParOf" srcId="{95BA275D-57E7-4A30-BF8C-836FC36AF573}" destId="{A775D3AF-D95D-4DDA-B30C-623F4B28A5E5}" srcOrd="2" destOrd="0" presId="urn:microsoft.com/office/officeart/2018/2/layout/IconCircleList"/>
    <dgm:cxn modelId="{E8BD1241-F675-481C-B519-052914786A8F}" type="presParOf" srcId="{95BA275D-57E7-4A30-BF8C-836FC36AF573}" destId="{FD5EFC3A-238D-4C28-93F4-25ECED745431}" srcOrd="3" destOrd="0" presId="urn:microsoft.com/office/officeart/2018/2/layout/IconCircleList"/>
    <dgm:cxn modelId="{EBFF79D6-B4D2-495D-9257-EE7CF1A50255}" type="presParOf" srcId="{5B48BD47-A4C3-41F4-B05F-7A838BCAFF0C}" destId="{58A4186D-E73A-4A75-BF17-7050614792C0}" srcOrd="3" destOrd="0" presId="urn:microsoft.com/office/officeart/2018/2/layout/IconCircleList"/>
    <dgm:cxn modelId="{94BAE9A1-0368-4B18-B791-0CEDA8C0475D}" type="presParOf" srcId="{5B48BD47-A4C3-41F4-B05F-7A838BCAFF0C}" destId="{588293BE-8D93-4D2E-BF25-75F2C01C5A34}" srcOrd="4" destOrd="0" presId="urn:microsoft.com/office/officeart/2018/2/layout/IconCircleList"/>
    <dgm:cxn modelId="{C1AE8227-B406-4773-BA88-42E1F1A417B0}" type="presParOf" srcId="{588293BE-8D93-4D2E-BF25-75F2C01C5A34}" destId="{89A2ECEB-A82F-47AB-B3B7-E241C7AEB808}" srcOrd="0" destOrd="0" presId="urn:microsoft.com/office/officeart/2018/2/layout/IconCircleList"/>
    <dgm:cxn modelId="{F56868DF-5CA8-4795-B1F1-9320A83C9090}" type="presParOf" srcId="{588293BE-8D93-4D2E-BF25-75F2C01C5A34}" destId="{2FD27AC3-DBD7-48C7-9EB2-92EA13ACCECA}" srcOrd="1" destOrd="0" presId="urn:microsoft.com/office/officeart/2018/2/layout/IconCircleList"/>
    <dgm:cxn modelId="{5AB75A50-5831-487E-9FB7-7723B06B91F6}" type="presParOf" srcId="{588293BE-8D93-4D2E-BF25-75F2C01C5A34}" destId="{3FDE6523-218F-4698-A17B-2C5E03E0C2D1}" srcOrd="2" destOrd="0" presId="urn:microsoft.com/office/officeart/2018/2/layout/IconCircleList"/>
    <dgm:cxn modelId="{C9314586-7F68-4178-ABE8-EAE05FA1A703}" type="presParOf" srcId="{588293BE-8D93-4D2E-BF25-75F2C01C5A34}" destId="{B28441CB-B5CB-4742-A3AC-AE6DC53BD782}" srcOrd="3" destOrd="0" presId="urn:microsoft.com/office/officeart/2018/2/layout/IconCircleList"/>
    <dgm:cxn modelId="{4D1961AB-CF26-4B35-AAE1-6311531E6410}" type="presParOf" srcId="{5B48BD47-A4C3-41F4-B05F-7A838BCAFF0C}" destId="{CD625A2C-D631-4E3C-BF5C-991EDC9D6CB0}" srcOrd="5" destOrd="0" presId="urn:microsoft.com/office/officeart/2018/2/layout/IconCircleList"/>
    <dgm:cxn modelId="{857E3BD1-F63D-4513-8939-DB220F10F31C}" type="presParOf" srcId="{5B48BD47-A4C3-41F4-B05F-7A838BCAFF0C}" destId="{F781AE57-D135-4004-863D-3B4E9F7F4C52}" srcOrd="6" destOrd="0" presId="urn:microsoft.com/office/officeart/2018/2/layout/IconCircleList"/>
    <dgm:cxn modelId="{89CB015F-E5FD-4100-A715-716C08425576}" type="presParOf" srcId="{F781AE57-D135-4004-863D-3B4E9F7F4C52}" destId="{71EAEF97-9210-41B4-89BC-78C36217CB9E}" srcOrd="0" destOrd="0" presId="urn:microsoft.com/office/officeart/2018/2/layout/IconCircleList"/>
    <dgm:cxn modelId="{DAB5E539-69BE-49B4-97DA-AA42E928FF44}" type="presParOf" srcId="{F781AE57-D135-4004-863D-3B4E9F7F4C52}" destId="{0D598468-E8E2-4804-9456-2500C50CFDBC}" srcOrd="1" destOrd="0" presId="urn:microsoft.com/office/officeart/2018/2/layout/IconCircleList"/>
    <dgm:cxn modelId="{9630191B-485D-44C7-A6DC-21E40C3549F7}" type="presParOf" srcId="{F781AE57-D135-4004-863D-3B4E9F7F4C52}" destId="{8857E7F6-D218-4D89-A459-F68C894771B2}" srcOrd="2" destOrd="0" presId="urn:microsoft.com/office/officeart/2018/2/layout/IconCircleList"/>
    <dgm:cxn modelId="{4194E3F0-0D5A-47D7-96E1-89DEAA5111F0}" type="presParOf" srcId="{F781AE57-D135-4004-863D-3B4E9F7F4C52}" destId="{CBCE7978-9A28-4009-A74A-E33F9AF77682}" srcOrd="3" destOrd="0" presId="urn:microsoft.com/office/officeart/2018/2/layout/IconCircleList"/>
    <dgm:cxn modelId="{AB60C04F-FBAA-4A3C-BEC7-41F6379589F4}" type="presParOf" srcId="{5B48BD47-A4C3-41F4-B05F-7A838BCAFF0C}" destId="{A6619864-44B5-48CD-B14A-ABBE58242597}" srcOrd="7" destOrd="0" presId="urn:microsoft.com/office/officeart/2018/2/layout/IconCircleList"/>
    <dgm:cxn modelId="{C00891D1-4BAC-4521-B3E5-5E074B3A022E}" type="presParOf" srcId="{5B48BD47-A4C3-41F4-B05F-7A838BCAFF0C}" destId="{50D3EB39-50DC-4A47-966B-7BEC270DA6E5}" srcOrd="8" destOrd="0" presId="urn:microsoft.com/office/officeart/2018/2/layout/IconCircleList"/>
    <dgm:cxn modelId="{F7D8CC19-AE6A-4508-B2F2-CC132C20A38F}" type="presParOf" srcId="{50D3EB39-50DC-4A47-966B-7BEC270DA6E5}" destId="{E1FCB21B-0A9C-400A-9E09-E8AFF520BD9C}" srcOrd="0" destOrd="0" presId="urn:microsoft.com/office/officeart/2018/2/layout/IconCircleList"/>
    <dgm:cxn modelId="{0B2E4EC6-2CC4-4C3F-9C23-6AB6790775E6}" type="presParOf" srcId="{50D3EB39-50DC-4A47-966B-7BEC270DA6E5}" destId="{321ECFFB-5DF1-4103-9AEA-B1AC758DFEF2}" srcOrd="1" destOrd="0" presId="urn:microsoft.com/office/officeart/2018/2/layout/IconCircleList"/>
    <dgm:cxn modelId="{3F0A529B-0DD5-42C1-A092-8AC32F0E6A0C}" type="presParOf" srcId="{50D3EB39-50DC-4A47-966B-7BEC270DA6E5}" destId="{6E13817E-E417-46B5-A97F-125DFA41DC68}" srcOrd="2" destOrd="0" presId="urn:microsoft.com/office/officeart/2018/2/layout/IconCircleList"/>
    <dgm:cxn modelId="{3D3500D9-79ED-460B-BE01-52164F7BD5D6}" type="presParOf" srcId="{50D3EB39-50DC-4A47-966B-7BEC270DA6E5}" destId="{809FD731-B47D-46D6-A0A5-4ADE6A71C9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DA288-B489-453E-8ECA-6874811BF9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742CB0-3172-444B-9193-746B6C9C9720}">
      <dgm:prSet/>
      <dgm:spPr/>
      <dgm:t>
        <a:bodyPr/>
        <a:lstStyle/>
        <a:p>
          <a:r>
            <a:rPr lang="en-IN"/>
            <a:t>Switching the lights on or off remotely</a:t>
          </a:r>
          <a:endParaRPr lang="en-US"/>
        </a:p>
      </dgm:t>
    </dgm:pt>
    <dgm:pt modelId="{5ED368F9-9CE2-4B7E-8213-9C4D166CD0B0}" type="parTrans" cxnId="{7B4E7CD5-5BF1-41FD-84B0-30371BDF077D}">
      <dgm:prSet/>
      <dgm:spPr/>
      <dgm:t>
        <a:bodyPr/>
        <a:lstStyle/>
        <a:p>
          <a:endParaRPr lang="en-US"/>
        </a:p>
      </dgm:t>
    </dgm:pt>
    <dgm:pt modelId="{97144E15-D2F2-4259-A98F-F258A39E3531}" type="sibTrans" cxnId="{7B4E7CD5-5BF1-41FD-84B0-30371BDF077D}">
      <dgm:prSet/>
      <dgm:spPr/>
      <dgm:t>
        <a:bodyPr/>
        <a:lstStyle/>
        <a:p>
          <a:endParaRPr lang="en-US"/>
        </a:p>
      </dgm:t>
    </dgm:pt>
    <dgm:pt modelId="{FC8713FC-79FB-445E-8F3E-8946FFBCA38A}">
      <dgm:prSet/>
      <dgm:spPr/>
      <dgm:t>
        <a:bodyPr/>
        <a:lstStyle/>
        <a:p>
          <a:r>
            <a:rPr lang="en-IN"/>
            <a:t>Scheduling the home lighting</a:t>
          </a:r>
          <a:endParaRPr lang="en-US"/>
        </a:p>
      </dgm:t>
    </dgm:pt>
    <dgm:pt modelId="{EA2355F5-9D96-4190-9874-29BAA81F39EE}" type="parTrans" cxnId="{72DC5350-7901-4CD1-A989-7C23766136D8}">
      <dgm:prSet/>
      <dgm:spPr/>
      <dgm:t>
        <a:bodyPr/>
        <a:lstStyle/>
        <a:p>
          <a:endParaRPr lang="en-US"/>
        </a:p>
      </dgm:t>
    </dgm:pt>
    <dgm:pt modelId="{5941EE0C-A14E-45D7-85DA-EDDE26B778A9}" type="sibTrans" cxnId="{72DC5350-7901-4CD1-A989-7C23766136D8}">
      <dgm:prSet/>
      <dgm:spPr/>
      <dgm:t>
        <a:bodyPr/>
        <a:lstStyle/>
        <a:p>
          <a:endParaRPr lang="en-US"/>
        </a:p>
      </dgm:t>
    </dgm:pt>
    <dgm:pt modelId="{BBB8A077-20D7-498C-88B9-010C513FA681}">
      <dgm:prSet/>
      <dgm:spPr/>
      <dgm:t>
        <a:bodyPr/>
        <a:lstStyle/>
        <a:p>
          <a:r>
            <a:rPr lang="en-IN"/>
            <a:t>Motion detectors</a:t>
          </a:r>
          <a:endParaRPr lang="en-US"/>
        </a:p>
      </dgm:t>
    </dgm:pt>
    <dgm:pt modelId="{2978C032-584B-4A09-8934-0F1072FEF5EB}" type="parTrans" cxnId="{D25796A2-FEDC-42A9-B7A5-F77E17822B5D}">
      <dgm:prSet/>
      <dgm:spPr/>
      <dgm:t>
        <a:bodyPr/>
        <a:lstStyle/>
        <a:p>
          <a:endParaRPr lang="en-US"/>
        </a:p>
      </dgm:t>
    </dgm:pt>
    <dgm:pt modelId="{1E068D95-A10F-45C1-9A26-B74C7C4C87C7}" type="sibTrans" cxnId="{D25796A2-FEDC-42A9-B7A5-F77E17822B5D}">
      <dgm:prSet/>
      <dgm:spPr/>
      <dgm:t>
        <a:bodyPr/>
        <a:lstStyle/>
        <a:p>
          <a:endParaRPr lang="en-US"/>
        </a:p>
      </dgm:t>
    </dgm:pt>
    <dgm:pt modelId="{AEA5EDC9-704E-4B24-8533-D7234C42ADAE}">
      <dgm:prSet/>
      <dgm:spPr/>
      <dgm:t>
        <a:bodyPr/>
        <a:lstStyle/>
        <a:p>
          <a:r>
            <a:rPr lang="en-IN"/>
            <a:t>Light as notification</a:t>
          </a:r>
          <a:endParaRPr lang="en-US"/>
        </a:p>
      </dgm:t>
    </dgm:pt>
    <dgm:pt modelId="{61CE3E18-F0DF-4888-A031-7837EA1B3AC1}" type="parTrans" cxnId="{E85DD1A4-3A5F-4AD1-A7ED-FB78ABA6FEE9}">
      <dgm:prSet/>
      <dgm:spPr/>
      <dgm:t>
        <a:bodyPr/>
        <a:lstStyle/>
        <a:p>
          <a:endParaRPr lang="en-US"/>
        </a:p>
      </dgm:t>
    </dgm:pt>
    <dgm:pt modelId="{B613D43A-E278-41FE-9D5A-D0333710CEFF}" type="sibTrans" cxnId="{E85DD1A4-3A5F-4AD1-A7ED-FB78ABA6FEE9}">
      <dgm:prSet/>
      <dgm:spPr/>
      <dgm:t>
        <a:bodyPr/>
        <a:lstStyle/>
        <a:p>
          <a:endParaRPr lang="en-US"/>
        </a:p>
      </dgm:t>
    </dgm:pt>
    <dgm:pt modelId="{92DB20F4-936D-4DBA-9447-42113FE943C5}">
      <dgm:prSet/>
      <dgm:spPr/>
      <dgm:t>
        <a:bodyPr/>
        <a:lstStyle/>
        <a:p>
          <a:r>
            <a:rPr lang="en-IN"/>
            <a:t>Energy savings</a:t>
          </a:r>
          <a:endParaRPr lang="en-US"/>
        </a:p>
      </dgm:t>
    </dgm:pt>
    <dgm:pt modelId="{55B39B50-6B58-4C42-9AB6-9A278EDE8695}" type="parTrans" cxnId="{71975F7C-E7E0-4C2D-B00B-ECEF686B9144}">
      <dgm:prSet/>
      <dgm:spPr/>
      <dgm:t>
        <a:bodyPr/>
        <a:lstStyle/>
        <a:p>
          <a:endParaRPr lang="en-US"/>
        </a:p>
      </dgm:t>
    </dgm:pt>
    <dgm:pt modelId="{F9F72343-7375-440E-B4D9-A45DD570DF14}" type="sibTrans" cxnId="{71975F7C-E7E0-4C2D-B00B-ECEF686B9144}">
      <dgm:prSet/>
      <dgm:spPr/>
      <dgm:t>
        <a:bodyPr/>
        <a:lstStyle/>
        <a:p>
          <a:endParaRPr lang="en-US"/>
        </a:p>
      </dgm:t>
    </dgm:pt>
    <dgm:pt modelId="{D152F2B9-46F6-4152-9456-6F61B1F92196}" type="pres">
      <dgm:prSet presAssocID="{193DA288-B489-453E-8ECA-6874811BF9F2}" presName="root" presStyleCnt="0">
        <dgm:presLayoutVars>
          <dgm:dir/>
          <dgm:resizeHandles val="exact"/>
        </dgm:presLayoutVars>
      </dgm:prSet>
      <dgm:spPr/>
    </dgm:pt>
    <dgm:pt modelId="{A568664D-BB37-4D09-83EA-F51B1E370AAE}" type="pres">
      <dgm:prSet presAssocID="{D2742CB0-3172-444B-9193-746B6C9C9720}" presName="compNode" presStyleCnt="0"/>
      <dgm:spPr/>
    </dgm:pt>
    <dgm:pt modelId="{B9B10CB8-CA52-4A35-AF9D-ADE2BEB9BD70}" type="pres">
      <dgm:prSet presAssocID="{D2742CB0-3172-444B-9193-746B6C9C97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7F1EC9DB-E543-4636-A580-D2DDC14AD737}" type="pres">
      <dgm:prSet presAssocID="{D2742CB0-3172-444B-9193-746B6C9C9720}" presName="spaceRect" presStyleCnt="0"/>
      <dgm:spPr/>
    </dgm:pt>
    <dgm:pt modelId="{03A3B9CE-91EA-4350-A18C-1E32B41D7829}" type="pres">
      <dgm:prSet presAssocID="{D2742CB0-3172-444B-9193-746B6C9C9720}" presName="textRect" presStyleLbl="revTx" presStyleIdx="0" presStyleCnt="5">
        <dgm:presLayoutVars>
          <dgm:chMax val="1"/>
          <dgm:chPref val="1"/>
        </dgm:presLayoutVars>
      </dgm:prSet>
      <dgm:spPr/>
    </dgm:pt>
    <dgm:pt modelId="{30D3EF6B-9C97-4EE1-9317-1C0252487EF2}" type="pres">
      <dgm:prSet presAssocID="{97144E15-D2F2-4259-A98F-F258A39E3531}" presName="sibTrans" presStyleCnt="0"/>
      <dgm:spPr/>
    </dgm:pt>
    <dgm:pt modelId="{AE600C9D-5656-4F77-857D-2DF6E357BB58}" type="pres">
      <dgm:prSet presAssocID="{FC8713FC-79FB-445E-8F3E-8946FFBCA38A}" presName="compNode" presStyleCnt="0"/>
      <dgm:spPr/>
    </dgm:pt>
    <dgm:pt modelId="{94C13CD5-2BCF-42A1-B686-4C88ABCD81E2}" type="pres">
      <dgm:prSet presAssocID="{FC8713FC-79FB-445E-8F3E-8946FFBCA3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6D8E18C-138D-4610-AD33-6CCC62C1CFC7}" type="pres">
      <dgm:prSet presAssocID="{FC8713FC-79FB-445E-8F3E-8946FFBCA38A}" presName="spaceRect" presStyleCnt="0"/>
      <dgm:spPr/>
    </dgm:pt>
    <dgm:pt modelId="{9394894C-54A9-4D9E-B526-6DE998FA945F}" type="pres">
      <dgm:prSet presAssocID="{FC8713FC-79FB-445E-8F3E-8946FFBCA38A}" presName="textRect" presStyleLbl="revTx" presStyleIdx="1" presStyleCnt="5">
        <dgm:presLayoutVars>
          <dgm:chMax val="1"/>
          <dgm:chPref val="1"/>
        </dgm:presLayoutVars>
      </dgm:prSet>
      <dgm:spPr/>
    </dgm:pt>
    <dgm:pt modelId="{A5821F14-94FA-4488-B9B1-FAEF581DF925}" type="pres">
      <dgm:prSet presAssocID="{5941EE0C-A14E-45D7-85DA-EDDE26B778A9}" presName="sibTrans" presStyleCnt="0"/>
      <dgm:spPr/>
    </dgm:pt>
    <dgm:pt modelId="{E0385A46-F92F-4D91-8ACA-4A54EE0B4275}" type="pres">
      <dgm:prSet presAssocID="{BBB8A077-20D7-498C-88B9-010C513FA681}" presName="compNode" presStyleCnt="0"/>
      <dgm:spPr/>
    </dgm:pt>
    <dgm:pt modelId="{855C467B-AD67-4340-9DB5-97E4E239CB30}" type="pres">
      <dgm:prSet presAssocID="{BBB8A077-20D7-498C-88B9-010C513FA6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BC886595-D986-4870-8F2E-15D2897C452A}" type="pres">
      <dgm:prSet presAssocID="{BBB8A077-20D7-498C-88B9-010C513FA681}" presName="spaceRect" presStyleCnt="0"/>
      <dgm:spPr/>
    </dgm:pt>
    <dgm:pt modelId="{577D68C8-C943-4982-A532-174CDBAEA23A}" type="pres">
      <dgm:prSet presAssocID="{BBB8A077-20D7-498C-88B9-010C513FA681}" presName="textRect" presStyleLbl="revTx" presStyleIdx="2" presStyleCnt="5">
        <dgm:presLayoutVars>
          <dgm:chMax val="1"/>
          <dgm:chPref val="1"/>
        </dgm:presLayoutVars>
      </dgm:prSet>
      <dgm:spPr/>
    </dgm:pt>
    <dgm:pt modelId="{BB046025-7258-4D1B-8D49-74767629A967}" type="pres">
      <dgm:prSet presAssocID="{1E068D95-A10F-45C1-9A26-B74C7C4C87C7}" presName="sibTrans" presStyleCnt="0"/>
      <dgm:spPr/>
    </dgm:pt>
    <dgm:pt modelId="{AAF24DCD-BF74-45EE-965C-45D3A51D16E8}" type="pres">
      <dgm:prSet presAssocID="{AEA5EDC9-704E-4B24-8533-D7234C42ADAE}" presName="compNode" presStyleCnt="0"/>
      <dgm:spPr/>
    </dgm:pt>
    <dgm:pt modelId="{A2BAB27D-2F63-41AC-A5BE-877FB15C97C7}" type="pres">
      <dgm:prSet presAssocID="{AEA5EDC9-704E-4B24-8533-D7234C42AD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416A004E-0C50-49EC-B3E5-70126A719F27}" type="pres">
      <dgm:prSet presAssocID="{AEA5EDC9-704E-4B24-8533-D7234C42ADAE}" presName="spaceRect" presStyleCnt="0"/>
      <dgm:spPr/>
    </dgm:pt>
    <dgm:pt modelId="{89FD1618-3D7B-4DC5-B16F-967B4CD0EE1E}" type="pres">
      <dgm:prSet presAssocID="{AEA5EDC9-704E-4B24-8533-D7234C42ADAE}" presName="textRect" presStyleLbl="revTx" presStyleIdx="3" presStyleCnt="5">
        <dgm:presLayoutVars>
          <dgm:chMax val="1"/>
          <dgm:chPref val="1"/>
        </dgm:presLayoutVars>
      </dgm:prSet>
      <dgm:spPr/>
    </dgm:pt>
    <dgm:pt modelId="{77F4397C-4115-4402-856B-61C9FD517B54}" type="pres">
      <dgm:prSet presAssocID="{B613D43A-E278-41FE-9D5A-D0333710CEFF}" presName="sibTrans" presStyleCnt="0"/>
      <dgm:spPr/>
    </dgm:pt>
    <dgm:pt modelId="{259ECD89-BF5F-4735-A21F-845464308954}" type="pres">
      <dgm:prSet presAssocID="{92DB20F4-936D-4DBA-9447-42113FE943C5}" presName="compNode" presStyleCnt="0"/>
      <dgm:spPr/>
    </dgm:pt>
    <dgm:pt modelId="{C711AD49-8365-4135-929F-53EA4F467FAA}" type="pres">
      <dgm:prSet presAssocID="{92DB20F4-936D-4DBA-9447-42113FE943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1633FFFC-915B-4B66-A0D4-225699CC303A}" type="pres">
      <dgm:prSet presAssocID="{92DB20F4-936D-4DBA-9447-42113FE943C5}" presName="spaceRect" presStyleCnt="0"/>
      <dgm:spPr/>
    </dgm:pt>
    <dgm:pt modelId="{BA60A683-7F1C-42DD-B5CB-4889510A734D}" type="pres">
      <dgm:prSet presAssocID="{92DB20F4-936D-4DBA-9447-42113FE943C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B25D418-4AA5-48F5-9A1A-2E0FD51CCB88}" type="presOf" srcId="{92DB20F4-936D-4DBA-9447-42113FE943C5}" destId="{BA60A683-7F1C-42DD-B5CB-4889510A734D}" srcOrd="0" destOrd="0" presId="urn:microsoft.com/office/officeart/2018/2/layout/IconLabelList"/>
    <dgm:cxn modelId="{72DC5350-7901-4CD1-A989-7C23766136D8}" srcId="{193DA288-B489-453E-8ECA-6874811BF9F2}" destId="{FC8713FC-79FB-445E-8F3E-8946FFBCA38A}" srcOrd="1" destOrd="0" parTransId="{EA2355F5-9D96-4190-9874-29BAA81F39EE}" sibTransId="{5941EE0C-A14E-45D7-85DA-EDDE26B778A9}"/>
    <dgm:cxn modelId="{D85E9A70-6AE9-49ED-B6E6-9E5EE3521A7F}" type="presOf" srcId="{AEA5EDC9-704E-4B24-8533-D7234C42ADAE}" destId="{89FD1618-3D7B-4DC5-B16F-967B4CD0EE1E}" srcOrd="0" destOrd="0" presId="urn:microsoft.com/office/officeart/2018/2/layout/IconLabelList"/>
    <dgm:cxn modelId="{71975F7C-E7E0-4C2D-B00B-ECEF686B9144}" srcId="{193DA288-B489-453E-8ECA-6874811BF9F2}" destId="{92DB20F4-936D-4DBA-9447-42113FE943C5}" srcOrd="4" destOrd="0" parTransId="{55B39B50-6B58-4C42-9AB6-9A278EDE8695}" sibTransId="{F9F72343-7375-440E-B4D9-A45DD570DF14}"/>
    <dgm:cxn modelId="{D25796A2-FEDC-42A9-B7A5-F77E17822B5D}" srcId="{193DA288-B489-453E-8ECA-6874811BF9F2}" destId="{BBB8A077-20D7-498C-88B9-010C513FA681}" srcOrd="2" destOrd="0" parTransId="{2978C032-584B-4A09-8934-0F1072FEF5EB}" sibTransId="{1E068D95-A10F-45C1-9A26-B74C7C4C87C7}"/>
    <dgm:cxn modelId="{E85DD1A4-3A5F-4AD1-A7ED-FB78ABA6FEE9}" srcId="{193DA288-B489-453E-8ECA-6874811BF9F2}" destId="{AEA5EDC9-704E-4B24-8533-D7234C42ADAE}" srcOrd="3" destOrd="0" parTransId="{61CE3E18-F0DF-4888-A031-7837EA1B3AC1}" sibTransId="{B613D43A-E278-41FE-9D5A-D0333710CEFF}"/>
    <dgm:cxn modelId="{020EB0AB-454B-43D2-B3D0-2A3B4E13D957}" type="presOf" srcId="{193DA288-B489-453E-8ECA-6874811BF9F2}" destId="{D152F2B9-46F6-4152-9456-6F61B1F92196}" srcOrd="0" destOrd="0" presId="urn:microsoft.com/office/officeart/2018/2/layout/IconLabelList"/>
    <dgm:cxn modelId="{989336BE-06B0-4752-B3B5-996CDE5032F6}" type="presOf" srcId="{D2742CB0-3172-444B-9193-746B6C9C9720}" destId="{03A3B9CE-91EA-4350-A18C-1E32B41D7829}" srcOrd="0" destOrd="0" presId="urn:microsoft.com/office/officeart/2018/2/layout/IconLabelList"/>
    <dgm:cxn modelId="{A9B504C8-902E-4CE6-8491-549751DC887A}" type="presOf" srcId="{FC8713FC-79FB-445E-8F3E-8946FFBCA38A}" destId="{9394894C-54A9-4D9E-B526-6DE998FA945F}" srcOrd="0" destOrd="0" presId="urn:microsoft.com/office/officeart/2018/2/layout/IconLabelList"/>
    <dgm:cxn modelId="{7B4E7CD5-5BF1-41FD-84B0-30371BDF077D}" srcId="{193DA288-B489-453E-8ECA-6874811BF9F2}" destId="{D2742CB0-3172-444B-9193-746B6C9C9720}" srcOrd="0" destOrd="0" parTransId="{5ED368F9-9CE2-4B7E-8213-9C4D166CD0B0}" sibTransId="{97144E15-D2F2-4259-A98F-F258A39E3531}"/>
    <dgm:cxn modelId="{98AFC8EA-93A1-4523-94BC-6CD3559BFC2A}" type="presOf" srcId="{BBB8A077-20D7-498C-88B9-010C513FA681}" destId="{577D68C8-C943-4982-A532-174CDBAEA23A}" srcOrd="0" destOrd="0" presId="urn:microsoft.com/office/officeart/2018/2/layout/IconLabelList"/>
    <dgm:cxn modelId="{A34BC715-43FF-4F45-A185-E1884D040DD5}" type="presParOf" srcId="{D152F2B9-46F6-4152-9456-6F61B1F92196}" destId="{A568664D-BB37-4D09-83EA-F51B1E370AAE}" srcOrd="0" destOrd="0" presId="urn:microsoft.com/office/officeart/2018/2/layout/IconLabelList"/>
    <dgm:cxn modelId="{DC8DEA65-C30B-43AA-AFC4-6412799DE536}" type="presParOf" srcId="{A568664D-BB37-4D09-83EA-F51B1E370AAE}" destId="{B9B10CB8-CA52-4A35-AF9D-ADE2BEB9BD70}" srcOrd="0" destOrd="0" presId="urn:microsoft.com/office/officeart/2018/2/layout/IconLabelList"/>
    <dgm:cxn modelId="{C96F50C8-B4C5-4B50-8A58-6EE8192FA14B}" type="presParOf" srcId="{A568664D-BB37-4D09-83EA-F51B1E370AAE}" destId="{7F1EC9DB-E543-4636-A580-D2DDC14AD737}" srcOrd="1" destOrd="0" presId="urn:microsoft.com/office/officeart/2018/2/layout/IconLabelList"/>
    <dgm:cxn modelId="{CB3DCE12-F502-467D-A578-44EA73468E8D}" type="presParOf" srcId="{A568664D-BB37-4D09-83EA-F51B1E370AAE}" destId="{03A3B9CE-91EA-4350-A18C-1E32B41D7829}" srcOrd="2" destOrd="0" presId="urn:microsoft.com/office/officeart/2018/2/layout/IconLabelList"/>
    <dgm:cxn modelId="{E253320D-BB12-449D-95A5-B9A6FCC8B359}" type="presParOf" srcId="{D152F2B9-46F6-4152-9456-6F61B1F92196}" destId="{30D3EF6B-9C97-4EE1-9317-1C0252487EF2}" srcOrd="1" destOrd="0" presId="urn:microsoft.com/office/officeart/2018/2/layout/IconLabelList"/>
    <dgm:cxn modelId="{227D9773-B96A-43DA-84FF-D8AC6C81C948}" type="presParOf" srcId="{D152F2B9-46F6-4152-9456-6F61B1F92196}" destId="{AE600C9D-5656-4F77-857D-2DF6E357BB58}" srcOrd="2" destOrd="0" presId="urn:microsoft.com/office/officeart/2018/2/layout/IconLabelList"/>
    <dgm:cxn modelId="{1060FDC3-6D43-43B1-9485-1FC11849EF94}" type="presParOf" srcId="{AE600C9D-5656-4F77-857D-2DF6E357BB58}" destId="{94C13CD5-2BCF-42A1-B686-4C88ABCD81E2}" srcOrd="0" destOrd="0" presId="urn:microsoft.com/office/officeart/2018/2/layout/IconLabelList"/>
    <dgm:cxn modelId="{20C4FDBC-E90B-4184-8C84-65076D3BD8F2}" type="presParOf" srcId="{AE600C9D-5656-4F77-857D-2DF6E357BB58}" destId="{D6D8E18C-138D-4610-AD33-6CCC62C1CFC7}" srcOrd="1" destOrd="0" presId="urn:microsoft.com/office/officeart/2018/2/layout/IconLabelList"/>
    <dgm:cxn modelId="{03B78A01-410B-4351-8918-8922B51EDC5A}" type="presParOf" srcId="{AE600C9D-5656-4F77-857D-2DF6E357BB58}" destId="{9394894C-54A9-4D9E-B526-6DE998FA945F}" srcOrd="2" destOrd="0" presId="urn:microsoft.com/office/officeart/2018/2/layout/IconLabelList"/>
    <dgm:cxn modelId="{6CED0320-1520-4340-8EAD-49D3C4259DEE}" type="presParOf" srcId="{D152F2B9-46F6-4152-9456-6F61B1F92196}" destId="{A5821F14-94FA-4488-B9B1-FAEF581DF925}" srcOrd="3" destOrd="0" presId="urn:microsoft.com/office/officeart/2018/2/layout/IconLabelList"/>
    <dgm:cxn modelId="{BED0493B-BD4B-40D9-9AB0-FC93F0D12622}" type="presParOf" srcId="{D152F2B9-46F6-4152-9456-6F61B1F92196}" destId="{E0385A46-F92F-4D91-8ACA-4A54EE0B4275}" srcOrd="4" destOrd="0" presId="urn:microsoft.com/office/officeart/2018/2/layout/IconLabelList"/>
    <dgm:cxn modelId="{A18A466E-8316-47B2-8D30-37CCADDEACF9}" type="presParOf" srcId="{E0385A46-F92F-4D91-8ACA-4A54EE0B4275}" destId="{855C467B-AD67-4340-9DB5-97E4E239CB30}" srcOrd="0" destOrd="0" presId="urn:microsoft.com/office/officeart/2018/2/layout/IconLabelList"/>
    <dgm:cxn modelId="{BD0C370C-28F0-4265-89B4-F23757568CFF}" type="presParOf" srcId="{E0385A46-F92F-4D91-8ACA-4A54EE0B4275}" destId="{BC886595-D986-4870-8F2E-15D2897C452A}" srcOrd="1" destOrd="0" presId="urn:microsoft.com/office/officeart/2018/2/layout/IconLabelList"/>
    <dgm:cxn modelId="{D4A93BF0-4E57-4968-B5E7-7F087770F52A}" type="presParOf" srcId="{E0385A46-F92F-4D91-8ACA-4A54EE0B4275}" destId="{577D68C8-C943-4982-A532-174CDBAEA23A}" srcOrd="2" destOrd="0" presId="urn:microsoft.com/office/officeart/2018/2/layout/IconLabelList"/>
    <dgm:cxn modelId="{D4ED3891-1224-4B91-814F-8DBD9A56F1A2}" type="presParOf" srcId="{D152F2B9-46F6-4152-9456-6F61B1F92196}" destId="{BB046025-7258-4D1B-8D49-74767629A967}" srcOrd="5" destOrd="0" presId="urn:microsoft.com/office/officeart/2018/2/layout/IconLabelList"/>
    <dgm:cxn modelId="{5BC0A0EF-1E23-4432-876F-DFB3C2AF403F}" type="presParOf" srcId="{D152F2B9-46F6-4152-9456-6F61B1F92196}" destId="{AAF24DCD-BF74-45EE-965C-45D3A51D16E8}" srcOrd="6" destOrd="0" presId="urn:microsoft.com/office/officeart/2018/2/layout/IconLabelList"/>
    <dgm:cxn modelId="{39968752-EE0D-47B1-972B-EC98DA0380D0}" type="presParOf" srcId="{AAF24DCD-BF74-45EE-965C-45D3A51D16E8}" destId="{A2BAB27D-2F63-41AC-A5BE-877FB15C97C7}" srcOrd="0" destOrd="0" presId="urn:microsoft.com/office/officeart/2018/2/layout/IconLabelList"/>
    <dgm:cxn modelId="{3E7191A2-3C5A-49FD-BB34-B04E5F7E3A65}" type="presParOf" srcId="{AAF24DCD-BF74-45EE-965C-45D3A51D16E8}" destId="{416A004E-0C50-49EC-B3E5-70126A719F27}" srcOrd="1" destOrd="0" presId="urn:microsoft.com/office/officeart/2018/2/layout/IconLabelList"/>
    <dgm:cxn modelId="{19B8CFE4-08FF-4F2F-A839-AE5D36A07B9F}" type="presParOf" srcId="{AAF24DCD-BF74-45EE-965C-45D3A51D16E8}" destId="{89FD1618-3D7B-4DC5-B16F-967B4CD0EE1E}" srcOrd="2" destOrd="0" presId="urn:microsoft.com/office/officeart/2018/2/layout/IconLabelList"/>
    <dgm:cxn modelId="{0894353E-0A47-4FA2-9381-9CA34088A57D}" type="presParOf" srcId="{D152F2B9-46F6-4152-9456-6F61B1F92196}" destId="{77F4397C-4115-4402-856B-61C9FD517B54}" srcOrd="7" destOrd="0" presId="urn:microsoft.com/office/officeart/2018/2/layout/IconLabelList"/>
    <dgm:cxn modelId="{178962BD-7C0E-4376-886D-C96C77C9C566}" type="presParOf" srcId="{D152F2B9-46F6-4152-9456-6F61B1F92196}" destId="{259ECD89-BF5F-4735-A21F-845464308954}" srcOrd="8" destOrd="0" presId="urn:microsoft.com/office/officeart/2018/2/layout/IconLabelList"/>
    <dgm:cxn modelId="{3C8E8E2E-082B-495D-AE5F-D7D2D8F8DF54}" type="presParOf" srcId="{259ECD89-BF5F-4735-A21F-845464308954}" destId="{C711AD49-8365-4135-929F-53EA4F467FAA}" srcOrd="0" destOrd="0" presId="urn:microsoft.com/office/officeart/2018/2/layout/IconLabelList"/>
    <dgm:cxn modelId="{22F58FEE-2155-4911-B3DE-81C3190C1282}" type="presParOf" srcId="{259ECD89-BF5F-4735-A21F-845464308954}" destId="{1633FFFC-915B-4B66-A0D4-225699CC303A}" srcOrd="1" destOrd="0" presId="urn:microsoft.com/office/officeart/2018/2/layout/IconLabelList"/>
    <dgm:cxn modelId="{7DBF4B4C-7CD3-492F-9EFA-B78334EC839F}" type="presParOf" srcId="{259ECD89-BF5F-4735-A21F-845464308954}" destId="{BA60A683-7F1C-42DD-B5CB-4889510A73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3F993-4E80-45A6-B6CF-FDCB3E9E63B4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7CF6F-29AB-477C-80FE-C418B73D2C07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55457-3BC6-4444-81E0-BEDE4BAB60EB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In case , high voltage is encountered for </a:t>
          </a:r>
          <a:r>
            <a:rPr lang="en-IN" sz="1700" b="1" i="0" kern="1200"/>
            <a:t>PIR</a:t>
          </a:r>
          <a:r>
            <a:rPr lang="en-IN" sz="1700" b="0" i="0" kern="1200"/>
            <a:t>(passive infrared sensor) and a low voltage for  </a:t>
          </a:r>
          <a:r>
            <a:rPr lang="en-IN" sz="1700" b="1" i="0" kern="1200"/>
            <a:t>LDR</a:t>
          </a:r>
          <a:r>
            <a:rPr lang="en-IN" sz="1700" b="0" i="0" kern="1200"/>
            <a:t>(light dependent resistor) the led will glow up.</a:t>
          </a:r>
          <a:endParaRPr lang="en-US" sz="1700" kern="1200"/>
        </a:p>
      </dsp:txBody>
      <dsp:txXfrm>
        <a:off x="1584198" y="742949"/>
        <a:ext cx="4911851" cy="1371600"/>
      </dsp:txXfrm>
    </dsp:sp>
    <dsp:sp modelId="{5AAB6F58-3EE9-4058-9B0C-1A946827A149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21025-D29B-4BAB-AE8E-6F9E25610974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1FE15-E3E9-4269-A411-FD22C9A9DC65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Other then this there will be an mobile application with use of ESP8266 and </a:t>
          </a:r>
          <a:r>
            <a:rPr lang="en-IN" sz="1700" b="1" i="0" kern="1200" dirty="0"/>
            <a:t>BLYNK</a:t>
          </a:r>
          <a:r>
            <a:rPr lang="en-IN" sz="1700" b="0" i="0" kern="1200" dirty="0"/>
            <a:t> for providing the input, its input can override the values and states of </a:t>
          </a:r>
          <a:r>
            <a:rPr lang="en-IN" sz="1700" b="1" i="0" kern="1200" dirty="0"/>
            <a:t>LDR</a:t>
          </a:r>
          <a:r>
            <a:rPr lang="en-IN" sz="1700" b="0" i="0" kern="1200" dirty="0"/>
            <a:t>.</a:t>
          </a:r>
          <a:endParaRPr lang="en-US" sz="1700" kern="1200" dirty="0"/>
        </a:p>
      </dsp:txBody>
      <dsp:txXfrm>
        <a:off x="1584198" y="2457450"/>
        <a:ext cx="4911851" cy="1371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DEB11-6E06-47EC-A840-0D2E69C5FE9B}">
      <dsp:nvSpPr>
        <dsp:cNvPr id="0" name=""/>
        <dsp:cNvSpPr/>
      </dsp:nvSpPr>
      <dsp:spPr>
        <a:xfrm>
          <a:off x="104067" y="260096"/>
          <a:ext cx="832442" cy="8324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C7CB9-325E-4AAC-882C-39B9CC6EAF28}">
      <dsp:nvSpPr>
        <dsp:cNvPr id="0" name=""/>
        <dsp:cNvSpPr/>
      </dsp:nvSpPr>
      <dsp:spPr>
        <a:xfrm>
          <a:off x="278880" y="434909"/>
          <a:ext cx="482816" cy="482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34A1F-23C4-4B2D-A9FD-7E8AAF4CB323}">
      <dsp:nvSpPr>
        <dsp:cNvPr id="0" name=""/>
        <dsp:cNvSpPr/>
      </dsp:nvSpPr>
      <dsp:spPr>
        <a:xfrm>
          <a:off x="1114890" y="260096"/>
          <a:ext cx="1962186" cy="83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Long Term Energy Savings</a:t>
          </a:r>
          <a:endParaRPr lang="en-US" sz="2100" kern="1200"/>
        </a:p>
      </dsp:txBody>
      <dsp:txXfrm>
        <a:off x="1114890" y="260096"/>
        <a:ext cx="1962186" cy="832442"/>
      </dsp:txXfrm>
    </dsp:sp>
    <dsp:sp modelId="{A74E3F5D-03DD-4616-857F-221E0635F8BD}">
      <dsp:nvSpPr>
        <dsp:cNvPr id="0" name=""/>
        <dsp:cNvSpPr/>
      </dsp:nvSpPr>
      <dsp:spPr>
        <a:xfrm>
          <a:off x="3418973" y="260096"/>
          <a:ext cx="832442" cy="8324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332C9-FA3A-43A1-A97B-185663F1BFF7}">
      <dsp:nvSpPr>
        <dsp:cNvPr id="0" name=""/>
        <dsp:cNvSpPr/>
      </dsp:nvSpPr>
      <dsp:spPr>
        <a:xfrm>
          <a:off x="3593785" y="434909"/>
          <a:ext cx="482816" cy="482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EFC3A-238D-4C28-93F4-25ECED745431}">
      <dsp:nvSpPr>
        <dsp:cNvPr id="0" name=""/>
        <dsp:cNvSpPr/>
      </dsp:nvSpPr>
      <dsp:spPr>
        <a:xfrm>
          <a:off x="4429796" y="260096"/>
          <a:ext cx="1962186" cy="83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Smart Homes</a:t>
          </a:r>
          <a:endParaRPr lang="en-US" sz="2100" kern="1200"/>
        </a:p>
      </dsp:txBody>
      <dsp:txXfrm>
        <a:off x="4429796" y="260096"/>
        <a:ext cx="1962186" cy="832442"/>
      </dsp:txXfrm>
    </dsp:sp>
    <dsp:sp modelId="{89A2ECEB-A82F-47AB-B3B7-E241C7AEB808}">
      <dsp:nvSpPr>
        <dsp:cNvPr id="0" name=""/>
        <dsp:cNvSpPr/>
      </dsp:nvSpPr>
      <dsp:spPr>
        <a:xfrm>
          <a:off x="104067" y="1869778"/>
          <a:ext cx="832442" cy="8324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27AC3-DBD7-48C7-9EB2-92EA13ACCECA}">
      <dsp:nvSpPr>
        <dsp:cNvPr id="0" name=""/>
        <dsp:cNvSpPr/>
      </dsp:nvSpPr>
      <dsp:spPr>
        <a:xfrm>
          <a:off x="278880" y="2044591"/>
          <a:ext cx="482816" cy="482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441CB-B5CB-4742-A3AC-AE6DC53BD782}">
      <dsp:nvSpPr>
        <dsp:cNvPr id="0" name=""/>
        <dsp:cNvSpPr/>
      </dsp:nvSpPr>
      <dsp:spPr>
        <a:xfrm>
          <a:off x="1114890" y="1869778"/>
          <a:ext cx="1962186" cy="83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Enhanced Security</a:t>
          </a:r>
          <a:endParaRPr lang="en-US" sz="2100" kern="1200"/>
        </a:p>
      </dsp:txBody>
      <dsp:txXfrm>
        <a:off x="1114890" y="1869778"/>
        <a:ext cx="1962186" cy="832442"/>
      </dsp:txXfrm>
    </dsp:sp>
    <dsp:sp modelId="{71EAEF97-9210-41B4-89BC-78C36217CB9E}">
      <dsp:nvSpPr>
        <dsp:cNvPr id="0" name=""/>
        <dsp:cNvSpPr/>
      </dsp:nvSpPr>
      <dsp:spPr>
        <a:xfrm>
          <a:off x="3418973" y="1869778"/>
          <a:ext cx="832442" cy="8324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8468-E8E2-4804-9456-2500C50CFDBC}">
      <dsp:nvSpPr>
        <dsp:cNvPr id="0" name=""/>
        <dsp:cNvSpPr/>
      </dsp:nvSpPr>
      <dsp:spPr>
        <a:xfrm>
          <a:off x="3593785" y="2044591"/>
          <a:ext cx="482816" cy="482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E7978-9A28-4009-A74A-E33F9AF77682}">
      <dsp:nvSpPr>
        <dsp:cNvPr id="0" name=""/>
        <dsp:cNvSpPr/>
      </dsp:nvSpPr>
      <dsp:spPr>
        <a:xfrm>
          <a:off x="4429796" y="1869778"/>
          <a:ext cx="1962186" cy="83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Health </a:t>
          </a:r>
          <a:endParaRPr lang="en-US" sz="2100" kern="1200"/>
        </a:p>
      </dsp:txBody>
      <dsp:txXfrm>
        <a:off x="4429796" y="1869778"/>
        <a:ext cx="1962186" cy="832442"/>
      </dsp:txXfrm>
    </dsp:sp>
    <dsp:sp modelId="{E1FCB21B-0A9C-400A-9E09-E8AFF520BD9C}">
      <dsp:nvSpPr>
        <dsp:cNvPr id="0" name=""/>
        <dsp:cNvSpPr/>
      </dsp:nvSpPr>
      <dsp:spPr>
        <a:xfrm>
          <a:off x="104067" y="3479461"/>
          <a:ext cx="832442" cy="8324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ECFFB-5DF1-4103-9AEA-B1AC758DFEF2}">
      <dsp:nvSpPr>
        <dsp:cNvPr id="0" name=""/>
        <dsp:cNvSpPr/>
      </dsp:nvSpPr>
      <dsp:spPr>
        <a:xfrm>
          <a:off x="278880" y="3654274"/>
          <a:ext cx="482816" cy="4828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FD731-B47D-46D6-A0A5-4ADE6A71C948}">
      <dsp:nvSpPr>
        <dsp:cNvPr id="0" name=""/>
        <dsp:cNvSpPr/>
      </dsp:nvSpPr>
      <dsp:spPr>
        <a:xfrm>
          <a:off x="1114890" y="3479461"/>
          <a:ext cx="1962186" cy="83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Location Services</a:t>
          </a:r>
          <a:endParaRPr lang="en-US" sz="2100" kern="1200"/>
        </a:p>
      </dsp:txBody>
      <dsp:txXfrm>
        <a:off x="1114890" y="3479461"/>
        <a:ext cx="1962186" cy="832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10CB8-CA52-4A35-AF9D-ADE2BEB9BD70}">
      <dsp:nvSpPr>
        <dsp:cNvPr id="0" name=""/>
        <dsp:cNvSpPr/>
      </dsp:nvSpPr>
      <dsp:spPr>
        <a:xfrm>
          <a:off x="846149" y="338945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3B9CE-91EA-4350-A18C-1E32B41D7829}">
      <dsp:nvSpPr>
        <dsp:cNvPr id="0" name=""/>
        <dsp:cNvSpPr/>
      </dsp:nvSpPr>
      <dsp:spPr>
        <a:xfrm>
          <a:off x="374353" y="1385296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Switching the lights on or off remotely</a:t>
          </a:r>
          <a:endParaRPr lang="en-US" sz="1600" kern="1200"/>
        </a:p>
      </dsp:txBody>
      <dsp:txXfrm>
        <a:off x="374353" y="1385296"/>
        <a:ext cx="1715625" cy="686250"/>
      </dsp:txXfrm>
    </dsp:sp>
    <dsp:sp modelId="{94C13CD5-2BCF-42A1-B686-4C88ABCD81E2}">
      <dsp:nvSpPr>
        <dsp:cNvPr id="0" name=""/>
        <dsp:cNvSpPr/>
      </dsp:nvSpPr>
      <dsp:spPr>
        <a:xfrm>
          <a:off x="2862009" y="338945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4894C-54A9-4D9E-B526-6DE998FA945F}">
      <dsp:nvSpPr>
        <dsp:cNvPr id="0" name=""/>
        <dsp:cNvSpPr/>
      </dsp:nvSpPr>
      <dsp:spPr>
        <a:xfrm>
          <a:off x="2390212" y="1385296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Scheduling the home lighting</a:t>
          </a:r>
          <a:endParaRPr lang="en-US" sz="1600" kern="1200"/>
        </a:p>
      </dsp:txBody>
      <dsp:txXfrm>
        <a:off x="2390212" y="1385296"/>
        <a:ext cx="1715625" cy="686250"/>
      </dsp:txXfrm>
    </dsp:sp>
    <dsp:sp modelId="{855C467B-AD67-4340-9DB5-97E4E239CB30}">
      <dsp:nvSpPr>
        <dsp:cNvPr id="0" name=""/>
        <dsp:cNvSpPr/>
      </dsp:nvSpPr>
      <dsp:spPr>
        <a:xfrm>
          <a:off x="4877868" y="338945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D68C8-C943-4982-A532-174CDBAEA23A}">
      <dsp:nvSpPr>
        <dsp:cNvPr id="0" name=""/>
        <dsp:cNvSpPr/>
      </dsp:nvSpPr>
      <dsp:spPr>
        <a:xfrm>
          <a:off x="4406071" y="1385296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Motion detectors</a:t>
          </a:r>
          <a:endParaRPr lang="en-US" sz="1600" kern="1200"/>
        </a:p>
      </dsp:txBody>
      <dsp:txXfrm>
        <a:off x="4406071" y="1385296"/>
        <a:ext cx="1715625" cy="686250"/>
      </dsp:txXfrm>
    </dsp:sp>
    <dsp:sp modelId="{A2BAB27D-2F63-41AC-A5BE-877FB15C97C7}">
      <dsp:nvSpPr>
        <dsp:cNvPr id="0" name=""/>
        <dsp:cNvSpPr/>
      </dsp:nvSpPr>
      <dsp:spPr>
        <a:xfrm>
          <a:off x="1854079" y="2500453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D1618-3D7B-4DC5-B16F-967B4CD0EE1E}">
      <dsp:nvSpPr>
        <dsp:cNvPr id="0" name=""/>
        <dsp:cNvSpPr/>
      </dsp:nvSpPr>
      <dsp:spPr>
        <a:xfrm>
          <a:off x="1382282" y="354680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Light as notification</a:t>
          </a:r>
          <a:endParaRPr lang="en-US" sz="1600" kern="1200"/>
        </a:p>
      </dsp:txBody>
      <dsp:txXfrm>
        <a:off x="1382282" y="3546804"/>
        <a:ext cx="1715625" cy="686250"/>
      </dsp:txXfrm>
    </dsp:sp>
    <dsp:sp modelId="{C711AD49-8365-4135-929F-53EA4F467FAA}">
      <dsp:nvSpPr>
        <dsp:cNvPr id="0" name=""/>
        <dsp:cNvSpPr/>
      </dsp:nvSpPr>
      <dsp:spPr>
        <a:xfrm>
          <a:off x="3869939" y="2500453"/>
          <a:ext cx="772031" cy="772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0A683-7F1C-42DD-B5CB-4889510A734D}">
      <dsp:nvSpPr>
        <dsp:cNvPr id="0" name=""/>
        <dsp:cNvSpPr/>
      </dsp:nvSpPr>
      <dsp:spPr>
        <a:xfrm>
          <a:off x="3398142" y="354680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Energy savings</a:t>
          </a:r>
          <a:endParaRPr lang="en-US" sz="1600" kern="1200"/>
        </a:p>
      </dsp:txBody>
      <dsp:txXfrm>
        <a:off x="3398142" y="3546804"/>
        <a:ext cx="1715625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8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9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9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41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7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5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90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3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1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6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1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2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08C93D-F048-472B-BF62-43045B38128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9197-5F45-4E1F-99FC-F84563B3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28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Smart Lighting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		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Made By-</a:t>
            </a:r>
          </a:p>
          <a:p>
            <a:pPr marL="0" indent="0">
              <a:buNone/>
            </a:pPr>
            <a:r>
              <a:rPr lang="en-IN"/>
              <a:t>Ansh Trehan(11716522)</a:t>
            </a:r>
          </a:p>
          <a:p>
            <a:pPr marL="0" indent="0">
              <a:buNone/>
            </a:pPr>
            <a:r>
              <a:rPr lang="en-IN"/>
              <a:t>Ranveer singh(11716367)</a:t>
            </a:r>
          </a:p>
          <a:p>
            <a:pPr marL="0" indent="0">
              <a:buNone/>
            </a:pPr>
            <a:r>
              <a:rPr lang="en-IN"/>
              <a:t>Abhishek Choudhary(11715838)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38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2F2F2"/>
                </a:solidFill>
              </a:rPr>
              <a:t>                    Truth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DF331A-C6A5-4C43-9375-590B1D3AA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54963"/>
              </p:ext>
            </p:extLst>
          </p:nvPr>
        </p:nvGraphicFramePr>
        <p:xfrm>
          <a:off x="5576552" y="734096"/>
          <a:ext cx="5422008" cy="5134768"/>
        </p:xfrm>
        <a:graphic>
          <a:graphicData uri="http://schemas.openxmlformats.org/drawingml/2006/table">
            <a:tbl>
              <a:tblPr firstRow="1" lastCol="1">
                <a:tableStyleId>{7DF18680-E054-41AD-8BC1-D1AEF772440D}</a:tableStyleId>
              </a:tblPr>
              <a:tblGrid>
                <a:gridCol w="1355502">
                  <a:extLst>
                    <a:ext uri="{9D8B030D-6E8A-4147-A177-3AD203B41FA5}">
                      <a16:colId xmlns:a16="http://schemas.microsoft.com/office/drawing/2014/main" val="828585801"/>
                    </a:ext>
                  </a:extLst>
                </a:gridCol>
                <a:gridCol w="1355502">
                  <a:extLst>
                    <a:ext uri="{9D8B030D-6E8A-4147-A177-3AD203B41FA5}">
                      <a16:colId xmlns:a16="http://schemas.microsoft.com/office/drawing/2014/main" val="1630694577"/>
                    </a:ext>
                  </a:extLst>
                </a:gridCol>
                <a:gridCol w="1355502">
                  <a:extLst>
                    <a:ext uri="{9D8B030D-6E8A-4147-A177-3AD203B41FA5}">
                      <a16:colId xmlns:a16="http://schemas.microsoft.com/office/drawing/2014/main" val="1106905225"/>
                    </a:ext>
                  </a:extLst>
                </a:gridCol>
                <a:gridCol w="1355502">
                  <a:extLst>
                    <a:ext uri="{9D8B030D-6E8A-4147-A177-3AD203B41FA5}">
                      <a16:colId xmlns:a16="http://schemas.microsoft.com/office/drawing/2014/main" val="3329139717"/>
                    </a:ext>
                  </a:extLst>
                </a:gridCol>
              </a:tblGrid>
              <a:tr h="7580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 h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0546" marR="120546" marT="60273" marB="60273"/>
                </a:tc>
                <a:tc hMerge="1">
                  <a:txBody>
                    <a:bodyPr/>
                    <a:lstStyle/>
                    <a:p>
                      <a:endParaRPr lang="en-IN" sz="240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310077117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APP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546" marR="120546" marT="60273" marB="60273">
                    <a:solidFill>
                      <a:srgbClr val="54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LDR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546" marR="120546" marT="60273" marB="60273">
                    <a:solidFill>
                      <a:srgbClr val="54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PIR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546" marR="120546" marT="60273" marB="60273">
                    <a:solidFill>
                      <a:srgbClr val="54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LED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8943362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171945995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  <a:endParaRPr lang="en-IN" sz="240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LOW</a:t>
                      </a: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2292773548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LOW</a:t>
                      </a:r>
                      <a:endParaRPr lang="en-IN" sz="240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LOW</a:t>
                      </a: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253691959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  <a:endParaRPr lang="en-IN" sz="240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LOW</a:t>
                      </a: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18378672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HIGH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LOW</a:t>
                      </a:r>
                      <a:endParaRPr lang="en-IN" sz="240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202391581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HIGH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  <a:endParaRPr lang="en-IN" sz="240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3592029115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HIGH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LOW</a:t>
                      </a:r>
                      <a:endParaRPr lang="en-IN" sz="240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LOW</a:t>
                      </a: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276897625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HIGH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  <a:endParaRPr lang="en-IN" sz="2400" dirty="0"/>
                    </a:p>
                  </a:txBody>
                  <a:tcPr marL="120546" marR="120546" marT="60273" marB="60273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HIGH</a:t>
                      </a: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120546" marR="120546" marT="60273" marB="60273"/>
                </a:tc>
                <a:extLst>
                  <a:ext uri="{0D108BD9-81ED-4DB2-BD59-A6C34878D82A}">
                    <a16:rowId xmlns:a16="http://schemas.microsoft.com/office/drawing/2014/main" val="140355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31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200" b="1" u="sng">
                <a:solidFill>
                  <a:srgbClr val="F2F2F2"/>
                </a:solidFill>
              </a:rPr>
              <a:t>Applications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903D3-B010-4239-A5F5-E386EB2D5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93529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079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200" b="1" u="sng">
                <a:solidFill>
                  <a:srgbClr val="F2F2F2"/>
                </a:solidFill>
              </a:rPr>
              <a:t>Conclusion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080046-4370-4688-8F96-DAC1FA251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21986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166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/>
              <a:t>Introduction</a:t>
            </a:r>
            <a:r>
              <a:rPr lang="en-IN" b="1" u="sng"/>
              <a:t> 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Smart lighting</a:t>
            </a:r>
            <a:r>
              <a:rPr lang="en-GB" dirty="0"/>
              <a:t> is a lighting technology designed for energy efficiency. This may include high efficiency fixtures and automated controls that make adjustments based on conditions such as occupancy or daylight availability.</a:t>
            </a:r>
          </a:p>
          <a:p>
            <a:pPr marL="0" indent="0">
              <a:buNone/>
            </a:pPr>
            <a:r>
              <a:rPr lang="en-GB" b="1" dirty="0"/>
              <a:t> No need to spend energy lighting the room if-</a:t>
            </a:r>
          </a:p>
          <a:p>
            <a:r>
              <a:rPr lang="en-GB" dirty="0"/>
              <a:t>It’s already bright enough from natural light,</a:t>
            </a:r>
          </a:p>
          <a:p>
            <a:r>
              <a:rPr lang="en-GB" dirty="0"/>
              <a:t>There’s nobody in the room</a:t>
            </a:r>
          </a:p>
          <a:p>
            <a:r>
              <a:rPr lang="en-GB" dirty="0"/>
              <a:t>Idea is to detect these things, and turn off lights when not needed.</a:t>
            </a:r>
            <a:endParaRPr lang="en-I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sz="3900"/>
              <a:t>Components Required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dirty="0"/>
              <a:t>Arduino Uno</a:t>
            </a:r>
          </a:p>
          <a:p>
            <a:r>
              <a:rPr lang="en-IN" dirty="0"/>
              <a:t>PIR Sensor</a:t>
            </a:r>
          </a:p>
          <a:p>
            <a:r>
              <a:rPr lang="en-IN" dirty="0"/>
              <a:t>LDR Sensor</a:t>
            </a:r>
          </a:p>
          <a:p>
            <a:r>
              <a:rPr lang="en-IN" dirty="0"/>
              <a:t>LCD Display</a:t>
            </a:r>
          </a:p>
          <a:p>
            <a:r>
              <a:rPr lang="en-IN"/>
              <a:t>ESP8266</a:t>
            </a:r>
            <a:endParaRPr lang="en-IN" dirty="0"/>
          </a:p>
          <a:p>
            <a:r>
              <a:rPr lang="en-IN" dirty="0"/>
              <a:t>Breadboard</a:t>
            </a:r>
          </a:p>
          <a:p>
            <a:r>
              <a:rPr lang="en-IN" dirty="0"/>
              <a:t>Relay</a:t>
            </a:r>
          </a:p>
          <a:p>
            <a:r>
              <a:rPr lang="en-IN" dirty="0"/>
              <a:t>LED Bulb</a:t>
            </a:r>
          </a:p>
          <a:p>
            <a:r>
              <a:rPr lang="en-IN" dirty="0"/>
              <a:t>Resistors</a:t>
            </a:r>
          </a:p>
          <a:p>
            <a:r>
              <a:rPr lang="en-IN" dirty="0"/>
              <a:t>Potentiometer</a:t>
            </a:r>
          </a:p>
        </p:txBody>
      </p:sp>
    </p:spTree>
    <p:extLst>
      <p:ext uri="{BB962C8B-B14F-4D97-AF65-F5344CB8AC3E}">
        <p14:creationId xmlns:p14="http://schemas.microsoft.com/office/powerpoint/2010/main" val="132437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7"/>
          <a:stretch/>
        </p:blipFill>
        <p:spPr bwMode="auto">
          <a:xfrm>
            <a:off x="1" y="-5"/>
            <a:ext cx="6095999" cy="5020241"/>
          </a:xfrm>
          <a:custGeom>
            <a:avLst/>
            <a:gdLst>
              <a:gd name="connsiteX0" fmla="*/ 0 w 6095999"/>
              <a:gd name="connsiteY0" fmla="*/ 0 h 5020241"/>
              <a:gd name="connsiteX1" fmla="*/ 6095999 w 6095999"/>
              <a:gd name="connsiteY1" fmla="*/ 0 h 5020241"/>
              <a:gd name="connsiteX2" fmla="*/ 6095999 w 6095999"/>
              <a:gd name="connsiteY2" fmla="*/ 4581001 h 5020241"/>
              <a:gd name="connsiteX3" fmla="*/ 5995877 w 6095999"/>
              <a:gd name="connsiteY3" fmla="*/ 4581001 h 5020241"/>
              <a:gd name="connsiteX4" fmla="*/ 5747167 w 6095999"/>
              <a:gd name="connsiteY4" fmla="*/ 4576798 h 5020241"/>
              <a:gd name="connsiteX5" fmla="*/ 5503333 w 6095999"/>
              <a:gd name="connsiteY5" fmla="*/ 4570492 h 5020241"/>
              <a:gd name="connsiteX6" fmla="*/ 5261938 w 6095999"/>
              <a:gd name="connsiteY6" fmla="*/ 4564537 h 5020241"/>
              <a:gd name="connsiteX7" fmla="*/ 5025418 w 6095999"/>
              <a:gd name="connsiteY7" fmla="*/ 4557881 h 5020241"/>
              <a:gd name="connsiteX8" fmla="*/ 4790118 w 6095999"/>
              <a:gd name="connsiteY8" fmla="*/ 4547722 h 5020241"/>
              <a:gd name="connsiteX9" fmla="*/ 4558477 w 6095999"/>
              <a:gd name="connsiteY9" fmla="*/ 4536862 h 5020241"/>
              <a:gd name="connsiteX10" fmla="*/ 4331710 w 6095999"/>
              <a:gd name="connsiteY10" fmla="*/ 4527054 h 5020241"/>
              <a:gd name="connsiteX11" fmla="*/ 3889152 w 6095999"/>
              <a:gd name="connsiteY11" fmla="*/ 4499379 h 5020241"/>
              <a:gd name="connsiteX12" fmla="*/ 3464881 w 6095999"/>
              <a:gd name="connsiteY12" fmla="*/ 4469954 h 5020241"/>
              <a:gd name="connsiteX13" fmla="*/ 3057678 w 6095999"/>
              <a:gd name="connsiteY13" fmla="*/ 4439126 h 5020241"/>
              <a:gd name="connsiteX14" fmla="*/ 2672421 w 6095999"/>
              <a:gd name="connsiteY14" fmla="*/ 4405147 h 5020241"/>
              <a:gd name="connsiteX15" fmla="*/ 2304232 w 6095999"/>
              <a:gd name="connsiteY15" fmla="*/ 4369765 h 5020241"/>
              <a:gd name="connsiteX16" fmla="*/ 1962864 w 6095999"/>
              <a:gd name="connsiteY16" fmla="*/ 4331582 h 5020241"/>
              <a:gd name="connsiteX17" fmla="*/ 1642223 w 6095999"/>
              <a:gd name="connsiteY17" fmla="*/ 4294099 h 5020241"/>
              <a:gd name="connsiteX18" fmla="*/ 1347183 w 6095999"/>
              <a:gd name="connsiteY18" fmla="*/ 4256616 h 5020241"/>
              <a:gd name="connsiteX19" fmla="*/ 1076528 w 6095999"/>
              <a:gd name="connsiteY19" fmla="*/ 4221235 h 5020241"/>
              <a:gd name="connsiteX20" fmla="*/ 836351 w 6095999"/>
              <a:gd name="connsiteY20" fmla="*/ 4187605 h 5020241"/>
              <a:gd name="connsiteX21" fmla="*/ 619339 w 6095999"/>
              <a:gd name="connsiteY21" fmla="*/ 4155727 h 5020241"/>
              <a:gd name="connsiteX22" fmla="*/ 436464 w 6095999"/>
              <a:gd name="connsiteY22" fmla="*/ 4129104 h 5020241"/>
              <a:gd name="connsiteX23" fmla="*/ 282848 w 6095999"/>
              <a:gd name="connsiteY23" fmla="*/ 4103881 h 5020241"/>
              <a:gd name="connsiteX24" fmla="*/ 71932 w 6095999"/>
              <a:gd name="connsiteY24" fmla="*/ 4067800 h 5020241"/>
              <a:gd name="connsiteX25" fmla="*/ 1 w 6095999"/>
              <a:gd name="connsiteY25" fmla="*/ 4055539 h 5020241"/>
              <a:gd name="connsiteX26" fmla="*/ 1 w 6095999"/>
              <a:gd name="connsiteY26" fmla="*/ 5020241 h 5020241"/>
              <a:gd name="connsiteX27" fmla="*/ 0 w 6095999"/>
              <a:gd name="connsiteY27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ircuit board&#10;&#10;Description automatically generated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r="8137" b="2"/>
          <a:stretch/>
        </p:blipFill>
        <p:spPr bwMode="auto">
          <a:xfrm>
            <a:off x="6096000" y="-5"/>
            <a:ext cx="6095696" cy="4583103"/>
          </a:xfrm>
          <a:custGeom>
            <a:avLst/>
            <a:gdLst>
              <a:gd name="connsiteX0" fmla="*/ 0 w 6095696"/>
              <a:gd name="connsiteY0" fmla="*/ 0 h 4583103"/>
              <a:gd name="connsiteX1" fmla="*/ 6095696 w 6095696"/>
              <a:gd name="connsiteY1" fmla="*/ 0 h 4583103"/>
              <a:gd name="connsiteX2" fmla="*/ 6095696 w 6095696"/>
              <a:gd name="connsiteY2" fmla="*/ 4057991 h 4583103"/>
              <a:gd name="connsiteX3" fmla="*/ 5818946 w 6095696"/>
              <a:gd name="connsiteY3" fmla="*/ 4110187 h 4583103"/>
              <a:gd name="connsiteX4" fmla="*/ 5543413 w 6095696"/>
              <a:gd name="connsiteY4" fmla="*/ 4159931 h 4583103"/>
              <a:gd name="connsiteX5" fmla="*/ 5266662 w 6095696"/>
              <a:gd name="connsiteY5" fmla="*/ 4208624 h 4583103"/>
              <a:gd name="connsiteX6" fmla="*/ 4988691 w 6095696"/>
              <a:gd name="connsiteY6" fmla="*/ 4250310 h 4583103"/>
              <a:gd name="connsiteX7" fmla="*/ 4711940 w 6095696"/>
              <a:gd name="connsiteY7" fmla="*/ 4292347 h 4583103"/>
              <a:gd name="connsiteX8" fmla="*/ 4433969 w 6095696"/>
              <a:gd name="connsiteY8" fmla="*/ 4331582 h 4583103"/>
              <a:gd name="connsiteX9" fmla="*/ 4159656 w 6095696"/>
              <a:gd name="connsiteY9" fmla="*/ 4365211 h 4583103"/>
              <a:gd name="connsiteX10" fmla="*/ 3881685 w 6095696"/>
              <a:gd name="connsiteY10" fmla="*/ 4397089 h 4583103"/>
              <a:gd name="connsiteX11" fmla="*/ 3604934 w 6095696"/>
              <a:gd name="connsiteY11" fmla="*/ 4426165 h 4583103"/>
              <a:gd name="connsiteX12" fmla="*/ 3333059 w 6095696"/>
              <a:gd name="connsiteY12" fmla="*/ 4451387 h 4583103"/>
              <a:gd name="connsiteX13" fmla="*/ 3057527 w 6095696"/>
              <a:gd name="connsiteY13" fmla="*/ 4476609 h 4583103"/>
              <a:gd name="connsiteX14" fmla="*/ 2785652 w 6095696"/>
              <a:gd name="connsiteY14" fmla="*/ 4497628 h 4583103"/>
              <a:gd name="connsiteX15" fmla="*/ 2513777 w 6095696"/>
              <a:gd name="connsiteY15" fmla="*/ 4514092 h 4583103"/>
              <a:gd name="connsiteX16" fmla="*/ 2243122 w 6095696"/>
              <a:gd name="connsiteY16" fmla="*/ 4531258 h 4583103"/>
              <a:gd name="connsiteX17" fmla="*/ 1974904 w 6095696"/>
              <a:gd name="connsiteY17" fmla="*/ 4545620 h 4583103"/>
              <a:gd name="connsiteX18" fmla="*/ 1709125 w 6095696"/>
              <a:gd name="connsiteY18" fmla="*/ 4555779 h 4583103"/>
              <a:gd name="connsiteX19" fmla="*/ 1443346 w 6095696"/>
              <a:gd name="connsiteY19" fmla="*/ 4564537 h 4583103"/>
              <a:gd name="connsiteX20" fmla="*/ 1180006 w 6095696"/>
              <a:gd name="connsiteY20" fmla="*/ 4572944 h 4583103"/>
              <a:gd name="connsiteX21" fmla="*/ 920323 w 6095696"/>
              <a:gd name="connsiteY21" fmla="*/ 4576798 h 4583103"/>
              <a:gd name="connsiteX22" fmla="*/ 660640 w 6095696"/>
              <a:gd name="connsiteY22" fmla="*/ 4581001 h 4583103"/>
              <a:gd name="connsiteX23" fmla="*/ 404614 w 6095696"/>
              <a:gd name="connsiteY23" fmla="*/ 4583103 h 4583103"/>
              <a:gd name="connsiteX24" fmla="*/ 151027 w 6095696"/>
              <a:gd name="connsiteY24" fmla="*/ 4581001 h 4583103"/>
              <a:gd name="connsiteX25" fmla="*/ 0 w 6095696"/>
              <a:gd name="connsiteY25" fmla="*/ 4581001 h 458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EBEBEB"/>
                </a:solidFill>
              </a:rPr>
              <a:t>Passive Infrared (PIR) Sensor HC-SR501</a:t>
            </a:r>
          </a:p>
        </p:txBody>
      </p:sp>
    </p:spTree>
    <p:extLst>
      <p:ext uri="{BB962C8B-B14F-4D97-AF65-F5344CB8AC3E}">
        <p14:creationId xmlns:p14="http://schemas.microsoft.com/office/powerpoint/2010/main" val="386446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Photoresistor or Light Dependent Resistor (LDR)</a:t>
            </a:r>
          </a:p>
        </p:txBody>
      </p:sp>
      <p:pic>
        <p:nvPicPr>
          <p:cNvPr id="3074" name="Picture 2" descr="Image result for ld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9" t="17296" r="12267" b="15742"/>
          <a:stretch/>
        </p:blipFill>
        <p:spPr bwMode="auto">
          <a:xfrm>
            <a:off x="7203354" y="1851069"/>
            <a:ext cx="2936836" cy="33844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65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lcd display 16x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640081"/>
            <a:ext cx="6211026" cy="32918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                LCD Display 16X02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387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12v 1 channel relay modu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9" r="6937"/>
          <a:stretch/>
        </p:blipFill>
        <p:spPr bwMode="auto">
          <a:xfrm>
            <a:off x="3384219" y="540772"/>
            <a:ext cx="5420386" cy="37630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RELAY</a:t>
            </a:r>
          </a:p>
        </p:txBody>
      </p:sp>
    </p:spTree>
    <p:extLst>
      <p:ext uri="{BB962C8B-B14F-4D97-AF65-F5344CB8AC3E}">
        <p14:creationId xmlns:p14="http://schemas.microsoft.com/office/powerpoint/2010/main" val="109471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69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2F2F2"/>
                </a:solidFill>
              </a:rPr>
              <a:t>                   </a:t>
            </a:r>
            <a:r>
              <a:rPr lang="en-IN" sz="3200" b="1" u="sng">
                <a:solidFill>
                  <a:srgbClr val="F2F2F2"/>
                </a:solidFill>
              </a:rPr>
              <a:t>Logic and Working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56231-6C37-49D3-93FD-9E528A5CA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06959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457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182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Smart Lighting System</vt:lpstr>
      <vt:lpstr>Introduction </vt:lpstr>
      <vt:lpstr>Components Required </vt:lpstr>
      <vt:lpstr>Passive Infrared (PIR) Sensor HC-SR501</vt:lpstr>
      <vt:lpstr>Photoresistor or Light Dependent Resistor (LDR)</vt:lpstr>
      <vt:lpstr>                    LCD Display 16X02 </vt:lpstr>
      <vt:lpstr>RELAY</vt:lpstr>
      <vt:lpstr>PowerPoint Presentation</vt:lpstr>
      <vt:lpstr>                   Logic and Working</vt:lpstr>
      <vt:lpstr>                    Truth Table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ranveer singh</dc:creator>
  <cp:lastModifiedBy>Ansh Trehan</cp:lastModifiedBy>
  <cp:revision>34</cp:revision>
  <dcterms:created xsi:type="dcterms:W3CDTF">2019-10-02T08:57:26Z</dcterms:created>
  <dcterms:modified xsi:type="dcterms:W3CDTF">2019-10-03T08:07:33Z</dcterms:modified>
</cp:coreProperties>
</file>