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57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87880" y="2767965"/>
            <a:ext cx="1092581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6600" u="sng" dirty="0">
                <a:sym typeface="+mn-ea"/>
              </a:rPr>
              <a:t>Conditional Statements</a:t>
            </a:r>
            <a:endParaRPr lang="en-US" sz="6600" u="sng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515" y="478790"/>
            <a:ext cx="9144000" cy="92964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Conditional Statements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7340" y="2190115"/>
            <a:ext cx="11828780" cy="3644900"/>
          </a:xfrm>
        </p:spPr>
        <p:txBody>
          <a:bodyPr/>
          <a:lstStyle/>
          <a:p>
            <a:pPr marL="1828800" lvl="3" indent="-457200" algn="just">
              <a:buFont typeface="+mj-lt"/>
              <a:buAutoNum type="arabicParenR"/>
            </a:pPr>
            <a:r>
              <a:rPr lang="en-US" sz="2400"/>
              <a:t>The if statements are the conditional statements in Python, and these implement selectionconstructs (decision constructs).</a:t>
            </a:r>
            <a:endParaRPr lang="en-US" sz="2400"/>
          </a:p>
          <a:p>
            <a:pPr marL="1828800" lvl="3" indent="-457200" algn="just">
              <a:buFont typeface="+mj-lt"/>
              <a:buAutoNum type="arabicParenR"/>
            </a:pPr>
            <a:endParaRPr lang="en-US" sz="2400"/>
          </a:p>
          <a:p>
            <a:pPr marL="1828800" lvl="3" indent="-457200" algn="just">
              <a:buFont typeface="+mj-lt"/>
              <a:buAutoNum type="arabicParenR"/>
            </a:pPr>
            <a:endParaRPr lang="en-US" sz="2400"/>
          </a:p>
          <a:p>
            <a:pPr marL="1828800" lvl="3" indent="-457200" algn="just">
              <a:buFont typeface="+mj-lt"/>
              <a:buAutoNum type="arabicParenR"/>
            </a:pPr>
            <a:r>
              <a:rPr lang="en-IN" altLang="en-US" sz="2400"/>
              <a:t>I</a:t>
            </a:r>
            <a:r>
              <a:rPr lang="en-US" sz="2400"/>
              <a:t>f statement is the most simple decision-making statement. It is used to decide whether a certain statement or block of statements will be executed or not i.e if a certain condition is true then a block of statement is executed otherwise not.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if</a:t>
            </a:r>
            <a:endParaRPr lang="en-US" alt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SYNTAX: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if(conditional expression):</a:t>
            </a:r>
            <a:endParaRPr lang="en-US"/>
          </a:p>
          <a:p>
            <a:pPr marL="0" indent="0">
              <a:buNone/>
            </a:pPr>
            <a:r>
              <a:rPr lang="en-US"/>
              <a:t>statements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en-IN"/>
              <a:t>CODE</a:t>
            </a:r>
            <a:endParaRPr lang="en-US" alt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x=0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if x=0: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print(“hello world”)</a:t>
            </a:r>
            <a:endParaRPr lang="en-IN" alt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5497195" y="1475740"/>
            <a:ext cx="0" cy="3489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if-else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/>
              <a:t>SYNTAX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if(conditional expression):</a:t>
            </a:r>
            <a:endParaRPr lang="en-US"/>
          </a:p>
          <a:p>
            <a:pPr marL="0" indent="0">
              <a:buNone/>
            </a:pPr>
            <a:r>
              <a:rPr lang="en-US"/>
              <a:t>statements</a:t>
            </a:r>
            <a:endParaRPr lang="en-US"/>
          </a:p>
          <a:p>
            <a:pPr marL="0" indent="0">
              <a:buNone/>
            </a:pPr>
            <a:r>
              <a:rPr lang="en-US"/>
              <a:t>else:</a:t>
            </a:r>
            <a:endParaRPr lang="en-US"/>
          </a:p>
          <a:p>
            <a:pPr marL="0" indent="0">
              <a:buNone/>
            </a:pPr>
            <a:r>
              <a:rPr lang="en-US"/>
              <a:t>statements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IN" altLang="en-US"/>
              <a:t>CODE</a:t>
            </a:r>
            <a:endParaRPr lang="en-I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pPr marL="0" indent="0">
              <a:buNone/>
            </a:pPr>
            <a:r>
              <a:rPr lang="en-IN" altLang="en-US">
                <a:sym typeface="+mn-ea"/>
              </a:rPr>
              <a:t>x=0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if x=0: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print(“hello world”)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else: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print(“bye bye”)</a:t>
            </a:r>
            <a:endParaRPr lang="en-I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497195" y="1830705"/>
            <a:ext cx="0" cy="3489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if-elif Statement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/>
              <a:t>SYNTAX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if (conditional expression) :</a:t>
            </a:r>
            <a:endParaRPr lang="en-US"/>
          </a:p>
          <a:p>
            <a:pPr marL="0" indent="0">
              <a:buNone/>
            </a:pPr>
            <a:r>
              <a:rPr lang="en-US"/>
              <a:t>statements</a:t>
            </a:r>
            <a:endParaRPr lang="en-US"/>
          </a:p>
          <a:p>
            <a:pPr marL="0" indent="0">
              <a:buNone/>
            </a:pPr>
            <a:r>
              <a:rPr lang="en-US"/>
              <a:t>elif (conditional expression) :</a:t>
            </a:r>
            <a:endParaRPr lang="en-US"/>
          </a:p>
          <a:p>
            <a:pPr marL="0" indent="0">
              <a:buNone/>
            </a:pPr>
            <a:r>
              <a:rPr lang="en-US"/>
              <a:t>statements</a:t>
            </a:r>
            <a:endParaRPr lang="en-US"/>
          </a:p>
          <a:p>
            <a:pPr marL="0" indent="0">
              <a:buNone/>
            </a:pPr>
            <a:r>
              <a:rPr lang="en-US"/>
              <a:t>else :</a:t>
            </a:r>
            <a:endParaRPr lang="en-US"/>
          </a:p>
          <a:p>
            <a:pPr marL="0" indent="0">
              <a:buNone/>
            </a:pPr>
            <a:r>
              <a:rPr lang="en-US"/>
              <a:t>statements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IN" altLang="en-US"/>
              <a:t>CODE</a:t>
            </a:r>
            <a:endParaRPr lang="en-I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C=int(input(‘enter the value’)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if c&lt;10: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print(“less than 10”)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elif c&gt;10: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print(“greater than 10”)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else 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print(“it is 10”)</a:t>
            </a:r>
            <a:endParaRPr lang="en-IN" alt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496560" y="1800225"/>
            <a:ext cx="635" cy="4077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Nested if-else Statement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/>
              <a:t>SYNTAX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marL="0" indent="0">
              <a:buNone/>
            </a:pPr>
            <a:r>
              <a:rPr lang="en-US"/>
              <a:t>if (conditional expression):</a:t>
            </a:r>
            <a:endParaRPr lang="en-US"/>
          </a:p>
          <a:p>
            <a:pPr marL="0" indent="0">
              <a:buNone/>
            </a:pPr>
            <a:r>
              <a:rPr lang="en-US"/>
              <a:t>if (conditional expression):</a:t>
            </a:r>
            <a:endParaRPr lang="en-US"/>
          </a:p>
          <a:p>
            <a:pPr marL="0" indent="0">
              <a:buNone/>
            </a:pPr>
            <a:r>
              <a:rPr lang="en-US"/>
              <a:t>statements</a:t>
            </a:r>
            <a:endParaRPr lang="en-US"/>
          </a:p>
          <a:p>
            <a:pPr marL="0" indent="0">
              <a:buNone/>
            </a:pPr>
            <a:r>
              <a:rPr lang="en-US"/>
              <a:t>else:</a:t>
            </a:r>
            <a:endParaRPr lang="en-US"/>
          </a:p>
          <a:p>
            <a:pPr marL="0" indent="0">
              <a:buNone/>
            </a:pPr>
            <a:r>
              <a:rPr lang="en-US"/>
              <a:t>statements</a:t>
            </a:r>
            <a:endParaRPr lang="en-US"/>
          </a:p>
          <a:p>
            <a:pPr marL="0" indent="0">
              <a:buNone/>
            </a:pPr>
            <a:r>
              <a:rPr lang="en-US"/>
              <a:t>else:</a:t>
            </a:r>
            <a:endParaRPr lang="en-US"/>
          </a:p>
          <a:p>
            <a:pPr marL="0" indent="0">
              <a:buNone/>
            </a:pPr>
            <a:r>
              <a:rPr lang="en-US"/>
              <a:t>statements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IN" altLang="en-US"/>
              <a:t>CODE</a:t>
            </a:r>
            <a:endParaRPr lang="en-I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25000"/>
          </a:bodyPr>
          <a:p>
            <a:pPr marL="0" indent="0">
              <a:buNone/>
            </a:pPr>
            <a:r>
              <a:rPr lang="en-US" sz="8000">
                <a:sym typeface="+mn-ea"/>
              </a:rPr>
              <a:t>num = 15</a:t>
            </a:r>
            <a:endParaRPr lang="en-US" sz="8000"/>
          </a:p>
          <a:p>
            <a:pPr marL="0" indent="0">
              <a:buNone/>
            </a:pPr>
            <a:r>
              <a:rPr lang="en-US" sz="8000">
                <a:sym typeface="+mn-ea"/>
              </a:rPr>
              <a:t>if num &gt;= 0:</a:t>
            </a:r>
            <a:endParaRPr lang="en-US" sz="8000"/>
          </a:p>
          <a:p>
            <a:pPr marL="0" indent="0">
              <a:buNone/>
            </a:pPr>
            <a:r>
              <a:rPr lang="en-US" sz="8000">
                <a:sym typeface="+mn-ea"/>
              </a:rPr>
              <a:t>    if num == 0:</a:t>
            </a:r>
            <a:endParaRPr lang="en-US" sz="8000"/>
          </a:p>
          <a:p>
            <a:pPr marL="0" indent="0">
              <a:buNone/>
            </a:pPr>
            <a:r>
              <a:rPr lang="en-US" sz="8000">
                <a:sym typeface="+mn-ea"/>
              </a:rPr>
              <a:t>        print("Zero")</a:t>
            </a:r>
            <a:endParaRPr lang="en-US" sz="8000"/>
          </a:p>
          <a:p>
            <a:pPr marL="0" indent="0">
              <a:buNone/>
            </a:pPr>
            <a:r>
              <a:rPr lang="en-US" sz="8000">
                <a:sym typeface="+mn-ea"/>
              </a:rPr>
              <a:t>    else:</a:t>
            </a:r>
            <a:endParaRPr lang="en-US" sz="8000"/>
          </a:p>
          <a:p>
            <a:pPr marL="0" indent="0">
              <a:buNone/>
            </a:pPr>
            <a:r>
              <a:rPr lang="en-US" sz="8000">
                <a:sym typeface="+mn-ea"/>
              </a:rPr>
              <a:t>        print("Positive number")</a:t>
            </a:r>
            <a:endParaRPr lang="en-US" sz="8000"/>
          </a:p>
          <a:p>
            <a:pPr marL="0" indent="0">
              <a:buNone/>
            </a:pPr>
            <a:r>
              <a:rPr lang="en-US" sz="8000">
                <a:sym typeface="+mn-ea"/>
              </a:rPr>
              <a:t>else:</a:t>
            </a:r>
            <a:endParaRPr lang="en-US" sz="8000"/>
          </a:p>
          <a:p>
            <a:pPr marL="0" indent="0">
              <a:buNone/>
            </a:pPr>
            <a:r>
              <a:rPr lang="en-US" sz="8000">
                <a:sym typeface="+mn-ea"/>
              </a:rPr>
              <a:t>    print("Negative number")</a:t>
            </a:r>
            <a:endParaRPr lang="en-US" sz="80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</a:t>
            </a: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516880" y="2043430"/>
            <a:ext cx="10160" cy="4108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3387090" y="2910205"/>
            <a:ext cx="700595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8000"/>
              <a:t>THANK YOU</a:t>
            </a:r>
            <a:endParaRPr lang="en-US"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1150</Words>
  <Application>WPS Presentation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Conditional Statements</vt:lpstr>
      <vt:lpstr>IF </vt:lpstr>
      <vt:lpstr>if-else </vt:lpstr>
      <vt:lpstr>if-elif Statement</vt:lpstr>
      <vt:lpstr>Nested if-else Statement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/>
  <cp:lastModifiedBy>ansh</cp:lastModifiedBy>
  <cp:revision>4</cp:revision>
  <dcterms:created xsi:type="dcterms:W3CDTF">2022-07-24T20:11:00Z</dcterms:created>
  <dcterms:modified xsi:type="dcterms:W3CDTF">2022-07-25T03:41:15Z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B3964F19FB1B4585B71F86A67DC2924A</vt:lpwstr>
  </property>
  <property fmtid="{D5CDD505-2E9C-101B-9397-08002B2CF9AE}" pid="3" name="KSOProductBuildVer">
    <vt:lpwstr>1033-11.2.0.11191</vt:lpwstr>
  </property>
</Properties>
</file>