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0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026" y="1743726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49" y="3897156"/>
            <a:ext cx="9144000" cy="2777964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&lt;EVENT MANAGEMENT SYSTEM&gt;</a:t>
            </a:r>
          </a:p>
          <a:p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&lt;VIBHOR TYAGI  2426MCA210&gt;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&lt;VISHAL DAGAR   2426MCA1002&gt;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&lt;SHIVANG SHARMA 2426MCA850&gt;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 SINGHAL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9E45153-6C5D-C1C5-2FF8-9A4E0F0A7E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1202037"/>
            <a:ext cx="11551920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Ticketing and Registration: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ticket purchase and registration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payment gateways (e.g., PayPal, Stripe).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and Surveys: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Mechanism for gathering attendee feedback post-event.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4000" b="1" i="1" dirty="0"/>
              <a:t>Process </a:t>
            </a:r>
            <a:r>
              <a:rPr lang="en-US" sz="4000" b="1" i="1" dirty="0" err="1"/>
              <a:t>Flow:Event</a:t>
            </a:r>
            <a:r>
              <a:rPr lang="en-US" sz="4000" b="1" i="1" dirty="0"/>
              <a:t> creation by organizers → Registration → Ticket purchase → Event day management → Post-event fee</a:t>
            </a:r>
            <a:r>
              <a:rPr lang="en-US" sz="4800" b="1" i="1" dirty="0"/>
              <a:t>db</a:t>
            </a:r>
            <a:r>
              <a:rPr lang="en-US" sz="4000" b="1" i="1" dirty="0"/>
              <a:t>ack collection.</a:t>
            </a:r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Example </a:t>
            </a:r>
            <a:r>
              <a:rPr lang="en-US" sz="3600" b="1" dirty="0" err="1"/>
              <a:t>Reports:Attendance</a:t>
            </a:r>
            <a:r>
              <a:rPr lang="en-US" sz="3600" b="1" dirty="0"/>
              <a:t> report (number of participants).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Financial report (revenue vs. costs).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Feedback summary (attendee satisfaction).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Analytics on attendee demographics and engagement.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Include key articles, books, and websites you consulted during your research. Use a standard citation format (APA, MLA, etc.).</a:t>
            </a:r>
          </a:p>
          <a:p>
            <a:r>
              <a:rPr lang="en-US" b="1" dirty="0"/>
              <a:t>Final Tips: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visuals and diagrams to enhance understanding.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Keep text concise and to the 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Practice your presentation for smooth delivery.</a:t>
            </a:r>
          </a:p>
          <a:p>
            <a:r>
              <a:rPr lang="en-US" b="1" dirty="0"/>
              <a:t>Feel free to adjust any content as needed!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7968"/>
            <a:ext cx="10744200" cy="4787075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r>
              <a:rPr lang="en-IN" sz="6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1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(2-3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CF20623-6C5C-4188-77FE-623BCE7451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350" y="2478157"/>
            <a:ext cx="1167765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 Event Management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 A system designed to plan, organize, and manage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 Streamlines processes, enhances attendee experience, and improves overall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Cases: Conferences, weddings, corporate events, festivals.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0D6B9B-F3D5-6279-E12E-A31290AA63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398983"/>
            <a:ext cx="11353800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743200" lvl="6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Trends</a:t>
            </a:r>
          </a:p>
          <a:p>
            <a:pPr marL="2743200" lvl="6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use of technology in event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 demand for virtual and hybrid events post-pandemic.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Studies: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on attendee engagement through mobile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on data analytics for event success measurement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4880" y="-154241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B3664F-3DE5-AFBE-1A44-9559BA2C6B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4636"/>
            <a:ext cx="1068273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Event Management: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Coordination between multiple stakeholders.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constraints and resource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Technological Solutions: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tools for registration and ticketing.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reality for venue tours and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4040"/>
            <a:ext cx="11201646" cy="3032759"/>
          </a:xfrm>
        </p:spPr>
        <p:txBody>
          <a:bodyPr>
            <a:normAutofit fontScale="40000" lnSpcReduction="20000"/>
          </a:bodyPr>
          <a:lstStyle/>
          <a:p>
            <a:pPr lvl="1"/>
            <a:r>
              <a:rPr lang="en-US" sz="7000" b="1" dirty="0"/>
              <a:t>Primary </a:t>
            </a:r>
            <a:r>
              <a:rPr lang="en-US" sz="7000" b="1" dirty="0" err="1"/>
              <a:t>Objectives:To</a:t>
            </a:r>
            <a:r>
              <a:rPr lang="en-US" sz="7000" b="1" dirty="0"/>
              <a:t> develop a comprehensive system for managing various </a:t>
            </a:r>
            <a:r>
              <a:rPr lang="en-US" sz="7000" b="1" dirty="0" err="1"/>
              <a:t>aspectsof</a:t>
            </a:r>
            <a:r>
              <a:rPr lang="en-US" sz="7000" b="1" dirty="0"/>
              <a:t> events.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7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7000" b="1" dirty="0"/>
              <a:t>To enhance user experience for both organizers and attendees.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7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7000" b="1" dirty="0"/>
              <a:t>To enable data-driven decision-making through analytics and reporting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600" b="1" dirty="0"/>
              <a:t>Hardware </a:t>
            </a:r>
            <a:r>
              <a:rPr lang="en-IN" sz="3600" b="1" dirty="0" err="1"/>
              <a:t>Requirements:Development</a:t>
            </a:r>
            <a:r>
              <a:rPr lang="en-IN" sz="3600" b="1" dirty="0"/>
              <a:t>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600" b="1" dirty="0"/>
              <a:t>PC/Laptop with minimum 8GB RAM, 256GB SSD.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/>
              <a:t>Server Requirements: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600" b="1" dirty="0"/>
              <a:t>Cloud server (e.g., AWS, Azure) for hosting.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/>
              <a:t>Client Requirements: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600" b="1" dirty="0"/>
              <a:t>Standard web browser for accessing the system.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A911ED-5853-EF35-2929-5F401F6B39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" y="1286759"/>
            <a:ext cx="11917681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200400" lvl="7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828800" lvl="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 HTML, CSS, JavaScript (React/Angular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 Python (Django/Flask) or Node.js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Development: VS Code, Android Studio (for mobile app development),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(for data analysis).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MySQL or MongoDB for data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382"/>
            <a:ext cx="12192000" cy="159145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BD82237-2C4F-3BD1-17BB-9675AA0912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73593" y="2236749"/>
            <a:ext cx="12192000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Management: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Registration and login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roles: Admin, Organizer, Attendee.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Creation: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for creating and customizing event details (date, venue, agenda)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6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B7654C-4D11-D219-F07B-6EBA94B4F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" y="12313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Ticketing and Registration: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ticket purchase and registration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payment gateways (e.g., PayPal, Stripe).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and Surveys: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Mechanism for gathering attendee feedback post-event.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E9380F-0861-D6B9-FB3F-BE3E642C1769}"/>
              </a:ext>
            </a:extLst>
          </p:cNvPr>
          <p:cNvSpPr txBox="1">
            <a:spLocks/>
          </p:cNvSpPr>
          <p:nvPr/>
        </p:nvSpPr>
        <p:spPr>
          <a:xfrm>
            <a:off x="152400" y="328782"/>
            <a:ext cx="12192000" cy="15914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kern="1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790</Words>
  <Application>Microsoft Office PowerPoint</Application>
  <PresentationFormat>Widescreen</PresentationFormat>
  <Paragraphs>128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Vibhor Tyagi</cp:lastModifiedBy>
  <cp:revision>11</cp:revision>
  <dcterms:created xsi:type="dcterms:W3CDTF">2024-09-12T08:34:15Z</dcterms:created>
  <dcterms:modified xsi:type="dcterms:W3CDTF">2024-11-26T08:11:45Z</dcterms:modified>
</cp:coreProperties>
</file>