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0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59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720" y="17297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642" y="3682603"/>
            <a:ext cx="9784715" cy="1821815"/>
          </a:xfrm>
        </p:spPr>
        <p:txBody>
          <a:bodyPr>
            <a:normAutofit fontScale="97500" lnSpcReduction="10000"/>
          </a:bodyPr>
          <a:lstStyle/>
          <a:p>
            <a:r>
              <a:rPr lang="en-US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 Maker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Sujal Gupta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University Roll Number: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2426mca189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Names: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Subhranshu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University Roll Number: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2426mca708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Member Names: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Shivam Chaudhary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University Roll Number: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2426mca339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1524000" y="5209953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/>
          <p:nvPr/>
        </p:nvSpPr>
        <p:spPr>
          <a:xfrm>
            <a:off x="9337963" y="5634038"/>
            <a:ext cx="2854037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Singhal</a:t>
            </a:r>
            <a:endParaRPr lang="en-I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Authentication Module:</a:t>
            </a:r>
          </a:p>
          <a:p>
            <a:pPr lvl="0"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helps users secure their sensitive data from hackers or any potential data leaks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tabLst>
                <a:tab pos="457200" algn="l"/>
              </a:tabLst>
            </a:pPr>
            <a:endParaRPr lang="en-US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helps developers identify a particular user to restrict or block them.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Up/Sign 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Both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and admins can sign up or sign in using their credentials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Blogs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Admins can compose and publish new blog posts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Blogs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Admins can edit existing blogs to correct or add new information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Blogs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Admins can remove blogs that are no longer relevant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Access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sign in to explore the blog section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tabLst>
                <a:tab pos="457200" algn="l"/>
              </a:tabLs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Blogs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have access to all available blog posts and can read blogs by genre or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category.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 Management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can view and manage all published blogs, with options to update or remove them as needed.</a:t>
            </a:r>
          </a:p>
          <a:p>
            <a:pPr lvl="1">
              <a:tabLst>
                <a:tab pos="457200" algn="l"/>
              </a:tabLst>
            </a:pPr>
            <a:endParaRPr lang="en-IN" sz="1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0" y="1613824"/>
            <a:ext cx="3495300" cy="446370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46" y="1613824"/>
            <a:ext cx="3445163" cy="4463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45" y="1613824"/>
            <a:ext cx="3497580" cy="4463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43330"/>
            <a:ext cx="12192000" cy="5518150"/>
          </a:xfrm>
        </p:spPr>
        <p:txBody>
          <a:bodyPr>
            <a:normAutofit/>
          </a:bodyPr>
          <a:lstStyle/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endParaRPr 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Books</a:t>
            </a:r>
            <a:r>
              <a:rPr lang="en-US" alt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"The Art of Blogging: How to Create a Successful Blog"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by Mark L. Young</a:t>
            </a:r>
          </a:p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endParaRPr 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Websites</a:t>
            </a:r>
            <a:r>
              <a:rPr lang="en-US" alt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alt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Neil Patel's Blog</a:t>
            </a:r>
            <a:r>
              <a:rPr lang="en-US" alt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Offers extensive resources on blogging, SEO, and digital marketing strategies.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alt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Moz Blog</a:t>
            </a:r>
            <a:r>
              <a:rPr lang="en-US" alt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reputable source for SEO best practices and tips relevant to blogging.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Self-Ideas and Observations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Drawing from personal experiences and user needs to create a more efficient and user-friendly note-taking app.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Observing the limitations of traditional note-taking apps and aiming to solve these real-life problems with innovative features.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(2-3 slides)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 descr="670b72e5e3bcc0f0291f858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38160" y="2185670"/>
            <a:ext cx="3959860" cy="44430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52575" y="1410970"/>
            <a:ext cx="5866765" cy="740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IN" sz="36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77091" y="1943798"/>
            <a:ext cx="77254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presentation on Blog Maker, the ultimate solution for aspiring and seasoned bloggers alike. In an era where content is king, blogging has emerged as a vital tool for personal expression, brand development, and community engagement. Our Blog Maker is designed with a user-centric approach.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277091" y="3746182"/>
            <a:ext cx="70091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features like customizable templates, an easy-to-use WYSIWYG editor, and built-in SEO tools, we provide everything you need to craft compelling posts that capture attention and drive engagement.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0855" y="1632585"/>
            <a:ext cx="10515600" cy="4351338"/>
          </a:xfrm>
        </p:spPr>
        <p:txBody>
          <a:bodyPr>
            <a:normAutofit/>
          </a:bodyPr>
          <a:lstStyle/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endParaRPr lang="en-US" alt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US" alt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Historical Context:</a:t>
            </a:r>
            <a:endParaRPr lang="en-US" alt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Early research on the impact of blogs on communication and community-building.</a:t>
            </a:r>
          </a:p>
          <a:p>
            <a:pPr marL="0" lvl="0" indent="0" algn="l"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Key studies exploring the evolution of blogging platforms (e.g., McGrail, 2010).</a:t>
            </a:r>
            <a:endParaRPr lang="en-US" alt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US" alt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Current Trends:</a:t>
            </a:r>
          </a:p>
          <a:p>
            <a:pPr marL="0" lvl="0" indent="0" algn="l"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Analysis of user engagement and interaction in modern blogging (e.g., Smith).</a:t>
            </a:r>
          </a:p>
          <a:p>
            <a:pPr marL="0" lvl="0" indent="0" algn="l"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The role of SEO and content optimization in driving blog traffic (e.g., Patel, 2021).</a:t>
            </a:r>
          </a:p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endParaRPr lang="en-US" alt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US" alt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Themes:</a:t>
            </a:r>
          </a:p>
          <a:p>
            <a:pPr marL="0" lvl="0" indent="0" algn="l"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User experience and interface design in blogging tools.</a:t>
            </a:r>
          </a:p>
          <a:p>
            <a:pPr marL="0" lvl="0" indent="0" algn="l"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The shift from personal to professional blogging and its implications.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7850" y="159385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Gaps and Future Research Directions</a:t>
            </a:r>
          </a:p>
          <a:p>
            <a:pPr marL="0" lv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Identified Gaps:</a:t>
            </a:r>
          </a:p>
          <a:p>
            <a:pPr marL="0" lv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Limited studies on the impact of AI tools on content creation in blogging.</a:t>
            </a:r>
          </a:p>
          <a:p>
            <a:pPr marL="0" lv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Need for comprehensive analysis of emerging blogging platforms and their features.</a:t>
            </a:r>
          </a:p>
          <a:p>
            <a:pPr marL="0" lv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Future Research Opportunities:</a:t>
            </a:r>
          </a:p>
          <a:p>
            <a:pPr marL="0" lv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Investigating user adoption of new technologies in blog creation.</a:t>
            </a:r>
          </a:p>
          <a:p>
            <a:pPr marL="0" lv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Exploring the effectiveness of different engagement strategies (e.g., multimedia content, interactive features).</a:t>
            </a:r>
          </a:p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endParaRPr 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Conclusion:</a:t>
            </a:r>
          </a:p>
          <a:p>
            <a:pPr marL="0" lv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Emphasis on the evolving landscape of blogging and the necessity for ongoing research to understand user </a:t>
            </a: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needs and technological advancements.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3985" y="1333500"/>
            <a:ext cx="10515600" cy="53060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Primary Objective: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 a comprehensive blog-making tool that enhances user experience through intuitive design and </a:t>
            </a: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advanced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features.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Specific </a:t>
            </a:r>
            <a:r>
              <a:rPr lang="en-IN" sz="1800" b="1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Goals:</a:t>
            </a:r>
            <a:endParaRPr lang="en-IN" sz="1400" b="1" kern="100" dirty="0" smtClean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tabLst>
                <a:tab pos="457200" algn="l"/>
              </a:tabLs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prioritize the security of our users and their data. To ensure a safe blogging environment, we will implement the following measures:</a:t>
            </a:r>
            <a:r>
              <a:rPr lang="en-US" altLang="en-IN" sz="1800" b="1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457200" lvl="1" indent="0">
              <a:buNone/>
              <a:tabLst>
                <a:tab pos="457200" algn="l"/>
              </a:tabLst>
            </a:pPr>
            <a:r>
              <a:rPr lang="en-IN" sz="1800" b="1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Enhance User Engagement:</a:t>
            </a: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Integrate interactive features like comments, remove and easy update.</a:t>
            </a:r>
          </a:p>
          <a:p>
            <a:pPr marL="457200" lvl="1" indent="0">
              <a:buNone/>
              <a:tabLst>
                <a:tab pos="457200" algn="l"/>
              </a:tabLst>
            </a:pPr>
            <a:endParaRPr lang="en-IN" sz="1800" kern="100" dirty="0" smtClean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1800" b="1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Long-Term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Vision: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create a versatile platform that adapts to evolving blogging trends and meets the diverse needs of </a:t>
            </a: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content creators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660"/>
            <a:ext cx="10968990" cy="53352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Hardware Requirements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Processor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A dual-core processor or higher to handle the demands of running the application smoothly.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At least 4GB of RAM for optimal performance, particularly when generating images or handling multiple notes.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Storage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Sufficient local storage for users to save their notes, images, and application data securely.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Server-Side (if applicable for any backend services):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Processor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Quad-core processor to efficiently handle incoming requests and manage application logic.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Minimum of 8GB for smooth server operation and to support concurrent users.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Storage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SSD storage for faster data retrieval and application performance.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Client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Requirements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</a:t>
            </a:r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Software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users will need: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modern web browser (Chrome, Firefox, Safari, or Edge) to access the application.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 internet connection for initial setup and to utilize AI generation features (if applicable).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Compatible operating system: Windows, macOS, or Linux, as the app is designed to be cross-platform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570" y="1362710"/>
            <a:ext cx="11864340" cy="4005580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US" alt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rontend Technolgies:</a:t>
            </a:r>
            <a:endParaRPr 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 </a:t>
            </a:r>
            <a:r>
              <a:rPr lang="en-US" alt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HTML:</a:t>
            </a: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is the standard markup language used to create the structure of web     pages</a:t>
            </a:r>
            <a:r>
              <a:rPr lang="en-US" alt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altLang="en-IN" sz="18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	CSS</a:t>
            </a:r>
            <a:r>
              <a:rPr lang="en-US" altLang="en-IN" sz="1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alt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CSS is a stylesheet language used to describe the presentation of HTML elements. It controls the layout, colors, </a:t>
            </a:r>
            <a:r>
              <a:rPr lang="en-US" altLang="en-IN" sz="18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fonts</a:t>
            </a:r>
            <a:r>
              <a:rPr lang="en-US" alt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IN" sz="18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overall visual aesthetics of web </a:t>
            </a:r>
            <a:r>
              <a:rPr lang="en-US" altLang="en-IN" sz="18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pages</a:t>
            </a:r>
            <a:endParaRPr lang="en-US" alt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</a:t>
            </a:r>
            <a:r>
              <a:rPr lang="en-US" altLang="en-IN" sz="1800" b="1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React.js</a:t>
            </a: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React.js is a JavaScript library for building user interfaces, particularly single-page applications.</a:t>
            </a:r>
          </a:p>
          <a:p>
            <a:pPr marL="0" lv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alt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US" alt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Backend technologies:</a:t>
            </a:r>
          </a:p>
          <a:p>
            <a:pPr lvl="1"/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Node.js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A JavaScript runtime environment used for server-side development, enabling the creation of a robust backend to support application logic.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Express.js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A web application framework for Node.js, facilitating the development of APIs and server-side logic</a:t>
            </a:r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GB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4945" y="5368290"/>
            <a:ext cx="11784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Database</a:t>
            </a:r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MongoDB: </a:t>
            </a:r>
            <a:r>
              <a:rPr lang="en-US" alt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MongoDB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a NoSQL database that uses a flexible, document-oriented data model, Itis designed for </a:t>
            </a:r>
            <a:r>
              <a:rPr lang="en-US" alt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scalability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performance, supporting high availability and large volumes of data, which makes it a popular choice </a:t>
            </a:r>
            <a:r>
              <a:rPr lang="en-US" alt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for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modern web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797916"/>
            <a:ext cx="10515600" cy="435133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can Sign Up or Sign In to create, update, and remove blogs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Sign Up or Sign In to read or explore blogs by their genre, posted by our admins.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1051</Words>
  <Application>Microsoft Office PowerPoint</Application>
  <PresentationFormat>Widescreen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Symbol</vt:lpstr>
      <vt:lpstr>Tahoma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Workflow/Gantt Chart</vt:lpstr>
      <vt:lpstr>Reports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 (K24MCA18P) Odd Semester Session 2024-25</dc:title>
  <dc:creator>Apoorv Jain</dc:creator>
  <cp:lastModifiedBy>Acer</cp:lastModifiedBy>
  <cp:revision>22</cp:revision>
  <dcterms:created xsi:type="dcterms:W3CDTF">2024-09-12T08:34:00Z</dcterms:created>
  <dcterms:modified xsi:type="dcterms:W3CDTF">2024-10-14T04:11:55Z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76364AD6FAFC4DDA80F989329C6EDF03_13</vt:lpwstr>
  </property>
  <property fmtid="{D5CDD505-2E9C-101B-9397-08002B2CF9AE}" pid="3" name="KSOProductBuildVer">
    <vt:lpwstr>1033-12.2.0.18283</vt:lpwstr>
  </property>
</Properties>
</file>