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2D86-EC11-4F52-BCBA-F610451A40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589A-C7DA-427E-A581-D7BA955670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mobihealthnew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318" y="1828800"/>
            <a:ext cx="7620000" cy="192405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Tracker</a:t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dirty="0" smtClean="0"/>
              <a:t>A Digital Solution for Personal Health Management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018" y="4052455"/>
            <a:ext cx="86106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 dirty="0" smtClean="0">
                <a:solidFill>
                  <a:schemeClr val="tx1"/>
                </a:solidFill>
              </a:rPr>
              <a:t>Team Leader: </a:t>
            </a:r>
            <a:r>
              <a:rPr lang="en-US" sz="2900" dirty="0" smtClean="0">
                <a:solidFill>
                  <a:schemeClr val="tx1"/>
                </a:solidFill>
              </a:rPr>
              <a:t>Anchal- 2426MCA325</a:t>
            </a:r>
            <a:endParaRPr lang="en-US" sz="2900" dirty="0" smtClean="0">
              <a:solidFill>
                <a:schemeClr val="tx1"/>
              </a:solidFill>
            </a:endParaRPr>
          </a:p>
          <a:p>
            <a:r>
              <a:rPr lang="en-US" sz="2900" b="1" dirty="0" smtClean="0">
                <a:solidFill>
                  <a:schemeClr val="tx1"/>
                </a:solidFill>
              </a:rPr>
              <a:t>Member:</a:t>
            </a:r>
            <a:endParaRPr lang="en-US" sz="2900" b="1" dirty="0" smtClean="0">
              <a:solidFill>
                <a:schemeClr val="tx1"/>
              </a:solidFill>
            </a:endParaRPr>
          </a:p>
          <a:p>
            <a:r>
              <a:rPr lang="en-US" sz="2900" dirty="0" smtClean="0">
                <a:solidFill>
                  <a:schemeClr val="tx1"/>
                </a:solidFill>
              </a:rPr>
              <a:t>Aditya Sharma- 2426MCA639</a:t>
            </a:r>
            <a:endParaRPr lang="en-US" sz="2900" dirty="0" smtClean="0">
              <a:solidFill>
                <a:schemeClr val="tx1"/>
              </a:solidFill>
            </a:endParaRPr>
          </a:p>
          <a:p>
            <a:endParaRPr lang="en-US" sz="2900" dirty="0" smtClean="0">
              <a:solidFill>
                <a:schemeClr val="tx1"/>
              </a:solidFill>
            </a:endParaRPr>
          </a:p>
          <a:p>
            <a:pPr algn="r"/>
            <a:r>
              <a:rPr lang="en-IN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  <a:endParaRPr lang="en-IN" sz="3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100" dirty="0" smtClean="0">
                <a:solidFill>
                  <a:schemeClr val="tx1"/>
                </a:solidFill>
              </a:rPr>
              <a:t>Ms Divya Singhal </a:t>
            </a:r>
            <a:endParaRPr lang="en-US" sz="3100" dirty="0" smtClean="0">
              <a:solidFill>
                <a:schemeClr val="tx1"/>
              </a:solidFill>
            </a:endParaRPr>
          </a:p>
          <a:p>
            <a:pPr algn="r"/>
            <a:r>
              <a:rPr lang="en-US" sz="3100" dirty="0" smtClean="0">
                <a:solidFill>
                  <a:schemeClr val="tx1"/>
                </a:solidFill>
              </a:rPr>
              <a:t>Assistant Professor</a:t>
            </a:r>
            <a:endParaRPr lang="en-US" sz="3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36" y="0"/>
            <a:ext cx="9109364" cy="142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Activity Tracking Module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 This module allows users to track their daily physical activities,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workouts, and exercise routines.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   Physical Activity Monitoring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/>
            <a:r>
              <a:rPr lang="en-US" sz="2400" dirty="0" smtClean="0"/>
              <a:t>Step counting, distance tracking, and active minutes.</a:t>
            </a:r>
            <a:endParaRPr lang="en-US" sz="2400" dirty="0" smtClean="0"/>
          </a:p>
          <a:p>
            <a:pPr lvl="1"/>
            <a:r>
              <a:rPr lang="en-US" sz="2400" dirty="0" smtClean="0"/>
              <a:t>Integration with wearable devices to track real-time data.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b="1" dirty="0" smtClean="0"/>
              <a:t>Exercise Logging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/>
            <a:r>
              <a:rPr lang="en-US" sz="2400" dirty="0" smtClean="0"/>
              <a:t>Manual entry of workouts (e.g., running, cycling, gym workouts).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User Registration</a:t>
            </a:r>
            <a:r>
              <a:rPr lang="en-US" sz="2400" dirty="0" smtClean="0"/>
              <a:t>:   User accesses the app’s registration page.</a:t>
            </a:r>
            <a:endParaRPr lang="en-US" sz="2400" dirty="0" smtClean="0"/>
          </a:p>
          <a:p>
            <a:r>
              <a:rPr lang="en-US" sz="2400" b="1" dirty="0" smtClean="0"/>
              <a:t>Manual Data Input</a:t>
            </a:r>
            <a:r>
              <a:rPr lang="en-US" sz="2400" dirty="0" smtClean="0"/>
              <a:t>:  They manually input data like sugar level, water intake and  duration time of exercise.</a:t>
            </a:r>
            <a:endParaRPr lang="en-US" sz="2400" dirty="0" smtClean="0"/>
          </a:p>
          <a:p>
            <a:r>
              <a:rPr lang="en-US" sz="2400" b="1" dirty="0" smtClean="0"/>
              <a:t>Health Data Processing : T</a:t>
            </a:r>
            <a:r>
              <a:rPr lang="en-US" sz="2400" dirty="0" smtClean="0"/>
              <a:t>he backend performs any necessary calculations (e.g., calculating calories burned, progress towards fitness goals).</a:t>
            </a:r>
            <a:endParaRPr lang="en-US" sz="2400" dirty="0" smtClean="0"/>
          </a:p>
          <a:p>
            <a:r>
              <a:rPr lang="en-US" sz="2400" b="1" dirty="0" smtClean="0"/>
              <a:t>Goal Setting and Recommendation : </a:t>
            </a:r>
            <a:r>
              <a:rPr lang="en-US" sz="2400" dirty="0" smtClean="0"/>
              <a:t>Users enter specific health goals (e.g., water intake in ml per day , sugar level,  excercise 8 hours).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User Health Progress Reports : </a:t>
            </a: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Time Frame</a:t>
            </a:r>
            <a:r>
              <a:rPr lang="en-US" sz="2400" dirty="0" smtClean="0"/>
              <a:t>: Daily, Weekly, Monthly, Yearly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Goal Achievement Reports : </a:t>
            </a: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Goals Tracked</a:t>
            </a:r>
            <a:r>
              <a:rPr lang="en-US" sz="2400" dirty="0" smtClean="0"/>
              <a:t>: Fitness (e.g., steps, workout duration).</a:t>
            </a:r>
            <a:endParaRPr lang="en-US" sz="2400" dirty="0" smtClean="0"/>
          </a:p>
          <a:p>
            <a:r>
              <a:rPr lang="en-US" b="1" dirty="0" smtClean="0"/>
              <a:t>Comparative Reports : </a:t>
            </a: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Time-based Comparisons</a:t>
            </a:r>
            <a:r>
              <a:rPr lang="en-US" sz="2400" dirty="0" smtClean="0"/>
              <a:t>: Compare this week’s activity with last week or this month’s fitness activities with last month.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Articles &amp; Blogs:</a:t>
            </a:r>
            <a:endParaRPr lang="en-US" b="1" dirty="0" smtClean="0"/>
          </a:p>
          <a:p>
            <a:r>
              <a:rPr lang="en-US" sz="2400" b="1" dirty="0" smtClean="0"/>
              <a:t>Statista (2023)</a:t>
            </a:r>
            <a:r>
              <a:rPr lang="en-US" sz="2400" dirty="0" smtClean="0"/>
              <a:t>. </a:t>
            </a:r>
            <a:r>
              <a:rPr lang="en-US" sz="2400" i="1" dirty="0" smtClean="0"/>
              <a:t>Global fitness app market revenue from 2019 to 2027</a:t>
            </a:r>
            <a:r>
              <a:rPr lang="en-US" sz="2400" dirty="0" smtClean="0"/>
              <a:t>. Retrieved from Statista.</a:t>
            </a:r>
            <a:endParaRPr lang="en-US" sz="2400" dirty="0" smtClean="0"/>
          </a:p>
          <a:p>
            <a:r>
              <a:rPr lang="en-US" sz="2400" b="1" dirty="0" smtClean="0"/>
              <a:t>MobiHealthNews (2020)</a:t>
            </a:r>
            <a:r>
              <a:rPr lang="en-US" sz="2400" dirty="0" smtClean="0"/>
              <a:t>. </a:t>
            </a:r>
            <a:r>
              <a:rPr lang="en-US" sz="2400" i="1" dirty="0" smtClean="0"/>
              <a:t>The impact of wearable technology on the future of health and fitness</a:t>
            </a:r>
            <a:r>
              <a:rPr lang="en-US" sz="2400" dirty="0" smtClean="0"/>
              <a:t>. Retrieved from </a:t>
            </a:r>
            <a:r>
              <a:rPr lang="en-US" sz="2400" dirty="0" smtClean="0">
                <a:hlinkClick r:id="rId1"/>
              </a:rPr>
              <a:t>MobiHealthNews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b="1" dirty="0" smtClean="0"/>
              <a:t>Books &amp; Journals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sz="2000" b="1" dirty="0" smtClean="0"/>
              <a:t>Lee, S., &amp; Lee, D. K. (2018)</a:t>
            </a:r>
            <a:r>
              <a:rPr lang="en-US" sz="2000" dirty="0" smtClean="0"/>
              <a:t>. </a:t>
            </a:r>
            <a:r>
              <a:rPr lang="en-US" sz="2000" i="1" dirty="0" smtClean="0"/>
              <a:t>Healthcare wearable devices: An analysis of key factors for continuous usage intention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smtClean="0"/>
              <a:t>A journal article focusing on the factors that influence the continued use of healthcare wearable devices for tracking health.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590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u="sng" dirty="0" smtClean="0"/>
              <a:t>THANKYOU</a:t>
            </a:r>
            <a:endParaRPr lang="en-US" sz="9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look?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Reports 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kern="100" dirty="0" smtClean="0">
                <a:effectLst/>
                <a:latin typeface="Bahnschrift Ligh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  <a:endParaRPr lang="en-IN" sz="2000" b="1" kern="100" dirty="0" smtClean="0">
              <a:effectLst/>
              <a:latin typeface="Bahnschrift Light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 </a:t>
            </a:r>
            <a:r>
              <a:rPr lang="en-US" sz="2800" b="1" dirty="0" smtClean="0"/>
              <a:t>Health Tracker Web App</a:t>
            </a:r>
            <a:r>
              <a:rPr lang="en-US" sz="2800" dirty="0" smtClean="0"/>
              <a:t> is a digital platform </a:t>
            </a:r>
            <a:r>
              <a:rPr lang="en-US" sz="2800" b="1" dirty="0" smtClean="0">
                <a:solidFill>
                  <a:srgbClr val="FF0000"/>
                </a:solidFill>
              </a:rPr>
              <a:t>designed to help monitor and manage various aspects of their health and wellness. </a:t>
            </a:r>
            <a:r>
              <a:rPr lang="en-US" sz="2800" dirty="0" smtClean="0"/>
              <a:t>The app typically provides tools for tracking fitness activities, blood sugar level, and other health-related metrics. These kind of web applications mainly use </a:t>
            </a:r>
            <a:r>
              <a:rPr lang="en-US" sz="2800" b="1" dirty="0" smtClean="0">
                <a:solidFill>
                  <a:srgbClr val="FF0000"/>
                </a:solidFill>
              </a:rPr>
              <a:t>data, collected from manual entries or connected devices like smartwatches</a:t>
            </a:r>
            <a:r>
              <a:rPr lang="en-US" sz="2800" dirty="0" smtClean="0"/>
              <a:t>, fitness trackers, and phones to provide insights into a user’s overall health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Literature Review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health tracker web app involves synthesizing existing research, identifying gaps, and presenting a coherent narrative that informs the development of your application.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How it Look?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objective</a:t>
            </a:r>
            <a:r>
              <a:rPr lang="en-US" sz="2800" dirty="0" smtClean="0"/>
              <a:t> of a Health Tracker Web App project is to create a user-friendly digital platform that enables individuals to monitor, manage, and improve their health and well-being through the use of tracking tools and data analytics. Specific objectives include: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Promote Healthy Lifestyle Habits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Integrate with Wearable Devices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Enable Remote Health Monitoring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Improve Health Outcomes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Technology (Hardware Requirements)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Server-side</a:t>
            </a:r>
            <a:r>
              <a:rPr lang="en-US" sz="2800" dirty="0" smtClean="0"/>
              <a:t>: Powerful multi-core CPU,  RAM (16–32 GB), SSD storage.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Client-side</a:t>
            </a:r>
            <a:r>
              <a:rPr lang="en-US" sz="2800" dirty="0" smtClean="0"/>
              <a:t>: Compatible smartphones, tablets, or PCs .</a:t>
            </a:r>
            <a:endParaRPr lang="en-US" sz="2800" dirty="0" smtClean="0"/>
          </a:p>
          <a:p>
            <a:r>
              <a:rPr lang="en-US" sz="2800" b="1" dirty="0" smtClean="0"/>
              <a:t>Network</a:t>
            </a:r>
            <a:r>
              <a:rPr lang="en-US" sz="2800" dirty="0" smtClean="0"/>
              <a:t>: Stable internet connection for both backend and frontend users, with high-speed connectivity for real-time data syncing.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924800" cy="3687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HTML5</a:t>
            </a:r>
            <a:r>
              <a:rPr lang="en-US" dirty="0" smtClean="0"/>
              <a:t>: For structuring the web pages and ensuring compatibility across devices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b="1" dirty="0" smtClean="0"/>
              <a:t>CSS3</a:t>
            </a:r>
            <a:r>
              <a:rPr lang="en-US" dirty="0" smtClean="0"/>
              <a:t>: For styling the application and making it responsive across different screen sizes (smartphones, tablets, desktops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JS:</a:t>
            </a:r>
            <a:r>
              <a:rPr lang="en-US" dirty="0" smtClean="0"/>
              <a:t> For functionality of each module it helps in the backend 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1. Health Data Visualization and Dashboard Module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This module offers a comprehensive view of the user's health metrics and progress.</a:t>
            </a:r>
            <a:endParaRPr lang="en-US" sz="2400" dirty="0" smtClean="0"/>
          </a:p>
          <a:p>
            <a:r>
              <a:rPr lang="en-US" sz="2400" b="1" dirty="0" smtClean="0"/>
              <a:t>Dashboard Overview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/>
            <a:r>
              <a:rPr lang="en-US" sz="2400" dirty="0" smtClean="0"/>
              <a:t>A customizable dashboard where users can view all tracked data (e.g. sugar level, and water intake).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3929</Words>
  <Application>WPS Presentation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Tahoma</vt:lpstr>
      <vt:lpstr>Bahnschrift Light</vt:lpstr>
      <vt:lpstr>Aptos</vt:lpstr>
      <vt:lpstr>Segoe Print</vt:lpstr>
      <vt:lpstr>Calibri</vt:lpstr>
      <vt:lpstr>Microsoft YaHei</vt:lpstr>
      <vt:lpstr>Arial Unicode MS</vt:lpstr>
      <vt:lpstr>Office Theme</vt:lpstr>
      <vt:lpstr> Mini Project-I (K24MCA18P)     Odd Semester    Session 2024-25 Health Tracker (A Digital Solution for Personal Health Management) </vt:lpstr>
      <vt:lpstr>Content</vt:lpstr>
      <vt:lpstr>Introduction</vt:lpstr>
      <vt:lpstr>Literature Review</vt:lpstr>
      <vt:lpstr>How it Look?</vt:lpstr>
      <vt:lpstr>Objective of the Project</vt:lpstr>
      <vt:lpstr>Technology (Hardware Requirements)</vt:lpstr>
      <vt:lpstr>Software Requirements</vt:lpstr>
      <vt:lpstr>Modules</vt:lpstr>
      <vt:lpstr>Modules </vt:lpstr>
      <vt:lpstr>Workflow</vt:lpstr>
      <vt:lpstr>Reports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    Odd Semester    Session 2024-25</dc:title>
  <dc:creator>Hp</dc:creator>
  <cp:lastModifiedBy>Aditya Sharma</cp:lastModifiedBy>
  <cp:revision>18</cp:revision>
  <dcterms:created xsi:type="dcterms:W3CDTF">2024-10-14T14:10:00Z</dcterms:created>
  <dcterms:modified xsi:type="dcterms:W3CDTF">2024-10-17T04:36:01Z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4104C168E46040A2B582408749386016_12</vt:lpwstr>
  </property>
  <property fmtid="{D5CDD505-2E9C-101B-9397-08002B2CF9AE}" pid="3" name="KSOProductBuildVer">
    <vt:lpwstr>1033-12.2.0.18283</vt:lpwstr>
  </property>
</Properties>
</file>