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docs" TargetMode="External"/><Relationship Id="rId4" Type="http://schemas.openxmlformats.org/officeDocument/2006/relationships/hyperlink" Target="https://jwt.io/introdu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5"/>
            <a:ext cx="9144000" cy="1790891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SnippetGuide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– Anshu Nishad 2426mca1129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Akansha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2426mca192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Akshita Gupta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2426mca209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Singhal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11022D-4D1D-AFF4-82AC-6C0BB3161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8"/>
            <a:ext cx="72164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&amp; User Interface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Navbar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C1F1F4-C7E0-C64C-784C-E672C8965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16195"/>
            <a:ext cx="10515600" cy="2570197"/>
          </a:xfr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https://legacy.reactjs.org/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https://jwt.io/introduction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https://nodejs.org/docs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SnippetGuide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application built using the MERN stack (MongoDB, Express.js, React.js, Node.js). It helps users navigate and explore course details, guides, and useful hyperlinks in a structured and user-friendly interface.</a:t>
            </a:r>
            <a:endParaRPr lang="en-IN" sz="5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and Educational Platforms –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are widely used for educational purposes, allowing users to access resources and learn in an interactive, self-paced manner. Examples include Udemy, Coursera, and other learning platforms.</a:t>
            </a:r>
            <a:endParaRPr lang="en-IN" sz="4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Usage in Modern Applications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is a popular choice for developing scalable, responsive, and interactive web applications. The combination of React.js for the frontend and Node.js for the backend offers flexibility and ease of development.</a:t>
            </a:r>
            <a:endParaRPr lang="en-IN" sz="5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streamlined platform where users can easily navigate through various courses and resources, accessing course details and related guides with ease.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SnippetGuide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enhance user learning experiences by offering relevant hyperlinks and resources.</a:t>
            </a:r>
            <a:endParaRPr lang="en-IN" sz="5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(1 slide):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RAM, i5 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Requirement 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with modern JavaScript support (Chrome, Firefox)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&amp; Frameworks: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Node.js, React.js,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&amp; Tools: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Code, MongoDB, Node Package Manager (NPM)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4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A4DD6B-3D16-D9FB-4BA7-530E62C76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9"/>
            <a:ext cx="55915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Sign-Up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Log-In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Module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Course Display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 and Guides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583</Words>
  <Application>Microsoft Office PowerPoint</Application>
  <PresentationFormat>Widescreen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Roboto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</vt:lpstr>
      <vt:lpstr>Workflow/Gantt Chart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Anshu Nishad</cp:lastModifiedBy>
  <cp:revision>12</cp:revision>
  <dcterms:created xsi:type="dcterms:W3CDTF">2024-09-12T08:34:15Z</dcterms:created>
  <dcterms:modified xsi:type="dcterms:W3CDTF">2024-10-15T03:37:18Z</dcterms:modified>
</cp:coreProperties>
</file>