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b17c6a8de_1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0b17c6a8de_1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b17c6a8de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0b17c6a8de_1_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Font Styles: Times New Roman + Font Size: 25</a:t>
            </a:r>
            <a:endParaRPr b="1" sz="1200"/>
          </a:p>
        </p:txBody>
      </p:sp>
      <p:sp>
        <p:nvSpPr>
          <p:cNvPr id="152" name="Google Shape;152;g30b17c6a8de_1_1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b17c6a8de_1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0b17c6a8de_1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Font Styles: Times New Roman + Font Size: 25</a:t>
            </a:r>
            <a:endParaRPr b="1" sz="1200"/>
          </a:p>
        </p:txBody>
      </p:sp>
      <p:sp>
        <p:nvSpPr>
          <p:cNvPr id="159" name="Google Shape;159;g30b17c6a8de_1_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b17c6a8de_1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0b17c6a8de_1_1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Font Styles: Times New Roman + Font Size: 25</a:t>
            </a:r>
            <a:endParaRPr b="1" sz="1200"/>
          </a:p>
        </p:txBody>
      </p:sp>
      <p:sp>
        <p:nvSpPr>
          <p:cNvPr id="166" name="Google Shape;166;g30b17c6a8de_1_1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b17c6a8de_1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0b17c6a8de_1_1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Font Styles: Times New Roman + Font Size: 25</a:t>
            </a:r>
            <a:endParaRPr b="1" sz="1200"/>
          </a:p>
        </p:txBody>
      </p:sp>
      <p:sp>
        <p:nvSpPr>
          <p:cNvPr id="173" name="Google Shape;173;g30b17c6a8de_1_1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b17c6a8de_1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0b17c6a8de_1_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Font Styles: Times New Roman + Font Size: 25</a:t>
            </a:r>
            <a:endParaRPr b="1" sz="1200"/>
          </a:p>
        </p:txBody>
      </p:sp>
      <p:sp>
        <p:nvSpPr>
          <p:cNvPr id="95" name="Google Shape;95;g30b17c6a8de_1_8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b17c6a8de_1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0b17c6a8de_1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Font Styles: Times New Roman + Font Size: 25</a:t>
            </a:r>
            <a:endParaRPr b="1" sz="1200"/>
          </a:p>
        </p:txBody>
      </p:sp>
      <p:sp>
        <p:nvSpPr>
          <p:cNvPr id="102" name="Google Shape;102;g30b17c6a8de_1_9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b17c6a8de_1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0b17c6a8de_1_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Font Styles: Times New Roman + Font Size: 25</a:t>
            </a:r>
            <a:endParaRPr b="1" sz="1200"/>
          </a:p>
        </p:txBody>
      </p:sp>
      <p:sp>
        <p:nvSpPr>
          <p:cNvPr id="109" name="Google Shape;109;g30b17c6a8de_1_9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b17c6a8de_1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0b17c6a8de_1_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Font Styles: Times New Roman + Font Size: 25</a:t>
            </a:r>
            <a:endParaRPr b="1" sz="1200"/>
          </a:p>
        </p:txBody>
      </p:sp>
      <p:sp>
        <p:nvSpPr>
          <p:cNvPr id="116" name="Google Shape;116;g30b17c6a8de_1_10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b17c6a8de_1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0b17c6a8de_1_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Font Styles: Times New Roman + Font Size: 25</a:t>
            </a:r>
            <a:endParaRPr b="1" sz="1200"/>
          </a:p>
        </p:txBody>
      </p:sp>
      <p:sp>
        <p:nvSpPr>
          <p:cNvPr id="123" name="Google Shape;123;g30b17c6a8de_1_10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b17c6a8de_1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0b17c6a8de_1_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Font Styles: Times New Roman + Font Size: 25</a:t>
            </a:r>
            <a:endParaRPr b="1" sz="1200"/>
          </a:p>
        </p:txBody>
      </p:sp>
      <p:sp>
        <p:nvSpPr>
          <p:cNvPr id="131" name="Google Shape;131;g30b17c6a8de_1_1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b17c6a8de_1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0b17c6a8de_1_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Font Styles: Times New Roman + Font Size: 25</a:t>
            </a:r>
            <a:endParaRPr b="1" sz="1200"/>
          </a:p>
        </p:txBody>
      </p:sp>
      <p:sp>
        <p:nvSpPr>
          <p:cNvPr id="138" name="Google Shape;138;g30b17c6a8de_1_1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b17c6a8de_1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0b17c6a8de_1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Font Styles: Times New Roman + Font Size: 25</a:t>
            </a:r>
            <a:endParaRPr b="1" sz="1200"/>
          </a:p>
        </p:txBody>
      </p:sp>
      <p:sp>
        <p:nvSpPr>
          <p:cNvPr id="145" name="Google Shape;145;g30b17c6a8de_1_1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52438" y="889861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452438" y="1845316"/>
            <a:ext cx="82392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2438" y="403473"/>
            <a:ext cx="82392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52438" y="3098317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911259" y="4003295"/>
            <a:ext cx="7575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57721" y="1852447"/>
            <a:ext cx="78285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>
            <p:ph idx="2" type="pic"/>
          </p:nvPr>
        </p:nvSpPr>
        <p:spPr>
          <a:xfrm>
            <a:off x="5781675" y="476250"/>
            <a:ext cx="3054300" cy="20289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"/>
          <p:cNvSpPr/>
          <p:nvPr>
            <p:ph idx="3" type="pic"/>
          </p:nvPr>
        </p:nvSpPr>
        <p:spPr>
          <a:xfrm>
            <a:off x="5791200" y="2657475"/>
            <a:ext cx="3051900" cy="20337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/>
          <p:nvPr>
            <p:ph idx="4" type="pic"/>
          </p:nvPr>
        </p:nvSpPr>
        <p:spPr>
          <a:xfrm>
            <a:off x="-46738" y="476250"/>
            <a:ext cx="6315000" cy="4216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>
            <p:ph idx="2" type="pic"/>
          </p:nvPr>
        </p:nvSpPr>
        <p:spPr>
          <a:xfrm>
            <a:off x="0" y="-481012"/>
            <a:ext cx="9144000" cy="61056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457950" y="4767263"/>
            <a:ext cx="20574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3476625" y="476250"/>
            <a:ext cx="6286500" cy="41910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52438" y="476250"/>
            <a:ext cx="3667200" cy="22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2438" y="2647716"/>
            <a:ext cx="36672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0" y="-476250"/>
            <a:ext cx="9144000" cy="6102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2438" y="267176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2884" y="414801"/>
            <a:ext cx="8238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body"/>
          </p:nvPr>
        </p:nvSpPr>
        <p:spPr>
          <a:xfrm>
            <a:off x="452438" y="4353716"/>
            <a:ext cx="8239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2438" y="889861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2438" y="889861"/>
            <a:ext cx="3667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52438" y="1593189"/>
            <a:ext cx="36672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8" name="Google Shape;38;p8"/>
          <p:cNvSpPr/>
          <p:nvPr>
            <p:ph idx="3" type="pic"/>
          </p:nvPr>
        </p:nvSpPr>
        <p:spPr>
          <a:xfrm>
            <a:off x="3476625" y="473943"/>
            <a:ext cx="6290100" cy="41955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52438" y="404813"/>
            <a:ext cx="3667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0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52438" y="889861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8300" lvl="5" marL="2743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68300" lvl="6" marL="3200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68300" lvl="7" marL="3657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68300" lvl="8" marL="4114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youtu.be/msttfIHHkak?feature=shared" TargetMode="External"/><Relationship Id="rId4" Type="http://schemas.openxmlformats.org/officeDocument/2006/relationships/hyperlink" Target="https://pathfindout.com/" TargetMode="External"/><Relationship Id="rId5" Type="http://schemas.openxmlformats.org/officeDocument/2006/relationships/hyperlink" Target="https://en.wikipedia.org/wiki/Pathfinding#:~:text=remove%20this%20message" TargetMode="External"/><Relationship Id="rId6" Type="http://schemas.openxmlformats.org/officeDocument/2006/relationships/hyperlink" Target="https://www.researchgate.net/publication/364343320_Path_Finding_Algorithm_Visualiz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1143000" y="1554479"/>
            <a:ext cx="6858000" cy="13431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Mini Project-I (K24MCA18P)</a:t>
            </a:r>
            <a:b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Odd Semester</a:t>
            </a:r>
            <a:b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Session 2024-25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143000" y="3058151"/>
            <a:ext cx="72981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PATH FINDING VISUALIZER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Nikita Agarwal    2426MCA686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Poornima             2426MCA1383   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Priyanshi             2426MCA2589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6867525" y="4225528"/>
            <a:ext cx="2276475" cy="9179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625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770"/>
              <a:buFont typeface="Arial"/>
              <a:buNone/>
            </a:pPr>
            <a:r>
              <a:rPr b="1" i="0" lang="en" sz="244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Supervisor:</a:t>
            </a:r>
            <a:endParaRPr sz="1740"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ct val="56624"/>
              <a:buFont typeface="Arial"/>
              <a:buNone/>
            </a:pPr>
            <a:r>
              <a:rPr lang="en" sz="3178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 Divya </a:t>
            </a:r>
            <a:r>
              <a:rPr b="0" i="0" lang="en" sz="3178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Singha</a:t>
            </a:r>
            <a:r>
              <a:rPr lang="en" sz="3178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sz="2478"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82"/>
            <a:ext cx="9144000" cy="103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0" y="-2381"/>
            <a:ext cx="9144000" cy="944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Modules (Contd.)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628650" y="1369226"/>
            <a:ext cx="8159400" cy="3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Node Module: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: Represents each cell or node in the grid.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Responsibilities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○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Store the node's position, neighbors, and state (start, end, wall, etc.).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○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Track if the node has been visited or is part of the current path.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HTML &amp; CSS Module: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Sets up the layout and styles of the pathfinding visualizer in a single module.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Responsibilities: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○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Create the main structure, including the grid, buttons, and algorithm selector, using semantic HTML elements.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○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Define styles for the layout and appearance of the grid and cells, including colors, margins, and hover effects.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○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Style buttons and headers for a user-friendly interface, ensuring visual feedback for different cell states (walls, paths).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1778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idx="4294967295" type="title"/>
          </p:nvPr>
        </p:nvSpPr>
        <p:spPr>
          <a:xfrm>
            <a:off x="0" y="-2381"/>
            <a:ext cx="91440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75" y="941725"/>
            <a:ext cx="8478300" cy="41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628650" y="273849"/>
            <a:ext cx="78867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Reports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188400" y="1004825"/>
            <a:ext cx="8327100" cy="391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just">
              <a:spcBef>
                <a:spcPts val="8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Goal: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For both practical and instructional purposes, different pathfinding algorithms (DFS, A*, Dijkstra's, and BFS) are visualised.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8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Specification: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Interface: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Interactive grid featuring controls for obstacle addition and algorithm start/stop.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Visualisation: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Obstacles, paths, and open/closed areas are coloured.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Customisation: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Grid size and algorithm selection options.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8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Application: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Built using [insert technologies, such as HTML and JavaScript].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8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Performance: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Effective at visualising various algorithms of various complexity levels.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8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With room for improvement, the visualiser provides an effective demonstration of pathfinding algorithms.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0" y="-2381"/>
            <a:ext cx="9144000" cy="935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https://youtu.be/msttfIHHkak?feature=shared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https://pathfindout.com/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https://en.wikipedia.org/wiki/Pathfinding#:~:text=remove%20this%20message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https://www.researchgate.net/publication/364343320_Path_Finding_Algorithm_Visualization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0" y="0"/>
            <a:ext cx="9144000" cy="95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628650" y="1369226"/>
            <a:ext cx="81873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Introduction (1 slide)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Literature Review (2 slides)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Objective of the Project (1 slide)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Technology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Hardware Requirements (Development Environment, Server requirement (if required), Client requirement (if required).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Software Requirements (Language and Platforms like Frameworks, VS code, Android Studio and Jupyter notebook etc. )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Modules (2-3 slides)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Workflow (1 slide)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eports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References (1 slide)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0" y="-2381"/>
            <a:ext cx="9144000" cy="92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Pathfinder Visualizer project is designed to illustrate and analyze pathfinding algorithms in a visual format to find the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shortest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path.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It brief particularly about a path connecting two locations. Being more a useful maze-solving variation.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 pathfinding method searches at its core. Usually with the aim of finding the least expensive path, one starts at one vertex in a graph and searches through neighbouring nodes until reaching the destination node.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It helps users understand how algorithms like A*, Dijkstra's, or Breadth-First Search work by showing the process of finding the shortest path in a grid or maze.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0" y="-2381"/>
            <a:ext cx="9144000" cy="944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literature review of path finding visualizer concentrate on various important topics, such as algorithms, visualisation methods, and teaching aids for computer science concepts.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Pathfinding is widely used in areas such as robotics, game development, network routing, and AI, and involves algorithms that search for the shortest or most efficient route between two points.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Pathfinding algorithms are essential in various applications like autonomous navigation, AI game agents, and graph-based computations.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Key algorithms like A*, Dijkstra's, BFS, and DFS are essential for navigation in robotics, gaming, and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networking.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Tools like VisuAlgo and Pathfinding Visualizer enhance understanding by visually demonstrating algorithms in action.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0" y="-2381"/>
            <a:ext cx="9144000" cy="944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Literature Review (Contd.)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Interactive visualizers improve comprehension and retention of algorithm concepts among students.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Successful integration in educational settings has led to better student engagement and performance.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Effective design and real-time feedback are crucial for engaging users and facilitating learning.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Ongoing issues include performance and scalability, with potential advancements in VR and AR for enhanced learning experiences.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Pathfinding visualizers play a vital role in making complex algorithms accessible and understandable, highlighting the need for continued development in this area.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0" y="-2381"/>
            <a:ext cx="9144000" cy="935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Objective of the Project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628650" y="1369225"/>
            <a:ext cx="4435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Visualize Algorithm Behavior: Show how different pathfinding algorithms traverse a grid or map.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Identify Optimal Paths: Show how the algorithms find the shortest or most efficient path from start to finish.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Educational Tool: Provide an interactive way to learn how pathfinding algorithms work.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Real-Time Simulation: Demonstrate the step-by-step decision-making process of the algorithms.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Explore Heuristics: Allow users to see how different heuristics impact algorithm performance.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500" y="1811263"/>
            <a:ext cx="3774750" cy="225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0" y="-2381"/>
            <a:ext cx="9144000" cy="944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Technology (Hardware Requirements)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Minimum System Requirements :-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Memory: 4 GB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Graphics Card: Not Compulsory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CPU: Intel Core 2 duo and Apple Silicon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File Size: 3 GB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OS: Windows 10 and Mac OS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0" y="-2381"/>
            <a:ext cx="9144000" cy="944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Technology (Software Requirements)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Minimum Software Requirements :-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HTML, CSS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Pygame Module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0" y="-2381"/>
            <a:ext cx="9144000" cy="92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628650" y="1369226"/>
            <a:ext cx="8393100" cy="3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Pathfinding Algorithms Module: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: Implements the pathfinding algorithms (e.g., A*, Dijkstra, BFS, DFS).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Responsibilities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Process the grid to find the shortest path.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Return the list of nodes that form the path.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Grid Module: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: Manages the grid where the pathfinding occurs.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Responsibilities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Create and display the grid (nodes or cells).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Track the state of each node (e.g., start, end, wall, empty, visited).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Handle mouse interactions to place walls, set start and end points.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1778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