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7CAD2-7BBC-428D-8745-DD99A089D6C3}" type="doc">
      <dgm:prSet loTypeId="urn:microsoft.com/office/officeart/2008/layout/AlternatingPictureBlock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51F0EE-893D-45D6-96E1-DFC3AD067374}">
      <dgm:prSet/>
      <dgm:spPr/>
      <dgm:t>
        <a:bodyPr/>
        <a:lstStyle/>
        <a:p>
          <a:r>
            <a:rPr lang="en-US" b="1" u="sng" dirty="0"/>
            <a:t>To Provide a Marketplace </a:t>
          </a:r>
          <a:r>
            <a:rPr lang="en-US" dirty="0"/>
            <a:t>:- Create a platform where farmers can easily buy and sell equipment and crops.</a:t>
          </a:r>
          <a:endParaRPr lang="en-IN" dirty="0"/>
        </a:p>
      </dgm:t>
    </dgm:pt>
    <dgm:pt modelId="{AAEE9561-627C-474D-B831-E42F6409ABD3}" type="parTrans" cxnId="{AD3E87AF-BBCE-455D-9EA7-C79F5C49B760}">
      <dgm:prSet/>
      <dgm:spPr/>
      <dgm:t>
        <a:bodyPr/>
        <a:lstStyle/>
        <a:p>
          <a:endParaRPr lang="en-IN"/>
        </a:p>
      </dgm:t>
    </dgm:pt>
    <dgm:pt modelId="{CE3E7CB0-F2B9-4255-8F2C-E45BA605CD35}" type="sibTrans" cxnId="{AD3E87AF-BBCE-455D-9EA7-C79F5C49B760}">
      <dgm:prSet/>
      <dgm:spPr/>
      <dgm:t>
        <a:bodyPr/>
        <a:lstStyle/>
        <a:p>
          <a:endParaRPr lang="en-IN"/>
        </a:p>
      </dgm:t>
    </dgm:pt>
    <dgm:pt modelId="{AC11CF7A-A275-4736-AD48-FF03F80F485A}">
      <dgm:prSet/>
      <dgm:spPr/>
      <dgm:t>
        <a:bodyPr/>
        <a:lstStyle/>
        <a:p>
          <a:r>
            <a:rPr lang="en-US" b="1" u="sng" dirty="0"/>
            <a:t>Accessibility </a:t>
          </a:r>
          <a:r>
            <a:rPr lang="en-US" dirty="0"/>
            <a:t>:- Ensure the website is user-friendly for farmers.</a:t>
          </a:r>
          <a:endParaRPr lang="en-IN" dirty="0"/>
        </a:p>
      </dgm:t>
    </dgm:pt>
    <dgm:pt modelId="{17F2FA95-3697-480A-AECF-DE37E503DCDF}" type="parTrans" cxnId="{EEDC4D18-E0F4-46AF-A59E-221E4B7A2684}">
      <dgm:prSet/>
      <dgm:spPr/>
      <dgm:t>
        <a:bodyPr/>
        <a:lstStyle/>
        <a:p>
          <a:endParaRPr lang="en-IN"/>
        </a:p>
      </dgm:t>
    </dgm:pt>
    <dgm:pt modelId="{D76F4D05-D0E5-4780-87D6-6FFD6D0F6134}" type="sibTrans" cxnId="{EEDC4D18-E0F4-46AF-A59E-221E4B7A2684}">
      <dgm:prSet/>
      <dgm:spPr/>
      <dgm:t>
        <a:bodyPr/>
        <a:lstStyle/>
        <a:p>
          <a:endParaRPr lang="en-IN"/>
        </a:p>
      </dgm:t>
    </dgm:pt>
    <dgm:pt modelId="{E1787CE4-B936-4164-8784-971120780880}">
      <dgm:prSet/>
      <dgm:spPr/>
      <dgm:t>
        <a:bodyPr/>
        <a:lstStyle/>
        <a:p>
          <a:r>
            <a:rPr lang="en-US" b="1" u="sng" dirty="0"/>
            <a:t>To Support Farmers </a:t>
          </a:r>
          <a:r>
            <a:rPr lang="en-US" dirty="0"/>
            <a:t>:- Provide resources and information that assist farmers in making informed decisions.</a:t>
          </a:r>
          <a:endParaRPr lang="en-IN" dirty="0"/>
        </a:p>
      </dgm:t>
    </dgm:pt>
    <dgm:pt modelId="{40C026BA-3E4B-4EF3-9842-6CE2BB09E598}" type="parTrans" cxnId="{81C4C370-7AF2-457B-BE86-F24892D5D25B}">
      <dgm:prSet/>
      <dgm:spPr/>
      <dgm:t>
        <a:bodyPr/>
        <a:lstStyle/>
        <a:p>
          <a:endParaRPr lang="en-IN"/>
        </a:p>
      </dgm:t>
    </dgm:pt>
    <dgm:pt modelId="{AF7ADAF6-1E82-4CF6-84DC-136AE0FC9D12}" type="sibTrans" cxnId="{81C4C370-7AF2-457B-BE86-F24892D5D25B}">
      <dgm:prSet/>
      <dgm:spPr/>
      <dgm:t>
        <a:bodyPr/>
        <a:lstStyle/>
        <a:p>
          <a:endParaRPr lang="en-IN"/>
        </a:p>
      </dgm:t>
    </dgm:pt>
    <dgm:pt modelId="{8A0C6F5F-3D11-4C66-9DDA-291BBFC491A1}" type="pres">
      <dgm:prSet presAssocID="{2457CAD2-7BBC-428D-8745-DD99A089D6C3}" presName="linearFlow" presStyleCnt="0">
        <dgm:presLayoutVars>
          <dgm:dir/>
          <dgm:resizeHandles val="exact"/>
        </dgm:presLayoutVars>
      </dgm:prSet>
      <dgm:spPr/>
    </dgm:pt>
    <dgm:pt modelId="{9899330E-8398-4AAD-9FD6-D965C7630FD1}" type="pres">
      <dgm:prSet presAssocID="{6851F0EE-893D-45D6-96E1-DFC3AD067374}" presName="comp" presStyleCnt="0"/>
      <dgm:spPr/>
    </dgm:pt>
    <dgm:pt modelId="{4B45771E-0ECC-45B5-B6E7-77EF7A82B197}" type="pres">
      <dgm:prSet presAssocID="{6851F0EE-893D-45D6-96E1-DFC3AD067374}" presName="rect2" presStyleLbl="node1" presStyleIdx="0" presStyleCnt="3" custScaleX="147168" custLinFactNeighborX="23501" custLinFactNeighborY="753">
        <dgm:presLayoutVars>
          <dgm:bulletEnabled val="1"/>
        </dgm:presLayoutVars>
      </dgm:prSet>
      <dgm:spPr/>
    </dgm:pt>
    <dgm:pt modelId="{03343B16-1B65-4707-9AAC-372E27C6E493}" type="pres">
      <dgm:prSet presAssocID="{6851F0EE-893D-45D6-96E1-DFC3AD067374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FCEAB80F-B35E-470D-A138-02991E1AF017}" type="pres">
      <dgm:prSet presAssocID="{CE3E7CB0-F2B9-4255-8F2C-E45BA605CD35}" presName="sibTrans" presStyleCnt="0"/>
      <dgm:spPr/>
    </dgm:pt>
    <dgm:pt modelId="{B8201E00-4DE8-42DC-A59C-3746B8F06170}" type="pres">
      <dgm:prSet presAssocID="{AC11CF7A-A275-4736-AD48-FF03F80F485A}" presName="comp" presStyleCnt="0"/>
      <dgm:spPr/>
    </dgm:pt>
    <dgm:pt modelId="{9AB6C877-D220-4C2D-AC21-F9A98AEDB824}" type="pres">
      <dgm:prSet presAssocID="{AC11CF7A-A275-4736-AD48-FF03F80F485A}" presName="rect2" presStyleLbl="node1" presStyleIdx="1" presStyleCnt="3" custScaleX="145218">
        <dgm:presLayoutVars>
          <dgm:bulletEnabled val="1"/>
        </dgm:presLayoutVars>
      </dgm:prSet>
      <dgm:spPr/>
    </dgm:pt>
    <dgm:pt modelId="{F4AB9AE9-AE81-4ED0-8C5B-72A7F5A1CDE1}" type="pres">
      <dgm:prSet presAssocID="{AC11CF7A-A275-4736-AD48-FF03F80F485A}" presName="rect1" presStyleLbl="lnNode1" presStyleIdx="1" presStyleCnt="3" custLinFactNeighborX="53247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696C0C9-D352-4556-87C9-E5049BA24964}" type="pres">
      <dgm:prSet presAssocID="{D76F4D05-D0E5-4780-87D6-6FFD6D0F6134}" presName="sibTrans" presStyleCnt="0"/>
      <dgm:spPr/>
    </dgm:pt>
    <dgm:pt modelId="{8E80A1A1-6531-4DFC-B597-978804B84E99}" type="pres">
      <dgm:prSet presAssocID="{E1787CE4-B936-4164-8784-971120780880}" presName="comp" presStyleCnt="0"/>
      <dgm:spPr/>
    </dgm:pt>
    <dgm:pt modelId="{8BB9967C-BD94-44F0-B4DD-D295EE7CFCC0}" type="pres">
      <dgm:prSet presAssocID="{E1787CE4-B936-4164-8784-971120780880}" presName="rect2" presStyleLbl="node1" presStyleIdx="2" presStyleCnt="3" custScaleX="144658" custLinFactNeighborX="22139" custLinFactNeighborY="-753">
        <dgm:presLayoutVars>
          <dgm:bulletEnabled val="1"/>
        </dgm:presLayoutVars>
      </dgm:prSet>
      <dgm:spPr/>
    </dgm:pt>
    <dgm:pt modelId="{262D812B-A7D4-4D41-A24B-32204A6C806D}" type="pres">
      <dgm:prSet presAssocID="{E1787CE4-B936-4164-8784-971120780880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EEDC4D18-E0F4-46AF-A59E-221E4B7A2684}" srcId="{2457CAD2-7BBC-428D-8745-DD99A089D6C3}" destId="{AC11CF7A-A275-4736-AD48-FF03F80F485A}" srcOrd="1" destOrd="0" parTransId="{17F2FA95-3697-480A-AECF-DE37E503DCDF}" sibTransId="{D76F4D05-D0E5-4780-87D6-6FFD6D0F6134}"/>
    <dgm:cxn modelId="{A0680468-4B44-4FB0-999B-E06AE5DC4FB0}" type="presOf" srcId="{2457CAD2-7BBC-428D-8745-DD99A089D6C3}" destId="{8A0C6F5F-3D11-4C66-9DDA-291BBFC491A1}" srcOrd="0" destOrd="0" presId="urn:microsoft.com/office/officeart/2008/layout/AlternatingPictureBlocks"/>
    <dgm:cxn modelId="{81C4C370-7AF2-457B-BE86-F24892D5D25B}" srcId="{2457CAD2-7BBC-428D-8745-DD99A089D6C3}" destId="{E1787CE4-B936-4164-8784-971120780880}" srcOrd="2" destOrd="0" parTransId="{40C026BA-3E4B-4EF3-9842-6CE2BB09E598}" sibTransId="{AF7ADAF6-1E82-4CF6-84DC-136AE0FC9D12}"/>
    <dgm:cxn modelId="{7C569BAA-9796-400B-BFFB-C030C91F8F82}" type="presOf" srcId="{AC11CF7A-A275-4736-AD48-FF03F80F485A}" destId="{9AB6C877-D220-4C2D-AC21-F9A98AEDB824}" srcOrd="0" destOrd="0" presId="urn:microsoft.com/office/officeart/2008/layout/AlternatingPictureBlocks"/>
    <dgm:cxn modelId="{AD3E87AF-BBCE-455D-9EA7-C79F5C49B760}" srcId="{2457CAD2-7BBC-428D-8745-DD99A089D6C3}" destId="{6851F0EE-893D-45D6-96E1-DFC3AD067374}" srcOrd="0" destOrd="0" parTransId="{AAEE9561-627C-474D-B831-E42F6409ABD3}" sibTransId="{CE3E7CB0-F2B9-4255-8F2C-E45BA605CD35}"/>
    <dgm:cxn modelId="{F4B598C1-7383-4033-8F6D-D3F11CB34FB0}" type="presOf" srcId="{E1787CE4-B936-4164-8784-971120780880}" destId="{8BB9967C-BD94-44F0-B4DD-D295EE7CFCC0}" srcOrd="0" destOrd="0" presId="urn:microsoft.com/office/officeart/2008/layout/AlternatingPictureBlocks"/>
    <dgm:cxn modelId="{DC1772D7-EF42-4B0E-93EE-197686E0D373}" type="presOf" srcId="{6851F0EE-893D-45D6-96E1-DFC3AD067374}" destId="{4B45771E-0ECC-45B5-B6E7-77EF7A82B197}" srcOrd="0" destOrd="0" presId="urn:microsoft.com/office/officeart/2008/layout/AlternatingPictureBlocks"/>
    <dgm:cxn modelId="{821422A8-C945-4445-9E08-2EF63F646874}" type="presParOf" srcId="{8A0C6F5F-3D11-4C66-9DDA-291BBFC491A1}" destId="{9899330E-8398-4AAD-9FD6-D965C7630FD1}" srcOrd="0" destOrd="0" presId="urn:microsoft.com/office/officeart/2008/layout/AlternatingPictureBlocks"/>
    <dgm:cxn modelId="{617D718C-B18D-4834-B5C6-0C02B2A3224D}" type="presParOf" srcId="{9899330E-8398-4AAD-9FD6-D965C7630FD1}" destId="{4B45771E-0ECC-45B5-B6E7-77EF7A82B197}" srcOrd="0" destOrd="0" presId="urn:microsoft.com/office/officeart/2008/layout/AlternatingPictureBlocks"/>
    <dgm:cxn modelId="{AE723BC4-4E54-4503-8648-B74F12A19240}" type="presParOf" srcId="{9899330E-8398-4AAD-9FD6-D965C7630FD1}" destId="{03343B16-1B65-4707-9AAC-372E27C6E493}" srcOrd="1" destOrd="0" presId="urn:microsoft.com/office/officeart/2008/layout/AlternatingPictureBlocks"/>
    <dgm:cxn modelId="{8AAB205D-68FE-4685-9827-E810BAA81247}" type="presParOf" srcId="{8A0C6F5F-3D11-4C66-9DDA-291BBFC491A1}" destId="{FCEAB80F-B35E-470D-A138-02991E1AF017}" srcOrd="1" destOrd="0" presId="urn:microsoft.com/office/officeart/2008/layout/AlternatingPictureBlocks"/>
    <dgm:cxn modelId="{46DC4BEE-9318-4FF0-9192-3F6F157057BD}" type="presParOf" srcId="{8A0C6F5F-3D11-4C66-9DDA-291BBFC491A1}" destId="{B8201E00-4DE8-42DC-A59C-3746B8F06170}" srcOrd="2" destOrd="0" presId="urn:microsoft.com/office/officeart/2008/layout/AlternatingPictureBlocks"/>
    <dgm:cxn modelId="{757B12CF-412E-4429-9D9F-6D84DE516FDB}" type="presParOf" srcId="{B8201E00-4DE8-42DC-A59C-3746B8F06170}" destId="{9AB6C877-D220-4C2D-AC21-F9A98AEDB824}" srcOrd="0" destOrd="0" presId="urn:microsoft.com/office/officeart/2008/layout/AlternatingPictureBlocks"/>
    <dgm:cxn modelId="{DB33ABA1-1B2C-4BBB-92E9-8ECAB65EAF5C}" type="presParOf" srcId="{B8201E00-4DE8-42DC-A59C-3746B8F06170}" destId="{F4AB9AE9-AE81-4ED0-8C5B-72A7F5A1CDE1}" srcOrd="1" destOrd="0" presId="urn:microsoft.com/office/officeart/2008/layout/AlternatingPictureBlocks"/>
    <dgm:cxn modelId="{B5CE5ED2-23EE-41E2-B418-0939F0197CF0}" type="presParOf" srcId="{8A0C6F5F-3D11-4C66-9DDA-291BBFC491A1}" destId="{2696C0C9-D352-4556-87C9-E5049BA24964}" srcOrd="3" destOrd="0" presId="urn:microsoft.com/office/officeart/2008/layout/AlternatingPictureBlocks"/>
    <dgm:cxn modelId="{07B87277-23CE-40C6-989D-528DDC75DA7E}" type="presParOf" srcId="{8A0C6F5F-3D11-4C66-9DDA-291BBFC491A1}" destId="{8E80A1A1-6531-4DFC-B597-978804B84E99}" srcOrd="4" destOrd="0" presId="urn:microsoft.com/office/officeart/2008/layout/AlternatingPictureBlocks"/>
    <dgm:cxn modelId="{CC9025D3-C60A-4B0A-8235-A75D7A069350}" type="presParOf" srcId="{8E80A1A1-6531-4DFC-B597-978804B84E99}" destId="{8BB9967C-BD94-44F0-B4DD-D295EE7CFCC0}" srcOrd="0" destOrd="0" presId="urn:microsoft.com/office/officeart/2008/layout/AlternatingPictureBlocks"/>
    <dgm:cxn modelId="{7B0CB294-E629-4BCB-BCD8-3781FB337E43}" type="presParOf" srcId="{8E80A1A1-6531-4DFC-B597-978804B84E99}" destId="{262D812B-A7D4-4D41-A24B-32204A6C806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D7A76-25E4-4250-91AE-4D7B0327455D}" type="doc">
      <dgm:prSet loTypeId="urn:microsoft.com/office/officeart/2005/8/layout/hList6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CF5DB4C-B5EC-43AC-8C94-18F303066339}">
      <dgm:prSet/>
      <dgm:spPr/>
      <dgm:t>
        <a:bodyPr/>
        <a:lstStyle/>
        <a:p>
          <a:r>
            <a:rPr lang="en-US" b="1" u="sng" dirty="0"/>
            <a:t>Basic computer system</a:t>
          </a:r>
          <a:endParaRPr lang="en-IN" dirty="0"/>
        </a:p>
      </dgm:t>
    </dgm:pt>
    <dgm:pt modelId="{45C58EB5-81E6-4D2D-A348-6E755BAEEAE3}" type="parTrans" cxnId="{2C06654F-E6D9-4D34-AA05-48DF004C5DC3}">
      <dgm:prSet/>
      <dgm:spPr/>
      <dgm:t>
        <a:bodyPr/>
        <a:lstStyle/>
        <a:p>
          <a:endParaRPr lang="en-IN"/>
        </a:p>
      </dgm:t>
    </dgm:pt>
    <dgm:pt modelId="{400A2D87-DA8D-47AE-B04D-99DD54622A86}" type="sibTrans" cxnId="{2C06654F-E6D9-4D34-AA05-48DF004C5DC3}">
      <dgm:prSet/>
      <dgm:spPr/>
      <dgm:t>
        <a:bodyPr/>
        <a:lstStyle/>
        <a:p>
          <a:endParaRPr lang="en-IN"/>
        </a:p>
      </dgm:t>
    </dgm:pt>
    <dgm:pt modelId="{76B45F0E-E2BC-480D-9609-1C2F21E58F68}">
      <dgm:prSet/>
      <dgm:spPr/>
      <dgm:t>
        <a:bodyPr/>
        <a:lstStyle/>
        <a:p>
          <a:r>
            <a:rPr lang="en-US" b="1" u="sng"/>
            <a:t>RAM</a:t>
          </a:r>
          <a:r>
            <a:rPr lang="en-US"/>
            <a:t> : min. 4GB</a:t>
          </a:r>
          <a:endParaRPr lang="en-IN"/>
        </a:p>
      </dgm:t>
    </dgm:pt>
    <dgm:pt modelId="{39885814-85E1-4C32-8F8B-B60F6377B6A9}" type="parTrans" cxnId="{5656CB0A-7BB1-450A-8CCB-4AFD03070E30}">
      <dgm:prSet/>
      <dgm:spPr/>
      <dgm:t>
        <a:bodyPr/>
        <a:lstStyle/>
        <a:p>
          <a:endParaRPr lang="en-IN"/>
        </a:p>
      </dgm:t>
    </dgm:pt>
    <dgm:pt modelId="{9D6CF14F-C5E8-4A1D-BFDB-EE3CBD7768AD}" type="sibTrans" cxnId="{5656CB0A-7BB1-450A-8CCB-4AFD03070E30}">
      <dgm:prSet/>
      <dgm:spPr/>
      <dgm:t>
        <a:bodyPr/>
        <a:lstStyle/>
        <a:p>
          <a:endParaRPr lang="en-IN"/>
        </a:p>
      </dgm:t>
    </dgm:pt>
    <dgm:pt modelId="{0D2F5B5E-9F55-4771-936E-A471CFB3EB09}">
      <dgm:prSet/>
      <dgm:spPr/>
      <dgm:t>
        <a:bodyPr/>
        <a:lstStyle/>
        <a:p>
          <a:r>
            <a:rPr lang="en-US" b="1" u="sng"/>
            <a:t>Space</a:t>
          </a:r>
          <a:r>
            <a:rPr lang="en-US"/>
            <a:t> : min. 20 GB</a:t>
          </a:r>
          <a:endParaRPr lang="en-IN"/>
        </a:p>
      </dgm:t>
    </dgm:pt>
    <dgm:pt modelId="{DC522771-1477-490F-9D1D-5795134C274D}" type="parTrans" cxnId="{DA32366D-7AB5-4729-930A-B53B1AE1B558}">
      <dgm:prSet/>
      <dgm:spPr/>
      <dgm:t>
        <a:bodyPr/>
        <a:lstStyle/>
        <a:p>
          <a:endParaRPr lang="en-IN"/>
        </a:p>
      </dgm:t>
    </dgm:pt>
    <dgm:pt modelId="{B38BE623-8722-4E30-915E-D1844B63DC1A}" type="sibTrans" cxnId="{DA32366D-7AB5-4729-930A-B53B1AE1B558}">
      <dgm:prSet/>
      <dgm:spPr/>
      <dgm:t>
        <a:bodyPr/>
        <a:lstStyle/>
        <a:p>
          <a:endParaRPr lang="en-IN"/>
        </a:p>
      </dgm:t>
    </dgm:pt>
    <dgm:pt modelId="{EBF6E0E3-C851-4755-A918-D58B8DCC0B31}">
      <dgm:prSet/>
      <dgm:spPr/>
      <dgm:t>
        <a:bodyPr/>
        <a:lstStyle/>
        <a:p>
          <a:r>
            <a:rPr lang="en-US" b="1" u="sng" dirty="0"/>
            <a:t>Processor</a:t>
          </a:r>
          <a:r>
            <a:rPr lang="en-US" dirty="0"/>
            <a:t> : i3 or higher.</a:t>
          </a:r>
          <a:endParaRPr lang="en-IN" dirty="0"/>
        </a:p>
      </dgm:t>
    </dgm:pt>
    <dgm:pt modelId="{64C33368-DA25-4EF1-9A1E-1EA9889DC4E1}" type="parTrans" cxnId="{FBA903E9-8DEB-492C-9C59-631E42D9D956}">
      <dgm:prSet/>
      <dgm:spPr/>
      <dgm:t>
        <a:bodyPr/>
        <a:lstStyle/>
        <a:p>
          <a:endParaRPr lang="en-IN"/>
        </a:p>
      </dgm:t>
    </dgm:pt>
    <dgm:pt modelId="{FF2040B9-9210-4621-9319-13DF6ACD4EEC}" type="sibTrans" cxnId="{FBA903E9-8DEB-492C-9C59-631E42D9D956}">
      <dgm:prSet/>
      <dgm:spPr/>
      <dgm:t>
        <a:bodyPr/>
        <a:lstStyle/>
        <a:p>
          <a:endParaRPr lang="en-IN"/>
        </a:p>
      </dgm:t>
    </dgm:pt>
    <dgm:pt modelId="{F748183E-5D0E-4F90-BC5C-2FA32D3359C5}">
      <dgm:prSet/>
      <dgm:spPr/>
      <dgm:t>
        <a:bodyPr/>
        <a:lstStyle/>
        <a:p>
          <a:pPr algn="ctr"/>
          <a:r>
            <a:rPr lang="en-US" b="1" u="sng" dirty="0"/>
            <a:t>Internet connection for online hosting and testing.</a:t>
          </a:r>
          <a:r>
            <a:rPr lang="en-US" dirty="0"/>
            <a:t>	</a:t>
          </a:r>
          <a:endParaRPr lang="en-IN" dirty="0"/>
        </a:p>
      </dgm:t>
    </dgm:pt>
    <dgm:pt modelId="{DE55931A-72E9-4DE8-9E85-A661ECE75707}" type="parTrans" cxnId="{F5A8E292-6540-42E8-BE6C-B84219EBE498}">
      <dgm:prSet/>
      <dgm:spPr/>
      <dgm:t>
        <a:bodyPr/>
        <a:lstStyle/>
        <a:p>
          <a:endParaRPr lang="en-IN"/>
        </a:p>
      </dgm:t>
    </dgm:pt>
    <dgm:pt modelId="{B9514B33-B65E-4BF0-B120-D27BA61B42AC}" type="sibTrans" cxnId="{F5A8E292-6540-42E8-BE6C-B84219EBE498}">
      <dgm:prSet/>
      <dgm:spPr/>
      <dgm:t>
        <a:bodyPr/>
        <a:lstStyle/>
        <a:p>
          <a:endParaRPr lang="en-IN"/>
        </a:p>
      </dgm:t>
    </dgm:pt>
    <dgm:pt modelId="{AECDC9FA-4F02-46B6-889B-CC0828264153}" type="pres">
      <dgm:prSet presAssocID="{09DD7A76-25E4-4250-91AE-4D7B0327455D}" presName="Name0" presStyleCnt="0">
        <dgm:presLayoutVars>
          <dgm:dir/>
          <dgm:resizeHandles val="exact"/>
        </dgm:presLayoutVars>
      </dgm:prSet>
      <dgm:spPr/>
    </dgm:pt>
    <dgm:pt modelId="{623D3334-18D2-440E-A90D-9BC7F88D494A}" type="pres">
      <dgm:prSet presAssocID="{2CF5DB4C-B5EC-43AC-8C94-18F303066339}" presName="node" presStyleLbl="node1" presStyleIdx="0" presStyleCnt="5">
        <dgm:presLayoutVars>
          <dgm:bulletEnabled val="1"/>
        </dgm:presLayoutVars>
      </dgm:prSet>
      <dgm:spPr/>
    </dgm:pt>
    <dgm:pt modelId="{2ADD8A34-D828-4FA1-BE4B-96D32EE0D8D8}" type="pres">
      <dgm:prSet presAssocID="{400A2D87-DA8D-47AE-B04D-99DD54622A86}" presName="sibTrans" presStyleCnt="0"/>
      <dgm:spPr/>
    </dgm:pt>
    <dgm:pt modelId="{4A8A18F5-32F5-4EEB-BD24-051645303C03}" type="pres">
      <dgm:prSet presAssocID="{76B45F0E-E2BC-480D-9609-1C2F21E58F68}" presName="node" presStyleLbl="node1" presStyleIdx="1" presStyleCnt="5">
        <dgm:presLayoutVars>
          <dgm:bulletEnabled val="1"/>
        </dgm:presLayoutVars>
      </dgm:prSet>
      <dgm:spPr/>
    </dgm:pt>
    <dgm:pt modelId="{599E1D8C-3339-412C-9D20-EADD0570A29D}" type="pres">
      <dgm:prSet presAssocID="{9D6CF14F-C5E8-4A1D-BFDB-EE3CBD7768AD}" presName="sibTrans" presStyleCnt="0"/>
      <dgm:spPr/>
    </dgm:pt>
    <dgm:pt modelId="{8F48D42F-D8FC-4671-A1D7-434C93E50C1C}" type="pres">
      <dgm:prSet presAssocID="{0D2F5B5E-9F55-4771-936E-A471CFB3EB09}" presName="node" presStyleLbl="node1" presStyleIdx="2" presStyleCnt="5">
        <dgm:presLayoutVars>
          <dgm:bulletEnabled val="1"/>
        </dgm:presLayoutVars>
      </dgm:prSet>
      <dgm:spPr/>
    </dgm:pt>
    <dgm:pt modelId="{B784BCDC-69AA-42CD-96F8-3E2BA832CCB2}" type="pres">
      <dgm:prSet presAssocID="{B38BE623-8722-4E30-915E-D1844B63DC1A}" presName="sibTrans" presStyleCnt="0"/>
      <dgm:spPr/>
    </dgm:pt>
    <dgm:pt modelId="{2A375E09-3353-4070-9A69-EEE06D6C4173}" type="pres">
      <dgm:prSet presAssocID="{EBF6E0E3-C851-4755-A918-D58B8DCC0B31}" presName="node" presStyleLbl="node1" presStyleIdx="3" presStyleCnt="5">
        <dgm:presLayoutVars>
          <dgm:bulletEnabled val="1"/>
        </dgm:presLayoutVars>
      </dgm:prSet>
      <dgm:spPr/>
    </dgm:pt>
    <dgm:pt modelId="{219F79F7-BD8C-4E04-B6B9-37149180921A}" type="pres">
      <dgm:prSet presAssocID="{FF2040B9-9210-4621-9319-13DF6ACD4EEC}" presName="sibTrans" presStyleCnt="0"/>
      <dgm:spPr/>
    </dgm:pt>
    <dgm:pt modelId="{805A6181-523A-4DB3-8B1A-B64E2452B42E}" type="pres">
      <dgm:prSet presAssocID="{F748183E-5D0E-4F90-BC5C-2FA32D3359C5}" presName="node" presStyleLbl="node1" presStyleIdx="4" presStyleCnt="5">
        <dgm:presLayoutVars>
          <dgm:bulletEnabled val="1"/>
        </dgm:presLayoutVars>
      </dgm:prSet>
      <dgm:spPr/>
    </dgm:pt>
  </dgm:ptLst>
  <dgm:cxnLst>
    <dgm:cxn modelId="{5656CB0A-7BB1-450A-8CCB-4AFD03070E30}" srcId="{09DD7A76-25E4-4250-91AE-4D7B0327455D}" destId="{76B45F0E-E2BC-480D-9609-1C2F21E58F68}" srcOrd="1" destOrd="0" parTransId="{39885814-85E1-4C32-8F8B-B60F6377B6A9}" sibTransId="{9D6CF14F-C5E8-4A1D-BFDB-EE3CBD7768AD}"/>
    <dgm:cxn modelId="{0AEEC25E-5688-417B-9EA6-6033E6E8E102}" type="presOf" srcId="{76B45F0E-E2BC-480D-9609-1C2F21E58F68}" destId="{4A8A18F5-32F5-4EEB-BD24-051645303C03}" srcOrd="0" destOrd="0" presId="urn:microsoft.com/office/officeart/2005/8/layout/hList6"/>
    <dgm:cxn modelId="{DA32366D-7AB5-4729-930A-B53B1AE1B558}" srcId="{09DD7A76-25E4-4250-91AE-4D7B0327455D}" destId="{0D2F5B5E-9F55-4771-936E-A471CFB3EB09}" srcOrd="2" destOrd="0" parTransId="{DC522771-1477-490F-9D1D-5795134C274D}" sibTransId="{B38BE623-8722-4E30-915E-D1844B63DC1A}"/>
    <dgm:cxn modelId="{FD13314E-E549-4DA4-A8EE-95B178C31867}" type="presOf" srcId="{2CF5DB4C-B5EC-43AC-8C94-18F303066339}" destId="{623D3334-18D2-440E-A90D-9BC7F88D494A}" srcOrd="0" destOrd="0" presId="urn:microsoft.com/office/officeart/2005/8/layout/hList6"/>
    <dgm:cxn modelId="{2C06654F-E6D9-4D34-AA05-48DF004C5DC3}" srcId="{09DD7A76-25E4-4250-91AE-4D7B0327455D}" destId="{2CF5DB4C-B5EC-43AC-8C94-18F303066339}" srcOrd="0" destOrd="0" parTransId="{45C58EB5-81E6-4D2D-A348-6E755BAEEAE3}" sibTransId="{400A2D87-DA8D-47AE-B04D-99DD54622A86}"/>
    <dgm:cxn modelId="{A1D73058-40BF-419E-AAC5-462CE3A2D5D6}" type="presOf" srcId="{0D2F5B5E-9F55-4771-936E-A471CFB3EB09}" destId="{8F48D42F-D8FC-4671-A1D7-434C93E50C1C}" srcOrd="0" destOrd="0" presId="urn:microsoft.com/office/officeart/2005/8/layout/hList6"/>
    <dgm:cxn modelId="{5996EB82-4D83-4DDC-A033-A4BDB0EBD7D4}" type="presOf" srcId="{09DD7A76-25E4-4250-91AE-4D7B0327455D}" destId="{AECDC9FA-4F02-46B6-889B-CC0828264153}" srcOrd="0" destOrd="0" presId="urn:microsoft.com/office/officeart/2005/8/layout/hList6"/>
    <dgm:cxn modelId="{F5A8E292-6540-42E8-BE6C-B84219EBE498}" srcId="{09DD7A76-25E4-4250-91AE-4D7B0327455D}" destId="{F748183E-5D0E-4F90-BC5C-2FA32D3359C5}" srcOrd="4" destOrd="0" parTransId="{DE55931A-72E9-4DE8-9E85-A661ECE75707}" sibTransId="{B9514B33-B65E-4BF0-B120-D27BA61B42AC}"/>
    <dgm:cxn modelId="{9B869095-7F9F-486D-B9CF-6C5E457A0370}" type="presOf" srcId="{EBF6E0E3-C851-4755-A918-D58B8DCC0B31}" destId="{2A375E09-3353-4070-9A69-EEE06D6C4173}" srcOrd="0" destOrd="0" presId="urn:microsoft.com/office/officeart/2005/8/layout/hList6"/>
    <dgm:cxn modelId="{655452A4-C62D-4E87-AAC3-B21670A8E299}" type="presOf" srcId="{F748183E-5D0E-4F90-BC5C-2FA32D3359C5}" destId="{805A6181-523A-4DB3-8B1A-B64E2452B42E}" srcOrd="0" destOrd="0" presId="urn:microsoft.com/office/officeart/2005/8/layout/hList6"/>
    <dgm:cxn modelId="{FBA903E9-8DEB-492C-9C59-631E42D9D956}" srcId="{09DD7A76-25E4-4250-91AE-4D7B0327455D}" destId="{EBF6E0E3-C851-4755-A918-D58B8DCC0B31}" srcOrd="3" destOrd="0" parTransId="{64C33368-DA25-4EF1-9A1E-1EA9889DC4E1}" sibTransId="{FF2040B9-9210-4621-9319-13DF6ACD4EEC}"/>
    <dgm:cxn modelId="{D0C1CDB7-5D0A-4C46-9776-23A5A5AE1DC9}" type="presParOf" srcId="{AECDC9FA-4F02-46B6-889B-CC0828264153}" destId="{623D3334-18D2-440E-A90D-9BC7F88D494A}" srcOrd="0" destOrd="0" presId="urn:microsoft.com/office/officeart/2005/8/layout/hList6"/>
    <dgm:cxn modelId="{4F57DF4C-D84C-45C9-B952-8726913AEE8E}" type="presParOf" srcId="{AECDC9FA-4F02-46B6-889B-CC0828264153}" destId="{2ADD8A34-D828-4FA1-BE4B-96D32EE0D8D8}" srcOrd="1" destOrd="0" presId="urn:microsoft.com/office/officeart/2005/8/layout/hList6"/>
    <dgm:cxn modelId="{1C14A810-CA4D-4151-A108-9D404F5B3461}" type="presParOf" srcId="{AECDC9FA-4F02-46B6-889B-CC0828264153}" destId="{4A8A18F5-32F5-4EEB-BD24-051645303C03}" srcOrd="2" destOrd="0" presId="urn:microsoft.com/office/officeart/2005/8/layout/hList6"/>
    <dgm:cxn modelId="{0CB0BBA2-0EDB-4890-BCBA-C7BB365CF933}" type="presParOf" srcId="{AECDC9FA-4F02-46B6-889B-CC0828264153}" destId="{599E1D8C-3339-412C-9D20-EADD0570A29D}" srcOrd="3" destOrd="0" presId="urn:microsoft.com/office/officeart/2005/8/layout/hList6"/>
    <dgm:cxn modelId="{A9BEB546-2196-4C29-ACDF-48A484E351B2}" type="presParOf" srcId="{AECDC9FA-4F02-46B6-889B-CC0828264153}" destId="{8F48D42F-D8FC-4671-A1D7-434C93E50C1C}" srcOrd="4" destOrd="0" presId="urn:microsoft.com/office/officeart/2005/8/layout/hList6"/>
    <dgm:cxn modelId="{642EDE90-75CC-4F4E-8898-B6577ED8F1EC}" type="presParOf" srcId="{AECDC9FA-4F02-46B6-889B-CC0828264153}" destId="{B784BCDC-69AA-42CD-96F8-3E2BA832CCB2}" srcOrd="5" destOrd="0" presId="urn:microsoft.com/office/officeart/2005/8/layout/hList6"/>
    <dgm:cxn modelId="{97CBE734-C104-49F9-BC50-7765FD37C30E}" type="presParOf" srcId="{AECDC9FA-4F02-46B6-889B-CC0828264153}" destId="{2A375E09-3353-4070-9A69-EEE06D6C4173}" srcOrd="6" destOrd="0" presId="urn:microsoft.com/office/officeart/2005/8/layout/hList6"/>
    <dgm:cxn modelId="{29A7617D-D7A4-40BA-BAA0-95C9C9F69FCE}" type="presParOf" srcId="{AECDC9FA-4F02-46B6-889B-CC0828264153}" destId="{219F79F7-BD8C-4E04-B6B9-37149180921A}" srcOrd="7" destOrd="0" presId="urn:microsoft.com/office/officeart/2005/8/layout/hList6"/>
    <dgm:cxn modelId="{21780E9C-434A-4B07-836B-0C83FF3D90C4}" type="presParOf" srcId="{AECDC9FA-4F02-46B6-889B-CC0828264153}" destId="{805A6181-523A-4DB3-8B1A-B64E2452B42E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771E-0ECC-45B5-B6E7-77EF7A82B197}">
      <dsp:nvSpPr>
        <dsp:cNvPr id="0" name=""/>
        <dsp:cNvSpPr/>
      </dsp:nvSpPr>
      <dsp:spPr>
        <a:xfrm>
          <a:off x="3769743" y="15791"/>
          <a:ext cx="5267489" cy="1618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To Provide a Marketplace </a:t>
          </a:r>
          <a:r>
            <a:rPr lang="en-US" sz="2500" kern="1200" dirty="0"/>
            <a:t>:- Create a platform where farmers can easily buy and sell equipment and crops.</a:t>
          </a:r>
          <a:endParaRPr lang="en-IN" sz="2500" kern="1200" dirty="0"/>
        </a:p>
      </dsp:txBody>
      <dsp:txXfrm>
        <a:off x="3769743" y="15791"/>
        <a:ext cx="5267489" cy="1618831"/>
      </dsp:txXfrm>
    </dsp:sp>
    <dsp:sp modelId="{03343B16-1B65-4707-9AAC-372E27C6E493}">
      <dsp:nvSpPr>
        <dsp:cNvPr id="0" name=""/>
        <dsp:cNvSpPr/>
      </dsp:nvSpPr>
      <dsp:spPr>
        <a:xfrm>
          <a:off x="2009807" y="3601"/>
          <a:ext cx="1602642" cy="1618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9AB6C877-D220-4C2D-AC21-F9A98AEDB824}">
      <dsp:nvSpPr>
        <dsp:cNvPr id="0" name=""/>
        <dsp:cNvSpPr/>
      </dsp:nvSpPr>
      <dsp:spPr>
        <a:xfrm>
          <a:off x="2027256" y="1889539"/>
          <a:ext cx="5197694" cy="1618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Accessibility </a:t>
          </a:r>
          <a:r>
            <a:rPr lang="en-US" sz="2500" kern="1200" dirty="0"/>
            <a:t>:- Ensure the website is user-friendly for farmers.</a:t>
          </a:r>
          <a:endParaRPr lang="en-IN" sz="2500" kern="1200" dirty="0"/>
        </a:p>
      </dsp:txBody>
      <dsp:txXfrm>
        <a:off x="2027256" y="1889539"/>
        <a:ext cx="5197694" cy="1618831"/>
      </dsp:txXfrm>
    </dsp:sp>
    <dsp:sp modelId="{F4AB9AE9-AE81-4ED0-8C5B-72A7F5A1CDE1}">
      <dsp:nvSpPr>
        <dsp:cNvPr id="0" name=""/>
        <dsp:cNvSpPr/>
      </dsp:nvSpPr>
      <dsp:spPr>
        <a:xfrm>
          <a:off x="7429345" y="1889539"/>
          <a:ext cx="1602642" cy="161883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BB9967C-BD94-44F0-B4DD-D295EE7CFCC0}">
      <dsp:nvSpPr>
        <dsp:cNvPr id="0" name=""/>
        <dsp:cNvSpPr/>
      </dsp:nvSpPr>
      <dsp:spPr>
        <a:xfrm>
          <a:off x="3788373" y="3763288"/>
          <a:ext cx="5177650" cy="1618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To Support Farmers </a:t>
          </a:r>
          <a:r>
            <a:rPr lang="en-US" sz="2400" kern="1200" dirty="0"/>
            <a:t>:- Provide resources and information that assist farmers in making informed decisions.</a:t>
          </a:r>
          <a:endParaRPr lang="en-IN" sz="2400" kern="1200" dirty="0"/>
        </a:p>
      </dsp:txBody>
      <dsp:txXfrm>
        <a:off x="3788373" y="3763288"/>
        <a:ext cx="5177650" cy="1618831"/>
      </dsp:txXfrm>
    </dsp:sp>
    <dsp:sp modelId="{262D812B-A7D4-4D41-A24B-32204A6C806D}">
      <dsp:nvSpPr>
        <dsp:cNvPr id="0" name=""/>
        <dsp:cNvSpPr/>
      </dsp:nvSpPr>
      <dsp:spPr>
        <a:xfrm>
          <a:off x="2032267" y="3775478"/>
          <a:ext cx="1602642" cy="1618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D3334-18D2-440E-A90D-9BC7F88D494A}">
      <dsp:nvSpPr>
        <dsp:cNvPr id="0" name=""/>
        <dsp:cNvSpPr/>
      </dsp:nvSpPr>
      <dsp:spPr>
        <a:xfrm rot="16200000">
          <a:off x="-1179048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Basic computer system</a:t>
          </a:r>
          <a:endParaRPr lang="en-IN" sz="2500" kern="1200" dirty="0"/>
        </a:p>
      </dsp:txBody>
      <dsp:txXfrm rot="5400000">
        <a:off x="5649" y="870267"/>
        <a:ext cx="1981944" cy="2610802"/>
      </dsp:txXfrm>
    </dsp:sp>
    <dsp:sp modelId="{4A8A18F5-32F5-4EEB-BD24-051645303C03}">
      <dsp:nvSpPr>
        <dsp:cNvPr id="0" name=""/>
        <dsp:cNvSpPr/>
      </dsp:nvSpPr>
      <dsp:spPr>
        <a:xfrm rot="16200000">
          <a:off x="951541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1029291"/>
                <a:satOff val="6178"/>
                <a:lumOff val="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29291"/>
                <a:satOff val="6178"/>
                <a:lumOff val="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29291"/>
                <a:satOff val="6178"/>
                <a:lumOff val="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RAM</a:t>
          </a:r>
          <a:r>
            <a:rPr lang="en-US" sz="2500" kern="1200"/>
            <a:t> : min. 4GB</a:t>
          </a:r>
          <a:endParaRPr lang="en-IN" sz="2500" kern="1200"/>
        </a:p>
      </dsp:txBody>
      <dsp:txXfrm rot="5400000">
        <a:off x="2136238" y="870267"/>
        <a:ext cx="1981944" cy="2610802"/>
      </dsp:txXfrm>
    </dsp:sp>
    <dsp:sp modelId="{8F48D42F-D8FC-4671-A1D7-434C93E50C1C}">
      <dsp:nvSpPr>
        <dsp:cNvPr id="0" name=""/>
        <dsp:cNvSpPr/>
      </dsp:nvSpPr>
      <dsp:spPr>
        <a:xfrm rot="16200000">
          <a:off x="3082131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Space</a:t>
          </a:r>
          <a:r>
            <a:rPr lang="en-US" sz="2500" kern="1200"/>
            <a:t> : min. 20 GB</a:t>
          </a:r>
          <a:endParaRPr lang="en-IN" sz="2500" kern="1200"/>
        </a:p>
      </dsp:txBody>
      <dsp:txXfrm rot="5400000">
        <a:off x="4266828" y="870267"/>
        <a:ext cx="1981944" cy="2610802"/>
      </dsp:txXfrm>
    </dsp:sp>
    <dsp:sp modelId="{2A375E09-3353-4070-9A69-EEE06D6C4173}">
      <dsp:nvSpPr>
        <dsp:cNvPr id="0" name=""/>
        <dsp:cNvSpPr/>
      </dsp:nvSpPr>
      <dsp:spPr>
        <a:xfrm rot="16200000">
          <a:off x="5212720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3087872"/>
                <a:satOff val="18534"/>
                <a:lumOff val="141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087872"/>
                <a:satOff val="18534"/>
                <a:lumOff val="141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087872"/>
                <a:satOff val="18534"/>
                <a:lumOff val="141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Processor</a:t>
          </a:r>
          <a:r>
            <a:rPr lang="en-US" sz="2500" kern="1200" dirty="0"/>
            <a:t> : i3 or higher.</a:t>
          </a:r>
          <a:endParaRPr lang="en-IN" sz="2500" kern="1200" dirty="0"/>
        </a:p>
      </dsp:txBody>
      <dsp:txXfrm rot="5400000">
        <a:off x="6397417" y="870267"/>
        <a:ext cx="1981944" cy="2610802"/>
      </dsp:txXfrm>
    </dsp:sp>
    <dsp:sp modelId="{805A6181-523A-4DB3-8B1A-B64E2452B42E}">
      <dsp:nvSpPr>
        <dsp:cNvPr id="0" name=""/>
        <dsp:cNvSpPr/>
      </dsp:nvSpPr>
      <dsp:spPr>
        <a:xfrm rot="16200000">
          <a:off x="7343310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0" tIns="0" rIns="161411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Internet connection for online hosting and testing.</a:t>
          </a:r>
          <a:r>
            <a:rPr lang="en-US" sz="2500" kern="1200" dirty="0"/>
            <a:t>	</a:t>
          </a:r>
          <a:endParaRPr lang="en-IN" sz="2500" kern="1200" dirty="0"/>
        </a:p>
      </dsp:txBody>
      <dsp:txXfrm rot="5400000">
        <a:off x="8528007" y="870267"/>
        <a:ext cx="1981944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flora-plants/crops/field-agriculture-barley-seed-straw-summer-farm-crops-farmlan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reshot.com/stack-of-boo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429" y="1693889"/>
            <a:ext cx="9798571" cy="138449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08" y="3167122"/>
            <a:ext cx="10403173" cy="1996989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Cultivating tomorrow- “The Future of Farming”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– Sanya Dwivedi (2426MCA204)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Name         – Rahul Pratap Singh Chauhan (2426MCA2579)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- Sakshi Khandelwal (2426MCA697)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252853"/>
            <a:ext cx="3035300" cy="138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. Divya Singhal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5776"/>
            <a:ext cx="12192000" cy="5602224"/>
          </a:xfr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Inventory Reports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Product availability. 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Sales Reports</a:t>
            </a: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Transaction history and customer purchase trends.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Reports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Customer activity, average purchase value, and checkout frequency.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2BCB0-DEB2-42DE-6F46-04003044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243584"/>
            <a:ext cx="12192000" cy="56144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D38A1B-3C0F-4CD5-77A1-F7CAE6497EBE}"/>
              </a:ext>
            </a:extLst>
          </p:cNvPr>
          <p:cNvSpPr txBox="1"/>
          <p:nvPr/>
        </p:nvSpPr>
        <p:spPr>
          <a:xfrm>
            <a:off x="570271" y="2723535"/>
            <a:ext cx="336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BigHaat.com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AgriBegri.com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Farmkart.com</a:t>
            </a: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BE0E2-A84C-C13F-3CF6-318BA3DD0B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1267968"/>
            <a:ext cx="12192000" cy="559003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</a:p>
          <a:p>
            <a:pPr lvl="0">
              <a:tabLst>
                <a:tab pos="45720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Hardware Requirements</a:t>
            </a: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b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2368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agricultural sector, farmers face numerous challenges, including access to quality equipment and efficient markets for selling their crops. This project aims to develop a user-friendly website that enables farmers to buy agricultural equipment and sell their crops. By creating a digital platform, we aim to bridge the gap between farmers and the market, making farming more efficient and profitable.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meets the SDG goal level 8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Decent Work and economic growth). 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6EC26-F2D8-D2BD-251E-58536AA4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18556" y="1661651"/>
            <a:ext cx="4406798" cy="44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528" y="1636790"/>
            <a:ext cx="5378245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 the growing importance of technology in agriculture , many online platforms now connect farmers with buyers and suppliers. However, most existing platforms lack a comprehensive solution that covers all aspects, such as selling crops, buying seeds , fertilizers and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equipments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. This website addresses these gaps by providing an all-in-solution for farmers to manage their agricultural needs.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E708B-6DA0-F19C-4722-91645BD8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6" y="1636790"/>
            <a:ext cx="4981379" cy="41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E1AB1B-D5D5-F276-D52F-9B4099F72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95724"/>
              </p:ext>
            </p:extLst>
          </p:nvPr>
        </p:nvGraphicFramePr>
        <p:xfrm>
          <a:off x="786580" y="1327354"/>
          <a:ext cx="10205885" cy="539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B2F2BF-7A3F-1B6E-2942-9AE623AD1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63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 ( Visual studio code )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for writing code.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UI Technology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 HTML ,CSS.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Database 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MYSQL.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Back-end: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PHP Server.</a:t>
            </a:r>
            <a:endParaRPr lang="en-US" sz="2400" b="1" u="sng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US" sz="32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6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And Login: </a:t>
            </a: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Farmers and Suppliers can sign up , log in and manage their profiles.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Product Listings: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Farmers can list their crops and suppliers can list their seeds , fertilizers and equipment for sale.	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Shopping Cart: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User can add items to their cart for purchase.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 Management: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Farmers and suppliers can manage their sales and purchase.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Search And Filter: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User can search for products based on categories like equipment , seeds or fertilizers.	</a:t>
            </a:r>
          </a:p>
          <a:p>
            <a:pPr>
              <a:tabLst>
                <a:tab pos="457200" algn="l"/>
              </a:tabLst>
            </a:pPr>
            <a:r>
              <a:rPr lang="en-US" sz="24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Admin panel: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can manage users profile and products . </a:t>
            </a:r>
            <a:endParaRPr lang="en-IN" sz="24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981942-9F51-9ABC-DFA3-30D7B8528765}"/>
              </a:ext>
            </a:extLst>
          </p:cNvPr>
          <p:cNvSpPr/>
          <p:nvPr/>
        </p:nvSpPr>
        <p:spPr>
          <a:xfrm>
            <a:off x="4753896" y="1373310"/>
            <a:ext cx="2684207" cy="52111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Registration/Login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A5FB8-0472-4F80-907B-2FE9A6A5810E}"/>
              </a:ext>
            </a:extLst>
          </p:cNvPr>
          <p:cNvSpPr/>
          <p:nvPr/>
        </p:nvSpPr>
        <p:spPr>
          <a:xfrm>
            <a:off x="4124632" y="2272644"/>
            <a:ext cx="4178710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products(seeds, fertilizers, pesticides,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80D88-4308-F719-9A6A-AC48E59F3663}"/>
              </a:ext>
            </a:extLst>
          </p:cNvPr>
          <p:cNvSpPr/>
          <p:nvPr/>
        </p:nvSpPr>
        <p:spPr>
          <a:xfrm>
            <a:off x="4124632" y="3277431"/>
            <a:ext cx="4178710" cy="56535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cart/Order now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76BD4A-F984-205B-60BE-0D510134188B}"/>
              </a:ext>
            </a:extLst>
          </p:cNvPr>
          <p:cNvSpPr/>
          <p:nvPr/>
        </p:nvSpPr>
        <p:spPr>
          <a:xfrm>
            <a:off x="4114800" y="4257984"/>
            <a:ext cx="4178710" cy="54077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delivery address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485EE00-8C49-A4E7-E8DB-B00EF39C18F1}"/>
              </a:ext>
            </a:extLst>
          </p:cNvPr>
          <p:cNvSpPr/>
          <p:nvPr/>
        </p:nvSpPr>
        <p:spPr>
          <a:xfrm>
            <a:off x="5987844" y="1910326"/>
            <a:ext cx="216310" cy="3623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B1134F-8D61-3C0A-330A-2EE7D14DA81E}"/>
              </a:ext>
            </a:extLst>
          </p:cNvPr>
          <p:cNvSpPr/>
          <p:nvPr/>
        </p:nvSpPr>
        <p:spPr>
          <a:xfrm>
            <a:off x="5978011" y="2931639"/>
            <a:ext cx="216310" cy="3244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0C11CFC-E427-CD57-F49E-AF4DA45B9B18}"/>
              </a:ext>
            </a:extLst>
          </p:cNvPr>
          <p:cNvSpPr/>
          <p:nvPr/>
        </p:nvSpPr>
        <p:spPr>
          <a:xfrm>
            <a:off x="5938684" y="3855719"/>
            <a:ext cx="255638" cy="378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129BE0-9237-C157-6D48-62BECF464D35}"/>
              </a:ext>
            </a:extLst>
          </p:cNvPr>
          <p:cNvSpPr/>
          <p:nvPr/>
        </p:nvSpPr>
        <p:spPr>
          <a:xfrm>
            <a:off x="4124632" y="5189804"/>
            <a:ext cx="4178710" cy="54077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  <a:p>
            <a:pPr algn="ctr"/>
            <a:r>
              <a:rPr lang="en-IN" dirty="0"/>
              <a:t>(COD/Net banking)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D8385E6-F333-E881-6EC0-F020DE970924}"/>
              </a:ext>
            </a:extLst>
          </p:cNvPr>
          <p:cNvSpPr/>
          <p:nvPr/>
        </p:nvSpPr>
        <p:spPr>
          <a:xfrm>
            <a:off x="5938684" y="4806328"/>
            <a:ext cx="255638" cy="378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B5782C-BC57-7080-92C9-5DA0751888BB}"/>
              </a:ext>
            </a:extLst>
          </p:cNvPr>
          <p:cNvSpPr/>
          <p:nvPr/>
        </p:nvSpPr>
        <p:spPr>
          <a:xfrm>
            <a:off x="4124632" y="6145775"/>
            <a:ext cx="4178710" cy="4504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Confirm order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DBEE1DA-0A08-1778-C482-D273267F6F3A}"/>
              </a:ext>
            </a:extLst>
          </p:cNvPr>
          <p:cNvSpPr/>
          <p:nvPr/>
        </p:nvSpPr>
        <p:spPr>
          <a:xfrm>
            <a:off x="5899356" y="5749428"/>
            <a:ext cx="314631" cy="3721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638</Words>
  <Application>Microsoft Office PowerPoint</Application>
  <PresentationFormat>Widescreen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sanya dwivedi</cp:lastModifiedBy>
  <cp:revision>11</cp:revision>
  <dcterms:created xsi:type="dcterms:W3CDTF">2024-09-12T08:34:15Z</dcterms:created>
  <dcterms:modified xsi:type="dcterms:W3CDTF">2024-10-17T18:15:32Z</dcterms:modified>
</cp:coreProperties>
</file>