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70" r:id="rId10"/>
    <p:sldId id="26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.dev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13844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“Doctor’s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Appoinment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System”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Shyam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Sundar (2426MCA1971)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Singhal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Tutorials on </a:t>
            </a:r>
            <a:r>
              <a:rPr lang="en-US" altLang="en-US" sz="1800" b="1" dirty="0">
                <a:latin typeface="Arial" panose="020B0604020202020204" pitchFamily="34" charset="0"/>
              </a:rPr>
              <a:t>Django</a:t>
            </a:r>
            <a:r>
              <a:rPr lang="en-US" altLang="en-US" sz="1800" dirty="0">
                <a:latin typeface="Arial" panose="020B0604020202020204" pitchFamily="34" charset="0"/>
              </a:rPr>
              <a:t> (</a:t>
            </a:r>
            <a:r>
              <a:rPr lang="en-US" altLang="en-US" sz="1800" dirty="0">
                <a:latin typeface="Arial" panose="020B0604020202020204" pitchFamily="34" charset="0"/>
                <a:hlinkClick r:id="rId3"/>
              </a:rPr>
              <a:t>https://docs.djangoproject.com</a:t>
            </a:r>
            <a:r>
              <a:rPr lang="en-US" altLang="en-US" sz="1800" dirty="0">
                <a:latin typeface="Arial" panose="020B0604020202020204" pitchFamily="34" charset="0"/>
              </a:rPr>
              <a:t>) for backend development.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ReactJS Official Documentation (</a:t>
            </a:r>
            <a:r>
              <a:rPr lang="en-US" altLang="en-US" sz="1800" dirty="0">
                <a:latin typeface="Arial" panose="020B0604020202020204" pitchFamily="34" charset="0"/>
                <a:hlinkClick r:id="rId4"/>
              </a:rPr>
              <a:t>https://react.dev</a:t>
            </a:r>
            <a:r>
              <a:rPr lang="en-US" altLang="en-US" sz="1800" dirty="0">
                <a:latin typeface="Arial" panose="020B0604020202020204" pitchFamily="34" charset="0"/>
              </a:rPr>
              <a:t>) for frontend development.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C333-15B7-4446-99A1-EB1675C4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4616B-9103-4E06-8E15-C67CDA0F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0" lvl="5" indent="0">
              <a:buNone/>
            </a:pPr>
            <a:r>
              <a:rPr lang="en-US" sz="4800" dirty="0">
                <a:latin typeface="Arial Black" panose="020B0A04020102020204" pitchFamily="34" charset="0"/>
              </a:rPr>
              <a:t>	</a:t>
            </a:r>
            <a:r>
              <a:rPr lang="en-US" sz="4800" dirty="0" err="1">
                <a:latin typeface="Arial Black" panose="020B0A04020102020204" pitchFamily="34" charset="0"/>
              </a:rPr>
              <a:t>Thanku</a:t>
            </a:r>
            <a:r>
              <a:rPr lang="en-US" sz="4800" dirty="0">
                <a:latin typeface="Arial Black" panose="020B0A04020102020204" pitchFamily="34" charset="0"/>
              </a:rPr>
              <a:t> You</a:t>
            </a:r>
            <a:endParaRPr lang="en-IN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71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 etc. 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(For Example: Project : Student Monitoring System, so reports like: Student Marks, Subjects, companies visit, and student appears in placement etc.)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'Doctor Appointment System' is a platform designed to streamline the appointment booking process for both patients and doctors. Patients can easily schedule, modify, or cancel their appointments, while doctors can manage their schedules effectively.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</a:t>
            </a:r>
            <a:r>
              <a:rPr lang="en-US" sz="2000" b="1" dirty="0"/>
              <a:t>Goal:</a:t>
            </a:r>
          </a:p>
          <a:p>
            <a:r>
              <a:rPr lang="en-US" sz="1800" dirty="0"/>
              <a:t>The system aims to simplify and enhance communication between doctors and patients, reducing administrative burden and improving healthcare accessibility.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      </a:t>
            </a:r>
            <a:r>
              <a:rPr lang="en-US" sz="2000" b="1" dirty="0"/>
              <a:t>Existing Solutions:</a:t>
            </a:r>
          </a:p>
          <a:p>
            <a:r>
              <a:rPr lang="en-US" sz="1800" dirty="0"/>
              <a:t>- Many healthcare systems still rely on manual processes for scheduling appointments.</a:t>
            </a:r>
          </a:p>
          <a:p>
            <a:r>
              <a:rPr lang="en-US" sz="1800" dirty="0"/>
              <a:t>- Traditional methods lead to inefficiencies, long waiting times, and scheduling conflicts.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       Need for a Modern Solution:</a:t>
            </a:r>
          </a:p>
          <a:p>
            <a:r>
              <a:rPr lang="en-US" sz="1800" dirty="0"/>
              <a:t>- The growing demand for healthcare services requires a more efficient system.</a:t>
            </a:r>
          </a:p>
          <a:p>
            <a:r>
              <a:rPr lang="en-US" sz="1800" dirty="0"/>
              <a:t>- Digital solutions can improve appointment management, reduce human error, and improve patient care.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</a:t>
            </a:r>
            <a:r>
              <a:rPr lang="en-US" sz="2000" b="1" dirty="0"/>
              <a:t>Research Insights:</a:t>
            </a:r>
          </a:p>
          <a:p>
            <a:r>
              <a:rPr lang="en-US" sz="1800" dirty="0"/>
              <a:t>- Studies show that automated appointment systems can significantly reduce no-show rates and optimize doctor schedules.</a:t>
            </a:r>
          </a:p>
          <a:p>
            <a:r>
              <a:rPr lang="en-US" sz="1800" dirty="0"/>
              <a:t>- Integration with EHRs can enhance the efficiency of healthcare delivery.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2000" b="1" dirty="0"/>
              <a:t>Main Objective:</a:t>
            </a:r>
          </a:p>
          <a:p>
            <a:r>
              <a:rPr lang="en-US" sz="1800" dirty="0"/>
              <a:t>- To develop a user-friendly system that allows patients to easily book, update, and cancel appointments.</a:t>
            </a:r>
          </a:p>
          <a:p>
            <a:r>
              <a:rPr lang="en-US" sz="1800" dirty="0"/>
              <a:t>- To provide doctors with an efficient way to manage their schedules and view patient appointments.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2000" b="1" dirty="0"/>
              <a:t>Specific Objectives:</a:t>
            </a:r>
          </a:p>
          <a:p>
            <a:r>
              <a:rPr lang="en-US" sz="1800" dirty="0"/>
              <a:t>- Enable real-time updates and modifications to appointment schedules.</a:t>
            </a:r>
          </a:p>
          <a:p>
            <a:r>
              <a:rPr lang="en-US" sz="1800" dirty="0"/>
              <a:t>- Improve communication between patients and healthcare providers.</a:t>
            </a:r>
          </a:p>
          <a:p>
            <a:r>
              <a:rPr lang="en-US" sz="1800" dirty="0"/>
              <a:t>- Reduce administrative workload for doctors and staff.</a:t>
            </a:r>
          </a:p>
          <a:p>
            <a:r>
              <a:rPr lang="en-US" sz="1800" dirty="0"/>
              <a:t>- Provide an intuitive and accessible user interface.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2000" b="1" dirty="0"/>
              <a:t>Basic Hardware Requirements:</a:t>
            </a:r>
          </a:p>
          <a:p>
            <a:r>
              <a:rPr lang="en-US" sz="1800" dirty="0"/>
              <a:t>- Client-side: Personal Computer/Laptop with internet connection for patients and doctors.</a:t>
            </a:r>
          </a:p>
          <a:p>
            <a:r>
              <a:rPr lang="en-US" sz="1800" dirty="0"/>
              <a:t>- Server-side: Server (Cloud-based or Physical) to host the backend.</a:t>
            </a:r>
          </a:p>
          <a:p>
            <a:r>
              <a:rPr lang="en-US" sz="1800" dirty="0"/>
              <a:t>- High-speed internet connection for seamless access.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Optional:</a:t>
            </a:r>
          </a:p>
          <a:p>
            <a:r>
              <a:rPr lang="en-US" sz="1800" dirty="0"/>
              <a:t>- Tablets or mobile devices for doctors and patients who prefer mobile access.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200" b="1" dirty="0"/>
              <a:t>      Frontend:</a:t>
            </a:r>
          </a:p>
          <a:p>
            <a:r>
              <a:rPr lang="en-IN" sz="1800" dirty="0"/>
              <a:t>- React.js: For building the user interface and managing state.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2200" b="1" dirty="0"/>
              <a:t>      Backend:</a:t>
            </a:r>
          </a:p>
          <a:p>
            <a:r>
              <a:rPr lang="en-IN" sz="1800" dirty="0"/>
              <a:t>- Python Django: To handle server-side logic, user authentication, and data management.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2200" b="1" dirty="0"/>
              <a:t>      Database:</a:t>
            </a:r>
          </a:p>
          <a:p>
            <a:r>
              <a:rPr lang="en-IN" sz="1800" dirty="0"/>
              <a:t>- SQLite/PostgreSQL: For storing user data, appointment schedules, and doctor-patient records.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2200" b="1" dirty="0"/>
              <a:t>       Other Tools/Software:</a:t>
            </a:r>
          </a:p>
          <a:p>
            <a:r>
              <a:rPr lang="en-IN" sz="1800" dirty="0"/>
              <a:t>- </a:t>
            </a:r>
            <a:r>
              <a:rPr lang="en-IN" sz="1800" b="1" dirty="0"/>
              <a:t>Node.js</a:t>
            </a:r>
            <a:r>
              <a:rPr lang="en-IN" sz="1800" dirty="0"/>
              <a:t>: To manage server-side tasks.</a:t>
            </a:r>
          </a:p>
          <a:p>
            <a:r>
              <a:rPr lang="en-IN" sz="1800" dirty="0"/>
              <a:t>- </a:t>
            </a:r>
            <a:r>
              <a:rPr lang="en-IN" sz="1800" b="1" dirty="0"/>
              <a:t>Git: </a:t>
            </a:r>
            <a:r>
              <a:rPr lang="en-IN" sz="1800" dirty="0"/>
              <a:t>For version control.</a:t>
            </a:r>
          </a:p>
          <a:p>
            <a:r>
              <a:rPr lang="en-IN" sz="1800" dirty="0"/>
              <a:t>- </a:t>
            </a:r>
            <a:r>
              <a:rPr lang="en-IN" sz="1800" b="1" dirty="0"/>
              <a:t>Web Browser: </a:t>
            </a:r>
            <a:r>
              <a:rPr lang="en-IN" sz="1800" dirty="0"/>
              <a:t>Compatible browsers like Chrome, Firefox.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      Patient Module:</a:t>
            </a:r>
          </a:p>
          <a:p>
            <a:r>
              <a:rPr lang="en-US" sz="1800" dirty="0"/>
              <a:t>- Register and login, book/update/cancel appointments.</a:t>
            </a:r>
          </a:p>
          <a:p>
            <a:r>
              <a:rPr lang="en-US" sz="1800" dirty="0"/>
              <a:t>- View available doctors and schedules.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       Doctor Module:</a:t>
            </a:r>
          </a:p>
          <a:p>
            <a:r>
              <a:rPr lang="en-US" sz="1800" dirty="0"/>
              <a:t>- Register and login, view/manage appointments.</a:t>
            </a:r>
          </a:p>
          <a:p>
            <a:r>
              <a:rPr lang="en-US" sz="1800" dirty="0"/>
              <a:t>- Set available slots for appointments.</a:t>
            </a:r>
          </a:p>
          <a:p>
            <a:endParaRPr lang="en-US" sz="1800" dirty="0"/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FCA45-76F6-3676-3AF5-AA9B6C38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     Admin Module (Optional):</a:t>
            </a:r>
          </a:p>
          <a:p>
            <a:r>
              <a:rPr lang="en-US" sz="1800" dirty="0"/>
              <a:t>- Manage users and monitor statistics.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      Notifications Module:</a:t>
            </a:r>
          </a:p>
          <a:p>
            <a:r>
              <a:rPr lang="en-US" sz="1800" dirty="0"/>
              <a:t>- Send notifications for confirmations and reminders.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      Authentication Module:</a:t>
            </a:r>
          </a:p>
          <a:p>
            <a:r>
              <a:rPr lang="en-US" sz="1800" dirty="0"/>
              <a:t>- Login and registration system for secure access.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753</Words>
  <Application>Microsoft Office PowerPoint</Application>
  <PresentationFormat>Widescreen</PresentationFormat>
  <Paragraphs>105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Arial Black</vt:lpstr>
      <vt:lpstr>Symbol</vt:lpstr>
      <vt:lpstr>Tahoma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Literature Review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Project-I (K24MCA18P) Odd Semester Session 2024-25</dc:title>
  <dc:creator>Apoorv Jain</dc:creator>
  <cp:lastModifiedBy>My</cp:lastModifiedBy>
  <cp:revision>10</cp:revision>
  <dcterms:created xsi:type="dcterms:W3CDTF">2024-09-12T08:34:15Z</dcterms:created>
  <dcterms:modified xsi:type="dcterms:W3CDTF">2024-11-26T14:21:57Z</dcterms:modified>
</cp:coreProperties>
</file>