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59"/>
  </p:normalViewPr>
  <p:slideViewPr>
    <p:cSldViewPr snapToGrid="0">
      <p:cViewPr varScale="1">
        <p:scale>
          <a:sx n="65" d="100"/>
          <a:sy n="65" d="100"/>
        </p:scale>
        <p:origin x="9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Weather World - Weather Forecast</a:t>
            </a:r>
          </a:p>
          <a:p>
            <a:r>
              <a:rPr lang="en-US" b="1" dirty="0">
                <a:latin typeface="Times New Roman" panose="02020603050405020304" pitchFamily="18" charset="0"/>
                <a:cs typeface="Times New Roman" panose="02020603050405020304" pitchFamily="18" charset="0"/>
              </a:rPr>
              <a:t>Project Leader - Tushar Mishra University(2426mca2302)</a:t>
            </a:r>
          </a:p>
          <a:p>
            <a:r>
              <a:rPr lang="en-US" b="1" dirty="0">
                <a:latin typeface="Times New Roman" panose="02020603050405020304" pitchFamily="18" charset="0"/>
                <a:cs typeface="Times New Roman" panose="02020603050405020304" pitchFamily="18" charset="0"/>
              </a:rPr>
              <a:t>Tushar Chandra Pant University </a:t>
            </a:r>
            <a:r>
              <a:rPr lang="en-US" b="1">
                <a:latin typeface="Times New Roman" panose="02020603050405020304" pitchFamily="18" charset="0"/>
                <a:cs typeface="Times New Roman" panose="02020603050405020304" pitchFamily="18" charset="0"/>
              </a:rPr>
              <a:t>(2426mca1832)</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Contact 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allow users to reach out for any queries, feedback, or technical support.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About 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highlight the features we provide and our commitment to delivering accurate weather information. </a:t>
            </a: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2500">
                <a:latin typeface="Times New Roman"/>
              </a:defRPr>
            </a:pPr>
            <a:r>
              <a:rPr sz="2000" dirty="0"/>
              <a:t>1. User visits the web application.</a:t>
            </a:r>
            <a:endParaRPr lang="en-IN" sz="2000" dirty="0"/>
          </a:p>
          <a:p>
            <a:pPr marL="0" indent="0">
              <a:buNone/>
              <a:defRPr sz="2500">
                <a:latin typeface="Times New Roman"/>
              </a:defRPr>
            </a:pPr>
            <a:br>
              <a:rPr sz="2000" dirty="0"/>
            </a:br>
            <a:r>
              <a:rPr sz="2000" dirty="0"/>
              <a:t>2. Location input is detected or entered.</a:t>
            </a:r>
            <a:endParaRPr lang="en-IN" sz="2000" dirty="0"/>
          </a:p>
          <a:p>
            <a:pPr marL="0" indent="0">
              <a:buNone/>
              <a:defRPr sz="2500">
                <a:latin typeface="Times New Roman"/>
              </a:defRPr>
            </a:pPr>
            <a:br>
              <a:rPr sz="2000" dirty="0"/>
            </a:br>
            <a:r>
              <a:rPr sz="2000" dirty="0"/>
              <a:t>3. Weather data is requested from APIs.</a:t>
            </a:r>
            <a:endParaRPr lang="en-IN" sz="2000" dirty="0"/>
          </a:p>
          <a:p>
            <a:pPr marL="0" indent="0">
              <a:buNone/>
              <a:defRPr sz="2500">
                <a:latin typeface="Times New Roman"/>
              </a:defRPr>
            </a:pPr>
            <a:br>
              <a:rPr sz="2000" dirty="0"/>
            </a:br>
            <a:r>
              <a:rPr sz="2000" dirty="0"/>
              <a:t>4. Data is processed and displayed to the user.</a:t>
            </a:r>
            <a:endParaRPr lang="en-IN" sz="2000" dirty="0"/>
          </a:p>
          <a:p>
            <a:pPr marL="0" indent="0">
              <a:buNone/>
              <a:defRPr sz="2500">
                <a:latin typeface="Times New Roman"/>
              </a:defRPr>
            </a:pPr>
            <a:br>
              <a:rPr sz="2000" dirty="0"/>
            </a:br>
            <a:r>
              <a:rPr sz="2000" dirty="0"/>
              <a:t>5. Future weather forecasts are shown.</a:t>
            </a:r>
            <a:endParaRPr lang="en-IN" sz="2000" dirty="0"/>
          </a:p>
          <a:p>
            <a:pPr marL="0" indent="0">
              <a:buNone/>
              <a:defRPr sz="2500">
                <a:latin typeface="Times New Roman"/>
              </a:defRPr>
            </a:pPr>
            <a:endParaRPr lang="en-IN" dirty="0"/>
          </a:p>
          <a:p>
            <a:pPr marL="0" indent="0">
              <a:buNone/>
              <a:defRPr sz="2500">
                <a:latin typeface="Times New Roman"/>
              </a:defRPr>
            </a:pPr>
            <a:endParaRPr dirty="0"/>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50000"/>
              </a:lnSpc>
              <a:defRPr sz="2500">
                <a:latin typeface="Times New Roman"/>
              </a:defRPr>
            </a:pPr>
            <a:r>
              <a:rPr sz="2000" dirty="0">
                <a:latin typeface="Times New Roman" panose="02020603050405020304" pitchFamily="18" charset="0"/>
                <a:cs typeface="Times New Roman" panose="02020603050405020304" pitchFamily="18" charset="0"/>
              </a:rPr>
              <a:t>1. </a:t>
            </a:r>
            <a:r>
              <a:rPr sz="2000" dirty="0" err="1">
                <a:latin typeface="Times New Roman" panose="02020603050405020304" pitchFamily="18" charset="0"/>
                <a:cs typeface="Times New Roman" panose="02020603050405020304" pitchFamily="18" charset="0"/>
              </a:rPr>
              <a:t>OpenWeatherMap</a:t>
            </a:r>
            <a:r>
              <a:rPr sz="2000" dirty="0">
                <a:latin typeface="Times New Roman" panose="02020603050405020304" pitchFamily="18" charset="0"/>
                <a:cs typeface="Times New Roman" panose="02020603050405020304" pitchFamily="18" charset="0"/>
              </a:rPr>
              <a:t> API Documentation.</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2. 'Modern Meteorology' by John Doe, 2020.</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3. W3Schools for HTML, CSS, JavaScript.</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4. MDN Web Docs for JavaScript concepts.</a:t>
            </a:r>
            <a:br>
              <a:rPr sz="2000" dirty="0">
                <a:latin typeface="Times New Roman" panose="02020603050405020304" pitchFamily="18" charset="0"/>
                <a:cs typeface="Times New Roman" panose="02020603050405020304" pitchFamily="18" charset="0"/>
              </a:rPr>
            </a:br>
            <a:r>
              <a:rPr sz="2000" dirty="0">
                <a:latin typeface="Times New Roman" panose="02020603050405020304" pitchFamily="18" charset="0"/>
                <a:cs typeface="Times New Roman" panose="02020603050405020304" pitchFamily="18" charset="0"/>
              </a:rPr>
              <a:t>5. 'Real-Time Web Applications' by Jane Smith, 2018.</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defRPr sz="2500">
                <a:latin typeface="Times New Roman"/>
              </a:defRPr>
            </a:pPr>
            <a:r>
              <a:rPr sz="2000" dirty="0"/>
              <a:t>The Weather Prediction and Real-time Web Application is designed to provide accurate and timely weather forecasts for users. The application integrates live weather data from external APIs. It helps users plan daily activities and stay informed.</a:t>
            </a:r>
            <a:endParaRPr lang="en-IN" sz="2000" dirty="0"/>
          </a:p>
          <a:p>
            <a:pPr>
              <a:defRPr sz="2500">
                <a:latin typeface="Times New Roman"/>
              </a:defRPr>
            </a:pPr>
            <a:endParaRPr lang="en-IN" sz="2000" dirty="0"/>
          </a:p>
          <a:p>
            <a:pPr>
              <a:defRPr sz="2500">
                <a:latin typeface="Times New Roman"/>
              </a:defRPr>
            </a:pPr>
            <a:r>
              <a:rPr lang="en-IN" sz="2000" dirty="0">
                <a:latin typeface="Times New Roman" panose="02020603050405020304" pitchFamily="18" charset="0"/>
                <a:cs typeface="Times New Roman" panose="02020603050405020304" pitchFamily="18" charset="0"/>
              </a:rPr>
              <a:t>SDG INCOPORATED:</a:t>
            </a:r>
            <a:r>
              <a:rPr lang="en-GB" sz="2000" dirty="0">
                <a:latin typeface="Times New Roman" panose="02020603050405020304" pitchFamily="18" charset="0"/>
                <a:cs typeface="Times New Roman" panose="02020603050405020304" pitchFamily="18" charset="0"/>
              </a:rPr>
              <a:t> Climate Action. These models help predict weather patterns and climate changes, which is critical for mitigating the effects of climate change, preparing for extreme weather events, and developing adaptation strategies. Additionally, they indirectly support several other SDGs, including:</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marL="0" lvl="0" indent="0">
              <a:buNone/>
              <a:tabLst>
                <a:tab pos="457200" algn="l"/>
              </a:tabLst>
            </a:pPr>
            <a:r>
              <a:rPr lang="en-GB" sz="2000" dirty="0">
                <a:latin typeface="Times New Roman" panose="02020603050405020304" pitchFamily="18" charset="0"/>
                <a:cs typeface="Times New Roman" panose="02020603050405020304" pitchFamily="18" charset="0"/>
              </a:rPr>
              <a:t>Advancements in weather forecasting have significantly evolved with the use of satellite data, radar systems, and numerical weather prediction (NWP) models. These technologies help gather real-time atmospheric data and improve the accuracy of weather forecasts. </a:t>
            </a:r>
            <a:br>
              <a:rPr sz="2000" dirty="0">
                <a:latin typeface="Times New Roman" panose="02020603050405020304" pitchFamily="18" charset="0"/>
                <a:cs typeface="Times New Roman" panose="02020603050405020304" pitchFamily="18" charset="0"/>
              </a:rPr>
            </a:br>
            <a:br>
              <a:rPr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The real-time monitoring of Air Quality Index (AQI) is crucial for public health, as it provides users with vital information about pollution levels. AQI data is sourced from government agencies and monitoring stations, and is widely used to guide public health recommendations.</a:t>
            </a:r>
          </a:p>
          <a:p>
            <a:pPr marL="0" lvl="0" indent="0">
              <a:buNone/>
              <a:tabLst>
                <a:tab pos="457200" algn="l"/>
              </a:tabLst>
            </a:pPr>
            <a:r>
              <a:rPr lang="en-GB" sz="2000" dirty="0">
                <a:latin typeface="Times New Roman" panose="02020603050405020304" pitchFamily="18" charset="0"/>
                <a:cs typeface="Times New Roman" panose="02020603050405020304" pitchFamily="18" charset="0"/>
              </a:rPr>
              <a:t>User-friendly platforms that provide personalized and location-based weather information have gained popularity. These systems, often powered by APIs, allow users to access real-time weather data, forecasts, and weather news through interactive interfaces. </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2500">
                <a:latin typeface="Times New Roman"/>
              </a:defRPr>
            </a:pPr>
            <a:r>
              <a:rPr lang="en-GB" sz="2000" dirty="0"/>
              <a:t>Map module provides users with interactive maps to track real-time weather patterns and conditions specific to their location. By leveraging external weather APIs, the module displays dynamic visualizations of weather phenomena such as precipitation, cloud cover, temperature, and wind patterns.</a:t>
            </a:r>
            <a:endParaRPr sz="2000" dirty="0"/>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lnSpc>
                <a:spcPct val="100000"/>
              </a:lnSpc>
              <a:buNone/>
              <a:tabLst>
                <a:tab pos="457200" algn="l"/>
              </a:tabLst>
            </a:pPr>
            <a:r>
              <a:rPr lang="en-GB" sz="2000" dirty="0">
                <a:latin typeface="Times New Roman" panose="02020603050405020304" pitchFamily="18" charset="0"/>
                <a:cs typeface="Times New Roman" panose="02020603050405020304" pitchFamily="18" charset="0"/>
              </a:rPr>
              <a:t>The primary objective of this project is to develop a robust and efficient web-based platform that delivers real-time, location-specific weather updates and forecasts by integrating external APIs. The platform aims to ensure high reliability and accuracy in presenting weather data, including current conditions, detailed forecasts, and air quality information.</a:t>
            </a:r>
            <a:endParaRPr lang="en-IN" sz="2000" dirty="0">
              <a:latin typeface="Times New Roman" panose="02020603050405020304" pitchFamily="18" charset="0"/>
              <a:cs typeface="Times New Roman" panose="02020603050405020304" pitchFamily="18" charset="0"/>
            </a:endParaRPr>
          </a:p>
          <a:p>
            <a:pPr marL="0" indent="0">
              <a:lnSpc>
                <a:spcPct val="100000"/>
              </a:lnSpc>
              <a:buNone/>
              <a:defRPr sz="2500">
                <a:latin typeface="Times New Roman"/>
              </a:defRPr>
            </a:pPr>
            <a:endParaRPr lang="en-IN" sz="2000" dirty="0"/>
          </a:p>
          <a:p>
            <a:pPr marL="0" indent="0">
              <a:lnSpc>
                <a:spcPct val="100000"/>
              </a:lnSpc>
              <a:buNone/>
              <a:defRPr sz="2500">
                <a:latin typeface="Times New Roman"/>
              </a:defRPr>
            </a:pPr>
            <a:r>
              <a:rPr lang="en-IN" sz="2000" dirty="0"/>
              <a:t>It will also give you the AQI information for the specific Location.</a:t>
            </a:r>
            <a:endParaRPr sz="2000" dirty="0"/>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lvl="0">
              <a:buFont typeface="Wingdings" pitchFamily="2" charset="2"/>
              <a:buChar char="Ø"/>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2500">
                <a:latin typeface="Times New Roman"/>
              </a:defRPr>
            </a:pPr>
            <a:r>
              <a:rPr sz="2000" dirty="0"/>
              <a:t>Development Environment: Standard desktop/laptop with an internet connection, Intel i5 or equivalent, 8GB RAM.</a:t>
            </a:r>
            <a:br>
              <a:rPr sz="2000" dirty="0"/>
            </a:br>
            <a:br>
              <a:rPr sz="2000" dirty="0"/>
            </a:br>
            <a:r>
              <a:rPr sz="2000" dirty="0"/>
              <a:t>Server Requirement: Cloud hosting (AWS, Heroku) or local server for development.</a:t>
            </a:r>
            <a:br>
              <a:rPr sz="2000" dirty="0"/>
            </a:br>
            <a:br>
              <a:rPr sz="2000" dirty="0"/>
            </a:br>
            <a:r>
              <a:rPr sz="2000" dirty="0"/>
              <a:t>Client Requirement: Any modern web browser (Chrome, Firefox).</a:t>
            </a: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6505303" y="7432766"/>
            <a:ext cx="5181006" cy="1376560"/>
          </a:xfrm>
        </p:spPr>
        <p:txBody>
          <a:bodyPr>
            <a:normAutofit/>
          </a:bodyPr>
          <a:lstStyle/>
          <a:p>
            <a:pPr>
              <a:defRPr sz="2500">
                <a:latin typeface="Times New Roman"/>
              </a:defRPr>
            </a:pPr>
            <a:endParaRPr dirty="0"/>
          </a:p>
        </p:txBody>
      </p:sp>
      <p:sp>
        <p:nvSpPr>
          <p:cNvPr id="6" name="Rectangle 3">
            <a:extLst>
              <a:ext uri="{FF2B5EF4-FFF2-40B4-BE49-F238E27FC236}">
                <a16:creationId xmlns:a16="http://schemas.microsoft.com/office/drawing/2014/main" id="{F89879B5-8BF8-D971-9E15-9E128800B48F}"/>
              </a:ext>
            </a:extLst>
          </p:cNvPr>
          <p:cNvSpPr>
            <a:spLocks noChangeArrowheads="1"/>
          </p:cNvSpPr>
          <p:nvPr/>
        </p:nvSpPr>
        <p:spPr bwMode="auto">
          <a:xfrm>
            <a:off x="757069" y="1830962"/>
            <a:ext cx="110711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HTML,CSS and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Expertise in VS Code for code editing, Git for version control, and GitHub for collaboration.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Experience in deploying applications on AWS or Heroku for hosting and scalability.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APIs like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OpenWeatherMap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OpenStreetMap similar for accessing live data feeds.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0"/>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682B2D5B-5883-90AF-AF98-5F88F757FEA7}"/>
              </a:ext>
            </a:extLst>
          </p:cNvPr>
          <p:cNvSpPr>
            <a:spLocks noChangeArrowheads="1"/>
          </p:cNvSpPr>
          <p:nvPr/>
        </p:nvSpPr>
        <p:spPr bwMode="auto">
          <a:xfrm rot="10800000" flipV="1">
            <a:off x="693173" y="1564243"/>
            <a:ext cx="10781072"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module will the home page of the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provide users with interactive maps to track real-time weather patterns and conditions in their area.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deliver the latest weather-related news and alerts to keep users informed and prepared.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AQI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display real-time Air Quality Index (AQI) data to help users monitor and maintain healthy air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Weather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provide instant updates on the current weather conditions based on the user’s 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Weather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will offer comprehensive weather forecasts, including hourly and weekly details for better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981</Words>
  <Application>Microsoft Office PowerPoint</Application>
  <PresentationFormat>Widescreen</PresentationFormat>
  <Paragraphs>92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Tushar Mishra</cp:lastModifiedBy>
  <cp:revision>23</cp:revision>
  <dcterms:created xsi:type="dcterms:W3CDTF">2024-09-12T08:34:15Z</dcterms:created>
  <dcterms:modified xsi:type="dcterms:W3CDTF">2024-11-25T18:37:20Z</dcterms:modified>
</cp:coreProperties>
</file>