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71" r:id="rId8"/>
    <p:sldId id="266" r:id="rId9"/>
    <p:sldId id="270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52976-0FFD-48B6-B255-D746CC01CA8B}" v="10" dt="2024-11-26T16:07:15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i saran singh" userId="fea86b7b93504695" providerId="LiveId" clId="{0B918B2A-6C9C-4EB5-8031-6749F2E30C27}"/>
    <pc:docChg chg="undo custSel modSld">
      <pc:chgData name="ayushi saran singh" userId="fea86b7b93504695" providerId="LiveId" clId="{0B918B2A-6C9C-4EB5-8031-6749F2E30C27}" dt="2024-10-15T07:56:22.448" v="427" actId="20577"/>
      <pc:docMkLst>
        <pc:docMk/>
      </pc:docMkLst>
      <pc:sldChg chg="modSp mod">
        <pc:chgData name="ayushi saran singh" userId="fea86b7b93504695" providerId="LiveId" clId="{0B918B2A-6C9C-4EB5-8031-6749F2E30C27}" dt="2024-10-15T05:06:36.220" v="412" actId="20577"/>
        <pc:sldMkLst>
          <pc:docMk/>
          <pc:sldMk cId="1493161671" sldId="256"/>
        </pc:sldMkLst>
        <pc:spChg chg="mod">
          <ac:chgData name="ayushi saran singh" userId="fea86b7b93504695" providerId="LiveId" clId="{0B918B2A-6C9C-4EB5-8031-6749F2E30C27}" dt="2024-10-15T04:31:40.958" v="336" actId="20577"/>
          <ac:spMkLst>
            <pc:docMk/>
            <pc:sldMk cId="1493161671" sldId="256"/>
            <ac:spMk id="3" creationId="{F2C24FBC-2E61-AD49-3BD0-DA7AA89F9A81}"/>
          </ac:spMkLst>
        </pc:spChg>
        <pc:spChg chg="mod">
          <ac:chgData name="ayushi saran singh" userId="fea86b7b93504695" providerId="LiveId" clId="{0B918B2A-6C9C-4EB5-8031-6749F2E30C27}" dt="2024-10-15T05:06:36.220" v="412" actId="20577"/>
          <ac:spMkLst>
            <pc:docMk/>
            <pc:sldMk cId="1493161671" sldId="256"/>
            <ac:spMk id="5" creationId="{43043289-20F1-1B73-C850-CE92562B546B}"/>
          </ac:spMkLst>
        </pc:spChg>
      </pc:sldChg>
      <pc:sldChg chg="modSp mod">
        <pc:chgData name="ayushi saran singh" userId="fea86b7b93504695" providerId="LiveId" clId="{0B918B2A-6C9C-4EB5-8031-6749F2E30C27}" dt="2024-10-15T04:33:08.610" v="345" actId="20577"/>
        <pc:sldMkLst>
          <pc:docMk/>
          <pc:sldMk cId="2115622822" sldId="259"/>
        </pc:sldMkLst>
        <pc:spChg chg="mod">
          <ac:chgData name="ayushi saran singh" userId="fea86b7b93504695" providerId="LiveId" clId="{0B918B2A-6C9C-4EB5-8031-6749F2E30C27}" dt="2024-10-15T04:33:08.610" v="345" actId="20577"/>
          <ac:spMkLst>
            <pc:docMk/>
            <pc:sldMk cId="2115622822" sldId="259"/>
            <ac:spMk id="5" creationId="{5417BD6D-03AD-639D-0D53-24A0683B6D63}"/>
          </ac:spMkLst>
        </pc:spChg>
      </pc:sldChg>
      <pc:sldChg chg="modSp mod">
        <pc:chgData name="ayushi saran singh" userId="fea86b7b93504695" providerId="LiveId" clId="{0B918B2A-6C9C-4EB5-8031-6749F2E30C27}" dt="2024-10-15T04:11:37.086" v="249" actId="404"/>
        <pc:sldMkLst>
          <pc:docMk/>
          <pc:sldMk cId="807820237" sldId="260"/>
        </pc:sldMkLst>
        <pc:spChg chg="mod">
          <ac:chgData name="ayushi saran singh" userId="fea86b7b93504695" providerId="LiveId" clId="{0B918B2A-6C9C-4EB5-8031-6749F2E30C27}" dt="2024-10-15T04:11:37.086" v="249" actId="404"/>
          <ac:spMkLst>
            <pc:docMk/>
            <pc:sldMk cId="807820237" sldId="260"/>
            <ac:spMk id="6" creationId="{3179A0A9-9017-EACC-D0A2-8D02ACDE1F7D}"/>
          </ac:spMkLst>
        </pc:spChg>
      </pc:sldChg>
      <pc:sldChg chg="modSp mod">
        <pc:chgData name="ayushi saran singh" userId="fea86b7b93504695" providerId="LiveId" clId="{0B918B2A-6C9C-4EB5-8031-6749F2E30C27}" dt="2024-10-15T05:08:27.085" v="413" actId="20577"/>
        <pc:sldMkLst>
          <pc:docMk/>
          <pc:sldMk cId="144246171" sldId="261"/>
        </pc:sldMkLst>
        <pc:spChg chg="mod">
          <ac:chgData name="ayushi saran singh" userId="fea86b7b93504695" providerId="LiveId" clId="{0B918B2A-6C9C-4EB5-8031-6749F2E30C27}" dt="2024-10-15T05:08:27.085" v="413" actId="20577"/>
          <ac:spMkLst>
            <pc:docMk/>
            <pc:sldMk cId="144246171" sldId="261"/>
            <ac:spMk id="3" creationId="{43FFFBDF-AFC6-C0AB-28F3-D7E6111DCFA2}"/>
          </ac:spMkLst>
        </pc:spChg>
        <pc:picChg chg="mod">
          <ac:chgData name="ayushi saran singh" userId="fea86b7b93504695" providerId="LiveId" clId="{0B918B2A-6C9C-4EB5-8031-6749F2E30C27}" dt="2024-10-15T04:10:34.324" v="208" actId="14100"/>
          <ac:picMkLst>
            <pc:docMk/>
            <pc:sldMk cId="144246171" sldId="261"/>
            <ac:picMk id="8" creationId="{6B513D3F-72D7-7721-2277-6FC0586E7E26}"/>
          </ac:picMkLst>
        </pc:picChg>
      </pc:sldChg>
      <pc:sldChg chg="modSp mod">
        <pc:chgData name="ayushi saran singh" userId="fea86b7b93504695" providerId="LiveId" clId="{0B918B2A-6C9C-4EB5-8031-6749F2E30C27}" dt="2024-10-15T03:53:22.041" v="124"/>
        <pc:sldMkLst>
          <pc:docMk/>
          <pc:sldMk cId="2664996811" sldId="262"/>
        </pc:sldMkLst>
        <pc:spChg chg="mod">
          <ac:chgData name="ayushi saran singh" userId="fea86b7b93504695" providerId="LiveId" clId="{0B918B2A-6C9C-4EB5-8031-6749F2E30C27}" dt="2024-10-15T03:53:22.041" v="124"/>
          <ac:spMkLst>
            <pc:docMk/>
            <pc:sldMk cId="2664996811" sldId="262"/>
            <ac:spMk id="2" creationId="{C1107254-B274-C592-536F-4025C1DC32AA}"/>
          </ac:spMkLst>
        </pc:spChg>
      </pc:sldChg>
      <pc:sldChg chg="modSp mod">
        <pc:chgData name="ayushi saran singh" userId="fea86b7b93504695" providerId="LiveId" clId="{0B918B2A-6C9C-4EB5-8031-6749F2E30C27}" dt="2024-10-15T04:28:59.014" v="319" actId="403"/>
        <pc:sldMkLst>
          <pc:docMk/>
          <pc:sldMk cId="3998786505" sldId="266"/>
        </pc:sldMkLst>
        <pc:spChg chg="mod">
          <ac:chgData name="ayushi saran singh" userId="fea86b7b93504695" providerId="LiveId" clId="{0B918B2A-6C9C-4EB5-8031-6749F2E30C27}" dt="2024-10-15T04:28:59.014" v="319" actId="403"/>
          <ac:spMkLst>
            <pc:docMk/>
            <pc:sldMk cId="3998786505" sldId="266"/>
            <ac:spMk id="5" creationId="{D632FF72-3A95-498C-753E-27CA2AED6BE5}"/>
          </ac:spMkLst>
        </pc:spChg>
      </pc:sldChg>
      <pc:sldChg chg="modSp mod">
        <pc:chgData name="ayushi saran singh" userId="fea86b7b93504695" providerId="LiveId" clId="{0B918B2A-6C9C-4EB5-8031-6749F2E30C27}" dt="2024-10-15T07:56:22.448" v="427" actId="20577"/>
        <pc:sldMkLst>
          <pc:docMk/>
          <pc:sldMk cId="3917661257" sldId="267"/>
        </pc:sldMkLst>
        <pc:spChg chg="mod">
          <ac:chgData name="ayushi saran singh" userId="fea86b7b93504695" providerId="LiveId" clId="{0B918B2A-6C9C-4EB5-8031-6749F2E30C27}" dt="2024-10-15T07:56:22.448" v="427" actId="20577"/>
          <ac:spMkLst>
            <pc:docMk/>
            <pc:sldMk cId="3917661257" sldId="267"/>
            <ac:spMk id="2" creationId="{1531CC37-D043-130F-E4E6-184C71A56FB0}"/>
          </ac:spMkLst>
        </pc:spChg>
        <pc:grpChg chg="mod">
          <ac:chgData name="ayushi saran singh" userId="fea86b7b93504695" providerId="LiveId" clId="{0B918B2A-6C9C-4EB5-8031-6749F2E30C27}" dt="2024-10-15T04:12:30.245" v="251" actId="14100"/>
          <ac:grpSpMkLst>
            <pc:docMk/>
            <pc:sldMk cId="3917661257" sldId="267"/>
            <ac:grpSpMk id="19" creationId="{DF374F25-3576-D6B9-CCB2-A286BFD9BB67}"/>
          </ac:grpSpMkLst>
        </pc:grpChg>
        <pc:graphicFrameChg chg="mod modGraphic">
          <ac:chgData name="ayushi saran singh" userId="fea86b7b93504695" providerId="LiveId" clId="{0B918B2A-6C9C-4EB5-8031-6749F2E30C27}" dt="2024-10-15T04:56:27.323" v="405" actId="255"/>
          <ac:graphicFrameMkLst>
            <pc:docMk/>
            <pc:sldMk cId="3917661257" sldId="267"/>
            <ac:graphicFrameMk id="13" creationId="{18B10C3D-F81E-4FD7-95E7-5F01838B352B}"/>
          </ac:graphicFrameMkLst>
        </pc:graphicFrameChg>
        <pc:graphicFrameChg chg="mod">
          <ac:chgData name="ayushi saran singh" userId="fea86b7b93504695" providerId="LiveId" clId="{0B918B2A-6C9C-4EB5-8031-6749F2E30C27}" dt="2024-10-15T04:54:43.907" v="398" actId="12100"/>
          <ac:graphicFrameMkLst>
            <pc:docMk/>
            <pc:sldMk cId="3917661257" sldId="267"/>
            <ac:graphicFrameMk id="14" creationId="{C003A6C8-1681-7598-4655-966C1458D59B}"/>
          </ac:graphicFrameMkLst>
        </pc:graphicFrameChg>
        <pc:graphicFrameChg chg="mod">
          <ac:chgData name="ayushi saran singh" userId="fea86b7b93504695" providerId="LiveId" clId="{0B918B2A-6C9C-4EB5-8031-6749F2E30C27}" dt="2024-10-15T04:54:55.739" v="399" actId="12100"/>
          <ac:graphicFrameMkLst>
            <pc:docMk/>
            <pc:sldMk cId="3917661257" sldId="267"/>
            <ac:graphicFrameMk id="18" creationId="{42D6C083-E9E4-BE3F-4207-6029CD1C112F}"/>
          </ac:graphicFrameMkLst>
        </pc:graphicFrameChg>
      </pc:sldChg>
      <pc:sldChg chg="modSp mod">
        <pc:chgData name="ayushi saran singh" userId="fea86b7b93504695" providerId="LiveId" clId="{0B918B2A-6C9C-4EB5-8031-6749F2E30C27}" dt="2024-10-15T04:14:25.925" v="258" actId="403"/>
        <pc:sldMkLst>
          <pc:docMk/>
          <pc:sldMk cId="3709787471" sldId="268"/>
        </pc:sldMkLst>
        <pc:spChg chg="mod">
          <ac:chgData name="ayushi saran singh" userId="fea86b7b93504695" providerId="LiveId" clId="{0B918B2A-6C9C-4EB5-8031-6749F2E30C27}" dt="2024-10-15T04:14:25.925" v="258" actId="403"/>
          <ac:spMkLst>
            <pc:docMk/>
            <pc:sldMk cId="3709787471" sldId="268"/>
            <ac:spMk id="5" creationId="{704266AB-4FDC-DC5D-1539-EDBFF62C9C14}"/>
          </ac:spMkLst>
        </pc:spChg>
      </pc:sldChg>
      <pc:sldChg chg="modSp mod">
        <pc:chgData name="ayushi saran singh" userId="fea86b7b93504695" providerId="LiveId" clId="{0B918B2A-6C9C-4EB5-8031-6749F2E30C27}" dt="2024-10-15T04:29:33.724" v="324"/>
        <pc:sldMkLst>
          <pc:docMk/>
          <pc:sldMk cId="3091055730" sldId="270"/>
        </pc:sldMkLst>
        <pc:spChg chg="mod">
          <ac:chgData name="ayushi saran singh" userId="fea86b7b93504695" providerId="LiveId" clId="{0B918B2A-6C9C-4EB5-8031-6749F2E30C27}" dt="2024-10-15T04:29:33.724" v="324"/>
          <ac:spMkLst>
            <pc:docMk/>
            <pc:sldMk cId="3091055730" sldId="270"/>
            <ac:spMk id="5" creationId="{D67FCA45-76F6-3676-3AF5-AA9B6C38E6CE}"/>
          </ac:spMkLst>
        </pc:spChg>
      </pc:sldChg>
    </pc:docChg>
  </pc:docChgLst>
  <pc:docChgLst>
    <pc:chgData name="ayushi saran singh" userId="fea86b7b93504695" providerId="LiveId" clId="{66A52976-0FFD-48B6-B255-D746CC01CA8B}"/>
    <pc:docChg chg="custSel modSld">
      <pc:chgData name="ayushi saran singh" userId="fea86b7b93504695" providerId="LiveId" clId="{66A52976-0FFD-48B6-B255-D746CC01CA8B}" dt="2024-11-26T16:12:51.713" v="56" actId="20577"/>
      <pc:docMkLst>
        <pc:docMk/>
      </pc:docMkLst>
      <pc:sldChg chg="delSp modSp mod">
        <pc:chgData name="ayushi saran singh" userId="fea86b7b93504695" providerId="LiveId" clId="{66A52976-0FFD-48B6-B255-D746CC01CA8B}" dt="2024-11-26T16:02:41.341" v="19" actId="478"/>
        <pc:sldMkLst>
          <pc:docMk/>
          <pc:sldMk cId="2664996811" sldId="262"/>
        </pc:sldMkLst>
        <pc:spChg chg="mod">
          <ac:chgData name="ayushi saran singh" userId="fea86b7b93504695" providerId="LiveId" clId="{66A52976-0FFD-48B6-B255-D746CC01CA8B}" dt="2024-11-26T16:02:36.484" v="18" actId="20577"/>
          <ac:spMkLst>
            <pc:docMk/>
            <pc:sldMk cId="2664996811" sldId="262"/>
            <ac:spMk id="5" creationId="{A6AAE4A4-CE61-7351-07DD-D94DCFBC67C0}"/>
          </ac:spMkLst>
        </pc:spChg>
        <pc:picChg chg="del">
          <ac:chgData name="ayushi saran singh" userId="fea86b7b93504695" providerId="LiveId" clId="{66A52976-0FFD-48B6-B255-D746CC01CA8B}" dt="2024-11-26T16:02:41.341" v="19" actId="478"/>
          <ac:picMkLst>
            <pc:docMk/>
            <pc:sldMk cId="2664996811" sldId="262"/>
            <ac:picMk id="13" creationId="{5114CB78-0C3B-CBA5-FD49-6E0E0453D0A3}"/>
          </ac:picMkLst>
        </pc:picChg>
      </pc:sldChg>
      <pc:sldChg chg="modSp mod">
        <pc:chgData name="ayushi saran singh" userId="fea86b7b93504695" providerId="LiveId" clId="{66A52976-0FFD-48B6-B255-D746CC01CA8B}" dt="2024-11-26T16:12:29.087" v="55" actId="20577"/>
        <pc:sldMkLst>
          <pc:docMk/>
          <pc:sldMk cId="3998786505" sldId="266"/>
        </pc:sldMkLst>
        <pc:spChg chg="mod">
          <ac:chgData name="ayushi saran singh" userId="fea86b7b93504695" providerId="LiveId" clId="{66A52976-0FFD-48B6-B255-D746CC01CA8B}" dt="2024-11-26T16:12:29.087" v="55" actId="20577"/>
          <ac:spMkLst>
            <pc:docMk/>
            <pc:sldMk cId="3998786505" sldId="266"/>
            <ac:spMk id="5" creationId="{D632FF72-3A95-498C-753E-27CA2AED6BE5}"/>
          </ac:spMkLst>
        </pc:spChg>
      </pc:sldChg>
      <pc:sldChg chg="addSp modSp mod">
        <pc:chgData name="ayushi saran singh" userId="fea86b7b93504695" providerId="LiveId" clId="{66A52976-0FFD-48B6-B255-D746CC01CA8B}" dt="2024-11-26T16:07:15.231" v="52" actId="478"/>
        <pc:sldMkLst>
          <pc:docMk/>
          <pc:sldMk cId="3917661257" sldId="267"/>
        </pc:sldMkLst>
        <pc:spChg chg="add mod">
          <ac:chgData name="ayushi saran singh" userId="fea86b7b93504695" providerId="LiveId" clId="{66A52976-0FFD-48B6-B255-D746CC01CA8B}" dt="2024-11-26T16:06:28.543" v="44" actId="1076"/>
          <ac:spMkLst>
            <pc:docMk/>
            <pc:sldMk cId="3917661257" sldId="267"/>
            <ac:spMk id="3" creationId="{27755D3B-E64D-521D-846C-0543C9AF1898}"/>
          </ac:spMkLst>
        </pc:spChg>
        <pc:grpChg chg="mod">
          <ac:chgData name="ayushi saran singh" userId="fea86b7b93504695" providerId="LiveId" clId="{66A52976-0FFD-48B6-B255-D746CC01CA8B}" dt="2024-11-26T16:06:32.086" v="45" actId="1076"/>
          <ac:grpSpMkLst>
            <pc:docMk/>
            <pc:sldMk cId="3917661257" sldId="267"/>
            <ac:grpSpMk id="19" creationId="{DF374F25-3576-D6B9-CCB2-A286BFD9BB67}"/>
          </ac:grpSpMkLst>
        </pc:grpChg>
        <pc:graphicFrameChg chg="mod">
          <ac:chgData name="ayushi saran singh" userId="fea86b7b93504695" providerId="LiveId" clId="{66A52976-0FFD-48B6-B255-D746CC01CA8B}" dt="2024-11-26T16:07:15.231" v="52" actId="478"/>
          <ac:graphicFrameMkLst>
            <pc:docMk/>
            <pc:sldMk cId="3917661257" sldId="267"/>
            <ac:graphicFrameMk id="14" creationId="{C003A6C8-1681-7598-4655-966C1458D59B}"/>
          </ac:graphicFrameMkLst>
        </pc:graphicFrameChg>
        <pc:graphicFrameChg chg="mod">
          <ac:chgData name="ayushi saran singh" userId="fea86b7b93504695" providerId="LiveId" clId="{66A52976-0FFD-48B6-B255-D746CC01CA8B}" dt="2024-11-26T16:07:08.696" v="49"/>
          <ac:graphicFrameMkLst>
            <pc:docMk/>
            <pc:sldMk cId="3917661257" sldId="267"/>
            <ac:graphicFrameMk id="18" creationId="{42D6C083-E9E4-BE3F-4207-6029CD1C112F}"/>
          </ac:graphicFrameMkLst>
        </pc:graphicFrameChg>
      </pc:sldChg>
      <pc:sldChg chg="modSp mod">
        <pc:chgData name="ayushi saran singh" userId="fea86b7b93504695" providerId="LiveId" clId="{66A52976-0FFD-48B6-B255-D746CC01CA8B}" dt="2024-11-26T16:12:51.713" v="56" actId="20577"/>
        <pc:sldMkLst>
          <pc:docMk/>
          <pc:sldMk cId="3091055730" sldId="270"/>
        </pc:sldMkLst>
        <pc:spChg chg="mod">
          <ac:chgData name="ayushi saran singh" userId="fea86b7b93504695" providerId="LiveId" clId="{66A52976-0FFD-48B6-B255-D746CC01CA8B}" dt="2024-11-26T16:12:51.713" v="56" actId="20577"/>
          <ac:spMkLst>
            <pc:docMk/>
            <pc:sldMk cId="3091055730" sldId="270"/>
            <ac:spMk id="5" creationId="{D67FCA45-76F6-3676-3AF5-AA9B6C38E6CE}"/>
          </ac:spMkLst>
        </pc:spChg>
      </pc:sldChg>
      <pc:sldChg chg="delSp modSp mod">
        <pc:chgData name="ayushi saran singh" userId="fea86b7b93504695" providerId="LiveId" clId="{66A52976-0FFD-48B6-B255-D746CC01CA8B}" dt="2024-11-26T16:02:08.338" v="6" actId="6549"/>
        <pc:sldMkLst>
          <pc:docMk/>
          <pc:sldMk cId="1607056661" sldId="271"/>
        </pc:sldMkLst>
        <pc:spChg chg="mod">
          <ac:chgData name="ayushi saran singh" userId="fea86b7b93504695" providerId="LiveId" clId="{66A52976-0FFD-48B6-B255-D746CC01CA8B}" dt="2024-11-26T16:02:08.338" v="6" actId="6549"/>
          <ac:spMkLst>
            <pc:docMk/>
            <pc:sldMk cId="1607056661" sldId="271"/>
            <ac:spMk id="5" creationId="{83942CBD-9CCA-3DF0-893D-9103FD190EF7}"/>
          </ac:spMkLst>
        </pc:spChg>
        <pc:picChg chg="del">
          <ac:chgData name="ayushi saran singh" userId="fea86b7b93504695" providerId="LiveId" clId="{66A52976-0FFD-48B6-B255-D746CC01CA8B}" dt="2024-11-26T16:02:04.524" v="5" actId="478"/>
          <ac:picMkLst>
            <pc:docMk/>
            <pc:sldMk cId="1607056661" sldId="271"/>
            <ac:picMk id="4" creationId="{AA6B07F8-92E6-4072-19A2-89F5539FC8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745EFE-AA25-437C-8144-86EAEF5AA4C8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E4A25C02-C968-48B8-8A0F-5C3F6F7CAD88}">
      <dgm:prSet phldrT="[Text]" custT="1"/>
      <dgm:spPr/>
      <dgm:t>
        <a:bodyPr/>
        <a:lstStyle/>
        <a:p>
          <a:r>
            <a:rPr lang="en-IN" sz="1600" dirty="0"/>
            <a:t>User Registration/Login</a:t>
          </a:r>
        </a:p>
      </dgm:t>
    </dgm:pt>
    <dgm:pt modelId="{241FAF56-D545-4F46-8EF3-C1157CBB2FFC}" type="parTrans" cxnId="{68575A8C-B8A6-4211-A6E6-5D6406A767F0}">
      <dgm:prSet/>
      <dgm:spPr/>
      <dgm:t>
        <a:bodyPr/>
        <a:lstStyle/>
        <a:p>
          <a:endParaRPr lang="en-IN"/>
        </a:p>
      </dgm:t>
    </dgm:pt>
    <dgm:pt modelId="{A4386F7E-F5A5-4E6F-A24C-81A1431F20AF}" type="sibTrans" cxnId="{68575A8C-B8A6-4211-A6E6-5D6406A767F0}">
      <dgm:prSet/>
      <dgm:spPr/>
      <dgm:t>
        <a:bodyPr/>
        <a:lstStyle/>
        <a:p>
          <a:endParaRPr lang="en-IN"/>
        </a:p>
      </dgm:t>
    </dgm:pt>
    <dgm:pt modelId="{FF76B668-BC3C-4A91-931B-F5C36F142F6B}">
      <dgm:prSet phldrT="[Text]" custT="1"/>
      <dgm:spPr/>
      <dgm:t>
        <a:bodyPr/>
        <a:lstStyle/>
        <a:p>
          <a:r>
            <a:rPr lang="en-IN" sz="1800" dirty="0"/>
            <a:t>Browse Products</a:t>
          </a:r>
        </a:p>
      </dgm:t>
    </dgm:pt>
    <dgm:pt modelId="{CC355E4C-FC85-4E42-8E11-B98B60BD3685}" type="parTrans" cxnId="{892072BE-F235-49CB-8DF1-5720628241E0}">
      <dgm:prSet/>
      <dgm:spPr/>
      <dgm:t>
        <a:bodyPr/>
        <a:lstStyle/>
        <a:p>
          <a:endParaRPr lang="en-IN"/>
        </a:p>
      </dgm:t>
    </dgm:pt>
    <dgm:pt modelId="{85F9A8D0-C554-47C5-80D8-2A7FDE0BFFE3}" type="sibTrans" cxnId="{892072BE-F235-49CB-8DF1-5720628241E0}">
      <dgm:prSet/>
      <dgm:spPr/>
      <dgm:t>
        <a:bodyPr/>
        <a:lstStyle/>
        <a:p>
          <a:endParaRPr lang="en-IN"/>
        </a:p>
      </dgm:t>
    </dgm:pt>
    <dgm:pt modelId="{6D93CBC8-82E2-450A-9279-1956252451C9}">
      <dgm:prSet phldrT="[Text]"/>
      <dgm:spPr/>
      <dgm:t>
        <a:bodyPr/>
        <a:lstStyle/>
        <a:p>
          <a:r>
            <a:rPr lang="en-IN" dirty="0"/>
            <a:t>Reserved Products</a:t>
          </a:r>
        </a:p>
      </dgm:t>
    </dgm:pt>
    <dgm:pt modelId="{8815B287-DA2E-4A54-B595-4AD6E52D5C7B}" type="parTrans" cxnId="{54BE0C85-4F0A-46F5-9E45-DAE45818A30D}">
      <dgm:prSet/>
      <dgm:spPr/>
      <dgm:t>
        <a:bodyPr/>
        <a:lstStyle/>
        <a:p>
          <a:endParaRPr lang="en-IN"/>
        </a:p>
      </dgm:t>
    </dgm:pt>
    <dgm:pt modelId="{C8E101B3-23C3-485F-8C9D-37A6DE44B3E0}" type="sibTrans" cxnId="{54BE0C85-4F0A-46F5-9E45-DAE45818A30D}">
      <dgm:prSet/>
      <dgm:spPr/>
      <dgm:t>
        <a:bodyPr/>
        <a:lstStyle/>
        <a:p>
          <a:endParaRPr lang="en-IN"/>
        </a:p>
      </dgm:t>
    </dgm:pt>
    <dgm:pt modelId="{37C827B2-36D2-4810-93A3-FAB7B3575530}" type="pres">
      <dgm:prSet presAssocID="{0B745EFE-AA25-437C-8144-86EAEF5AA4C8}" presName="linearFlow" presStyleCnt="0">
        <dgm:presLayoutVars>
          <dgm:resizeHandles val="exact"/>
        </dgm:presLayoutVars>
      </dgm:prSet>
      <dgm:spPr/>
    </dgm:pt>
    <dgm:pt modelId="{15791773-6799-4A19-94DB-B6127B84E297}" type="pres">
      <dgm:prSet presAssocID="{E4A25C02-C968-48B8-8A0F-5C3F6F7CAD88}" presName="node" presStyleLbl="node1" presStyleIdx="0" presStyleCnt="3" custScaleX="109746" custScaleY="115599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CBC99865-6A6F-4A73-A602-770FC8372BC4}" type="pres">
      <dgm:prSet presAssocID="{A4386F7E-F5A5-4E6F-A24C-81A1431F20AF}" presName="sibTrans" presStyleLbl="sibTrans2D1" presStyleIdx="0" presStyleCnt="2"/>
      <dgm:spPr/>
    </dgm:pt>
    <dgm:pt modelId="{AABE0CCD-01BC-4C05-AE7D-DC879AA685F0}" type="pres">
      <dgm:prSet presAssocID="{A4386F7E-F5A5-4E6F-A24C-81A1431F20AF}" presName="connectorText" presStyleLbl="sibTrans2D1" presStyleIdx="0" presStyleCnt="2"/>
      <dgm:spPr/>
    </dgm:pt>
    <dgm:pt modelId="{DD1A0143-3CD0-442F-9EA0-84F9B9FA98D0}" type="pres">
      <dgm:prSet presAssocID="{FF76B668-BC3C-4A91-931B-F5C36F142F6B}" presName="node" presStyleLbl="node1" presStyleIdx="1" presStyleCnt="3" custScaleX="101957" custScaleY="100937">
        <dgm:presLayoutVars>
          <dgm:bulletEnabled val="1"/>
        </dgm:presLayoutVars>
      </dgm:prSet>
      <dgm:spPr>
        <a:prstGeom prst="roundRect">
          <a:avLst/>
        </a:prstGeom>
      </dgm:spPr>
    </dgm:pt>
    <dgm:pt modelId="{7605F29B-1961-4E9C-B945-88C727E8B7AA}" type="pres">
      <dgm:prSet presAssocID="{85F9A8D0-C554-47C5-80D8-2A7FDE0BFFE3}" presName="sibTrans" presStyleLbl="sibTrans2D1" presStyleIdx="1" presStyleCnt="2"/>
      <dgm:spPr/>
    </dgm:pt>
    <dgm:pt modelId="{E62A1B2F-A045-43C4-867F-7C9618C4FF83}" type="pres">
      <dgm:prSet presAssocID="{85F9A8D0-C554-47C5-80D8-2A7FDE0BFFE3}" presName="connectorText" presStyleLbl="sibTrans2D1" presStyleIdx="1" presStyleCnt="2"/>
      <dgm:spPr/>
    </dgm:pt>
    <dgm:pt modelId="{8FB11F84-2D88-4271-A84F-5BFED4FCFBFF}" type="pres">
      <dgm:prSet presAssocID="{6D93CBC8-82E2-450A-9279-1956252451C9}" presName="node" presStyleLbl="node1" presStyleIdx="2" presStyleCnt="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E3E0907-A662-4926-9A1E-E8194EF7DDD5}" type="presOf" srcId="{A4386F7E-F5A5-4E6F-A24C-81A1431F20AF}" destId="{CBC99865-6A6F-4A73-A602-770FC8372BC4}" srcOrd="0" destOrd="0" presId="urn:microsoft.com/office/officeart/2005/8/layout/process2"/>
    <dgm:cxn modelId="{5B932215-E4D8-49DF-B193-484F0F73486E}" type="presOf" srcId="{85F9A8D0-C554-47C5-80D8-2A7FDE0BFFE3}" destId="{7605F29B-1961-4E9C-B945-88C727E8B7AA}" srcOrd="0" destOrd="0" presId="urn:microsoft.com/office/officeart/2005/8/layout/process2"/>
    <dgm:cxn modelId="{CD8A7B25-B0D8-4AB6-95CF-91E387004D98}" type="presOf" srcId="{85F9A8D0-C554-47C5-80D8-2A7FDE0BFFE3}" destId="{E62A1B2F-A045-43C4-867F-7C9618C4FF83}" srcOrd="1" destOrd="0" presId="urn:microsoft.com/office/officeart/2005/8/layout/process2"/>
    <dgm:cxn modelId="{EA822630-C245-4347-8DDD-846EB03B963F}" type="presOf" srcId="{E4A25C02-C968-48B8-8A0F-5C3F6F7CAD88}" destId="{15791773-6799-4A19-94DB-B6127B84E297}" srcOrd="0" destOrd="0" presId="urn:microsoft.com/office/officeart/2005/8/layout/process2"/>
    <dgm:cxn modelId="{F42DB44A-2D8B-41C8-8BEE-4088727979C3}" type="presOf" srcId="{6D93CBC8-82E2-450A-9279-1956252451C9}" destId="{8FB11F84-2D88-4271-A84F-5BFED4FCFBFF}" srcOrd="0" destOrd="0" presId="urn:microsoft.com/office/officeart/2005/8/layout/process2"/>
    <dgm:cxn modelId="{54BE0C85-4F0A-46F5-9E45-DAE45818A30D}" srcId="{0B745EFE-AA25-437C-8144-86EAEF5AA4C8}" destId="{6D93CBC8-82E2-450A-9279-1956252451C9}" srcOrd="2" destOrd="0" parTransId="{8815B287-DA2E-4A54-B595-4AD6E52D5C7B}" sibTransId="{C8E101B3-23C3-485F-8C9D-37A6DE44B3E0}"/>
    <dgm:cxn modelId="{68575A8C-B8A6-4211-A6E6-5D6406A767F0}" srcId="{0B745EFE-AA25-437C-8144-86EAEF5AA4C8}" destId="{E4A25C02-C968-48B8-8A0F-5C3F6F7CAD88}" srcOrd="0" destOrd="0" parTransId="{241FAF56-D545-4F46-8EF3-C1157CBB2FFC}" sibTransId="{A4386F7E-F5A5-4E6F-A24C-81A1431F20AF}"/>
    <dgm:cxn modelId="{DA6F2290-E887-4D5B-AA41-BA4EA6A84783}" type="presOf" srcId="{FF76B668-BC3C-4A91-931B-F5C36F142F6B}" destId="{DD1A0143-3CD0-442F-9EA0-84F9B9FA98D0}" srcOrd="0" destOrd="0" presId="urn:microsoft.com/office/officeart/2005/8/layout/process2"/>
    <dgm:cxn modelId="{DABED999-6492-424E-99C6-67E36EC232C8}" type="presOf" srcId="{0B745EFE-AA25-437C-8144-86EAEF5AA4C8}" destId="{37C827B2-36D2-4810-93A3-FAB7B3575530}" srcOrd="0" destOrd="0" presId="urn:microsoft.com/office/officeart/2005/8/layout/process2"/>
    <dgm:cxn modelId="{A84D809E-DDAE-421D-B143-C65F8AA1B3C9}" type="presOf" srcId="{A4386F7E-F5A5-4E6F-A24C-81A1431F20AF}" destId="{AABE0CCD-01BC-4C05-AE7D-DC879AA685F0}" srcOrd="1" destOrd="0" presId="urn:microsoft.com/office/officeart/2005/8/layout/process2"/>
    <dgm:cxn modelId="{892072BE-F235-49CB-8DF1-5720628241E0}" srcId="{0B745EFE-AA25-437C-8144-86EAEF5AA4C8}" destId="{FF76B668-BC3C-4A91-931B-F5C36F142F6B}" srcOrd="1" destOrd="0" parTransId="{CC355E4C-FC85-4E42-8E11-B98B60BD3685}" sibTransId="{85F9A8D0-C554-47C5-80D8-2A7FDE0BFFE3}"/>
    <dgm:cxn modelId="{98BACF84-1B5F-427D-984E-DE9F2874ECB2}" type="presParOf" srcId="{37C827B2-36D2-4810-93A3-FAB7B3575530}" destId="{15791773-6799-4A19-94DB-B6127B84E297}" srcOrd="0" destOrd="0" presId="urn:microsoft.com/office/officeart/2005/8/layout/process2"/>
    <dgm:cxn modelId="{90CBF09C-B646-4FF9-9201-541C8DD820DC}" type="presParOf" srcId="{37C827B2-36D2-4810-93A3-FAB7B3575530}" destId="{CBC99865-6A6F-4A73-A602-770FC8372BC4}" srcOrd="1" destOrd="0" presId="urn:microsoft.com/office/officeart/2005/8/layout/process2"/>
    <dgm:cxn modelId="{0A4B4C52-862B-4F32-8C90-6051BA874313}" type="presParOf" srcId="{CBC99865-6A6F-4A73-A602-770FC8372BC4}" destId="{AABE0CCD-01BC-4C05-AE7D-DC879AA685F0}" srcOrd="0" destOrd="0" presId="urn:microsoft.com/office/officeart/2005/8/layout/process2"/>
    <dgm:cxn modelId="{5F6FA7AF-EC5E-45C6-A95B-42B201D3E95E}" type="presParOf" srcId="{37C827B2-36D2-4810-93A3-FAB7B3575530}" destId="{DD1A0143-3CD0-442F-9EA0-84F9B9FA98D0}" srcOrd="2" destOrd="0" presId="urn:microsoft.com/office/officeart/2005/8/layout/process2"/>
    <dgm:cxn modelId="{DECE89D8-A4B5-41B4-BACD-26BE6AF77996}" type="presParOf" srcId="{37C827B2-36D2-4810-93A3-FAB7B3575530}" destId="{7605F29B-1961-4E9C-B945-88C727E8B7AA}" srcOrd="3" destOrd="0" presId="urn:microsoft.com/office/officeart/2005/8/layout/process2"/>
    <dgm:cxn modelId="{D277E02F-31FE-4D0C-B60E-35E7607DC020}" type="presParOf" srcId="{7605F29B-1961-4E9C-B945-88C727E8B7AA}" destId="{E62A1B2F-A045-43C4-867F-7C9618C4FF83}" srcOrd="0" destOrd="0" presId="urn:microsoft.com/office/officeart/2005/8/layout/process2"/>
    <dgm:cxn modelId="{D23F1D0B-161F-4D65-8225-61C8AAB4CC88}" type="presParOf" srcId="{37C827B2-36D2-4810-93A3-FAB7B3575530}" destId="{8FB11F84-2D88-4271-A84F-5BFED4FCFBF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328C6-8601-4E65-B8BF-66E414D6223E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3191C890-2DAE-445A-B798-F73E454398FF}" type="pres">
      <dgm:prSet presAssocID="{08A328C6-8601-4E65-B8BF-66E414D622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8687ADAD-FB71-4806-AEC6-9DA700A5260E}" type="presOf" srcId="{08A328C6-8601-4E65-B8BF-66E414D6223E}" destId="{3191C890-2DAE-445A-B798-F73E454398FF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745EFE-AA25-437C-8144-86EAEF5AA4C8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E4A25C02-C968-48B8-8A0F-5C3F6F7CAD88}">
      <dgm:prSet phldrT="[Text]"/>
      <dgm:spPr/>
      <dgm:t>
        <a:bodyPr/>
        <a:lstStyle/>
        <a:p>
          <a:r>
            <a:rPr lang="en-IN" dirty="0"/>
            <a:t>Reservation Confirmation</a:t>
          </a:r>
        </a:p>
      </dgm:t>
    </dgm:pt>
    <dgm:pt modelId="{241FAF56-D545-4F46-8EF3-C1157CBB2FFC}" type="parTrans" cxnId="{68575A8C-B8A6-4211-A6E6-5D6406A767F0}">
      <dgm:prSet/>
      <dgm:spPr/>
      <dgm:t>
        <a:bodyPr/>
        <a:lstStyle/>
        <a:p>
          <a:endParaRPr lang="en-IN"/>
        </a:p>
      </dgm:t>
    </dgm:pt>
    <dgm:pt modelId="{A4386F7E-F5A5-4E6F-A24C-81A1431F20AF}" type="sibTrans" cxnId="{68575A8C-B8A6-4211-A6E6-5D6406A767F0}">
      <dgm:prSet/>
      <dgm:spPr/>
      <dgm:t>
        <a:bodyPr/>
        <a:lstStyle/>
        <a:p>
          <a:endParaRPr lang="en-IN"/>
        </a:p>
      </dgm:t>
    </dgm:pt>
    <dgm:pt modelId="{FF76B668-BC3C-4A91-931B-F5C36F142F6B}">
      <dgm:prSet phldrT="[Text]"/>
      <dgm:spPr/>
      <dgm:t>
        <a:bodyPr/>
        <a:lstStyle/>
        <a:p>
          <a:r>
            <a:rPr lang="en-IN" dirty="0"/>
            <a:t>Manage Reservations(view, modify, cancel)</a:t>
          </a:r>
        </a:p>
      </dgm:t>
    </dgm:pt>
    <dgm:pt modelId="{CC355E4C-FC85-4E42-8E11-B98B60BD3685}" type="parTrans" cxnId="{892072BE-F235-49CB-8DF1-5720628241E0}">
      <dgm:prSet/>
      <dgm:spPr/>
      <dgm:t>
        <a:bodyPr/>
        <a:lstStyle/>
        <a:p>
          <a:endParaRPr lang="en-IN"/>
        </a:p>
      </dgm:t>
    </dgm:pt>
    <dgm:pt modelId="{85F9A8D0-C554-47C5-80D8-2A7FDE0BFFE3}" type="sibTrans" cxnId="{892072BE-F235-49CB-8DF1-5720628241E0}">
      <dgm:prSet/>
      <dgm:spPr/>
      <dgm:t>
        <a:bodyPr/>
        <a:lstStyle/>
        <a:p>
          <a:endParaRPr lang="en-IN"/>
        </a:p>
      </dgm:t>
    </dgm:pt>
    <dgm:pt modelId="{37C827B2-36D2-4810-93A3-FAB7B3575530}" type="pres">
      <dgm:prSet presAssocID="{0B745EFE-AA25-437C-8144-86EAEF5AA4C8}" presName="linearFlow" presStyleCnt="0">
        <dgm:presLayoutVars>
          <dgm:resizeHandles val="exact"/>
        </dgm:presLayoutVars>
      </dgm:prSet>
      <dgm:spPr/>
    </dgm:pt>
    <dgm:pt modelId="{15791773-6799-4A19-94DB-B6127B84E297}" type="pres">
      <dgm:prSet presAssocID="{E4A25C02-C968-48B8-8A0F-5C3F6F7CAD88}" presName="node" presStyleLbl="node1" presStyleIdx="0" presStyleCnt="2" custLinFactY="-14524" custLinFactNeighborX="2447" custLinFactNeighborY="-100000">
        <dgm:presLayoutVars>
          <dgm:bulletEnabled val="1"/>
        </dgm:presLayoutVars>
      </dgm:prSet>
      <dgm:spPr/>
    </dgm:pt>
    <dgm:pt modelId="{CBC99865-6A6F-4A73-A602-770FC8372BC4}" type="pres">
      <dgm:prSet presAssocID="{A4386F7E-F5A5-4E6F-A24C-81A1431F20AF}" presName="sibTrans" presStyleLbl="sibTrans2D1" presStyleIdx="0" presStyleCnt="1" custLinFactNeighborX="-21351" custLinFactNeighborY="1825"/>
      <dgm:spPr/>
    </dgm:pt>
    <dgm:pt modelId="{AABE0CCD-01BC-4C05-AE7D-DC879AA685F0}" type="pres">
      <dgm:prSet presAssocID="{A4386F7E-F5A5-4E6F-A24C-81A1431F20AF}" presName="connectorText" presStyleLbl="sibTrans2D1" presStyleIdx="0" presStyleCnt="1"/>
      <dgm:spPr/>
    </dgm:pt>
    <dgm:pt modelId="{DD1A0143-3CD0-442F-9EA0-84F9B9FA98D0}" type="pres">
      <dgm:prSet presAssocID="{FF76B668-BC3C-4A91-931B-F5C36F142F6B}" presName="node" presStyleLbl="node1" presStyleIdx="1" presStyleCnt="2" custLinFactNeighborX="0" custLinFactNeighborY="-16655">
        <dgm:presLayoutVars>
          <dgm:bulletEnabled val="1"/>
        </dgm:presLayoutVars>
      </dgm:prSet>
      <dgm:spPr/>
    </dgm:pt>
  </dgm:ptLst>
  <dgm:cxnLst>
    <dgm:cxn modelId="{8E3E0907-A662-4926-9A1E-E8194EF7DDD5}" type="presOf" srcId="{A4386F7E-F5A5-4E6F-A24C-81A1431F20AF}" destId="{CBC99865-6A6F-4A73-A602-770FC8372BC4}" srcOrd="0" destOrd="0" presId="urn:microsoft.com/office/officeart/2005/8/layout/process2"/>
    <dgm:cxn modelId="{EA822630-C245-4347-8DDD-846EB03B963F}" type="presOf" srcId="{E4A25C02-C968-48B8-8A0F-5C3F6F7CAD88}" destId="{15791773-6799-4A19-94DB-B6127B84E297}" srcOrd="0" destOrd="0" presId="urn:microsoft.com/office/officeart/2005/8/layout/process2"/>
    <dgm:cxn modelId="{68575A8C-B8A6-4211-A6E6-5D6406A767F0}" srcId="{0B745EFE-AA25-437C-8144-86EAEF5AA4C8}" destId="{E4A25C02-C968-48B8-8A0F-5C3F6F7CAD88}" srcOrd="0" destOrd="0" parTransId="{241FAF56-D545-4F46-8EF3-C1157CBB2FFC}" sibTransId="{A4386F7E-F5A5-4E6F-A24C-81A1431F20AF}"/>
    <dgm:cxn modelId="{DA6F2290-E887-4D5B-AA41-BA4EA6A84783}" type="presOf" srcId="{FF76B668-BC3C-4A91-931B-F5C36F142F6B}" destId="{DD1A0143-3CD0-442F-9EA0-84F9B9FA98D0}" srcOrd="0" destOrd="0" presId="urn:microsoft.com/office/officeart/2005/8/layout/process2"/>
    <dgm:cxn modelId="{DABED999-6492-424E-99C6-67E36EC232C8}" type="presOf" srcId="{0B745EFE-AA25-437C-8144-86EAEF5AA4C8}" destId="{37C827B2-36D2-4810-93A3-FAB7B3575530}" srcOrd="0" destOrd="0" presId="urn:microsoft.com/office/officeart/2005/8/layout/process2"/>
    <dgm:cxn modelId="{A84D809E-DDAE-421D-B143-C65F8AA1B3C9}" type="presOf" srcId="{A4386F7E-F5A5-4E6F-A24C-81A1431F20AF}" destId="{AABE0CCD-01BC-4C05-AE7D-DC879AA685F0}" srcOrd="1" destOrd="0" presId="urn:microsoft.com/office/officeart/2005/8/layout/process2"/>
    <dgm:cxn modelId="{892072BE-F235-49CB-8DF1-5720628241E0}" srcId="{0B745EFE-AA25-437C-8144-86EAEF5AA4C8}" destId="{FF76B668-BC3C-4A91-931B-F5C36F142F6B}" srcOrd="1" destOrd="0" parTransId="{CC355E4C-FC85-4E42-8E11-B98B60BD3685}" sibTransId="{85F9A8D0-C554-47C5-80D8-2A7FDE0BFFE3}"/>
    <dgm:cxn modelId="{98BACF84-1B5F-427D-984E-DE9F2874ECB2}" type="presParOf" srcId="{37C827B2-36D2-4810-93A3-FAB7B3575530}" destId="{15791773-6799-4A19-94DB-B6127B84E297}" srcOrd="0" destOrd="0" presId="urn:microsoft.com/office/officeart/2005/8/layout/process2"/>
    <dgm:cxn modelId="{90CBF09C-B646-4FF9-9201-541C8DD820DC}" type="presParOf" srcId="{37C827B2-36D2-4810-93A3-FAB7B3575530}" destId="{CBC99865-6A6F-4A73-A602-770FC8372BC4}" srcOrd="1" destOrd="0" presId="urn:microsoft.com/office/officeart/2005/8/layout/process2"/>
    <dgm:cxn modelId="{0A4B4C52-862B-4F32-8C90-6051BA874313}" type="presParOf" srcId="{CBC99865-6A6F-4A73-A602-770FC8372BC4}" destId="{AABE0CCD-01BC-4C05-AE7D-DC879AA685F0}" srcOrd="0" destOrd="0" presId="urn:microsoft.com/office/officeart/2005/8/layout/process2"/>
    <dgm:cxn modelId="{5F6FA7AF-EC5E-45C6-A95B-42B201D3E95E}" type="presParOf" srcId="{37C827B2-36D2-4810-93A3-FAB7B3575530}" destId="{DD1A0143-3CD0-442F-9EA0-84F9B9FA98D0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91773-6799-4A19-94DB-B6127B84E297}">
      <dsp:nvSpPr>
        <dsp:cNvPr id="0" name=""/>
        <dsp:cNvSpPr/>
      </dsp:nvSpPr>
      <dsp:spPr>
        <a:xfrm>
          <a:off x="1056631" y="412"/>
          <a:ext cx="2255536" cy="646711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User Registration/Login</a:t>
          </a:r>
        </a:p>
      </dsp:txBody>
      <dsp:txXfrm>
        <a:off x="1088200" y="31981"/>
        <a:ext cx="2192398" cy="583573"/>
      </dsp:txXfrm>
    </dsp:sp>
    <dsp:sp modelId="{CBC99865-6A6F-4A73-A602-770FC8372BC4}">
      <dsp:nvSpPr>
        <dsp:cNvPr id="0" name=""/>
        <dsp:cNvSpPr/>
      </dsp:nvSpPr>
      <dsp:spPr>
        <a:xfrm rot="5400000">
          <a:off x="2079504" y="661110"/>
          <a:ext cx="209791" cy="25174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108876" y="682089"/>
        <a:ext cx="151049" cy="146854"/>
      </dsp:txXfrm>
    </dsp:sp>
    <dsp:sp modelId="{DD1A0143-3CD0-442F-9EA0-84F9B9FA98D0}">
      <dsp:nvSpPr>
        <dsp:cNvPr id="0" name=""/>
        <dsp:cNvSpPr/>
      </dsp:nvSpPr>
      <dsp:spPr>
        <a:xfrm>
          <a:off x="1136672" y="926846"/>
          <a:ext cx="2095454" cy="5646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Browse Products</a:t>
          </a:r>
        </a:p>
      </dsp:txBody>
      <dsp:txXfrm>
        <a:off x="1164238" y="954412"/>
        <a:ext cx="2040322" cy="509554"/>
      </dsp:txXfrm>
    </dsp:sp>
    <dsp:sp modelId="{7605F29B-1961-4E9C-B945-88C727E8B7AA}">
      <dsp:nvSpPr>
        <dsp:cNvPr id="0" name=""/>
        <dsp:cNvSpPr/>
      </dsp:nvSpPr>
      <dsp:spPr>
        <a:xfrm rot="5400000">
          <a:off x="2079504" y="1505518"/>
          <a:ext cx="209791" cy="25174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108876" y="1526497"/>
        <a:ext cx="151049" cy="146854"/>
      </dsp:txXfrm>
    </dsp:sp>
    <dsp:sp modelId="{8FB11F84-2D88-4271-A84F-5BFED4FCFBFF}">
      <dsp:nvSpPr>
        <dsp:cNvPr id="0" name=""/>
        <dsp:cNvSpPr/>
      </dsp:nvSpPr>
      <dsp:spPr>
        <a:xfrm>
          <a:off x="1156783" y="1771254"/>
          <a:ext cx="2055233" cy="5594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Reserved Products</a:t>
          </a:r>
        </a:p>
      </dsp:txBody>
      <dsp:txXfrm>
        <a:off x="1184093" y="1798564"/>
        <a:ext cx="2000613" cy="504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91773-6799-4A19-94DB-B6127B84E297}">
      <dsp:nvSpPr>
        <dsp:cNvPr id="0" name=""/>
        <dsp:cNvSpPr/>
      </dsp:nvSpPr>
      <dsp:spPr>
        <a:xfrm>
          <a:off x="430715" y="0"/>
          <a:ext cx="2705033" cy="7094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Reservation Confirmation</a:t>
          </a:r>
        </a:p>
      </dsp:txBody>
      <dsp:txXfrm>
        <a:off x="451493" y="20778"/>
        <a:ext cx="2663477" cy="667851"/>
      </dsp:txXfrm>
    </dsp:sp>
    <dsp:sp modelId="{CBC99865-6A6F-4A73-A602-770FC8372BC4}">
      <dsp:nvSpPr>
        <dsp:cNvPr id="0" name=""/>
        <dsp:cNvSpPr/>
      </dsp:nvSpPr>
      <dsp:spPr>
        <a:xfrm rot="5626037">
          <a:off x="1591477" y="703539"/>
          <a:ext cx="222363" cy="31923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1609081" y="752046"/>
        <a:ext cx="191539" cy="155654"/>
      </dsp:txXfrm>
    </dsp:sp>
    <dsp:sp modelId="{DD1A0143-3CD0-442F-9EA0-84F9B9FA98D0}">
      <dsp:nvSpPr>
        <dsp:cNvPr id="0" name=""/>
        <dsp:cNvSpPr/>
      </dsp:nvSpPr>
      <dsp:spPr>
        <a:xfrm>
          <a:off x="364523" y="1005252"/>
          <a:ext cx="2705033" cy="7094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Manage Reservations(view, modify, cancel)</a:t>
          </a:r>
        </a:p>
      </dsp:txBody>
      <dsp:txXfrm>
        <a:off x="385301" y="1026030"/>
        <a:ext cx="2663477" cy="667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A648E-3A9F-F834-7A41-D12C25CE8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7BB5FA-8BE9-E086-9FDB-2E85A5828F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0E05D-D7EE-8F4D-8429-6595F6246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2E948-B008-7BAB-B24B-122BAC9A1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59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38449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 &amp; Ready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Disha Seth – 2426mca654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Ayushi Saran Singh – 2426mca649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Miss. Divya Singhal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Assist.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9725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</a:t>
            </a:r>
            <a:r>
              <a:rPr lang="en-IN" b="1" kern="1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8B10C3D-F81E-4FD7-95E7-5F01838B3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062316"/>
              </p:ext>
            </p:extLst>
          </p:nvPr>
        </p:nvGraphicFramePr>
        <p:xfrm>
          <a:off x="3373120" y="894081"/>
          <a:ext cx="4368800" cy="233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003A6C8-1681-7598-4655-966C1458D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613494"/>
              </p:ext>
            </p:extLst>
          </p:nvPr>
        </p:nvGraphicFramePr>
        <p:xfrm>
          <a:off x="5380625" y="883529"/>
          <a:ext cx="5918084" cy="1305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87FA8B5B-414C-4753-DA0B-BBF1852A343E}"/>
              </a:ext>
            </a:extLst>
          </p:cNvPr>
          <p:cNvGrpSpPr/>
          <p:nvPr/>
        </p:nvGrpSpPr>
        <p:grpSpPr>
          <a:xfrm>
            <a:off x="5380625" y="3237883"/>
            <a:ext cx="261746" cy="285228"/>
            <a:chOff x="2033206" y="1490502"/>
            <a:chExt cx="261746" cy="285228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F0F0E568-CF88-CB1E-EAD0-27EB5CBE0207}"/>
                </a:ext>
              </a:extLst>
            </p:cNvPr>
            <p:cNvSpPr/>
            <p:nvPr/>
          </p:nvSpPr>
          <p:spPr>
            <a:xfrm rot="5400000">
              <a:off x="2055018" y="1468690"/>
              <a:ext cx="218122" cy="26174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Right 4">
              <a:extLst>
                <a:ext uri="{FF2B5EF4-FFF2-40B4-BE49-F238E27FC236}">
                  <a16:creationId xmlns:a16="http://schemas.microsoft.com/office/drawing/2014/main" id="{04248EF8-118A-7C1C-483D-734214036909}"/>
                </a:ext>
              </a:extLst>
            </p:cNvPr>
            <p:cNvSpPr txBox="1"/>
            <p:nvPr/>
          </p:nvSpPr>
          <p:spPr>
            <a:xfrm>
              <a:off x="2105877" y="1623045"/>
              <a:ext cx="157048" cy="1526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 dirty="0"/>
            </a:p>
          </p:txBody>
        </p:sp>
      </p:grp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2D6C083-E9E4-BE3F-4207-6029CD1C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824489"/>
              </p:ext>
            </p:extLst>
          </p:nvPr>
        </p:nvGraphicFramePr>
        <p:xfrm>
          <a:off x="3794457" y="4784163"/>
          <a:ext cx="3434080" cy="1773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DF374F25-3576-D6B9-CCB2-A286BFD9BB67}"/>
              </a:ext>
            </a:extLst>
          </p:cNvPr>
          <p:cNvGrpSpPr/>
          <p:nvPr/>
        </p:nvGrpSpPr>
        <p:grpSpPr>
          <a:xfrm>
            <a:off x="5346420" y="4417689"/>
            <a:ext cx="330154" cy="293526"/>
            <a:chOff x="1677098" y="740568"/>
            <a:chExt cx="313562" cy="261302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DA55102-5738-E82F-8418-16432C47D88F}"/>
                </a:ext>
              </a:extLst>
            </p:cNvPr>
            <p:cNvSpPr/>
            <p:nvPr/>
          </p:nvSpPr>
          <p:spPr>
            <a:xfrm rot="5400000">
              <a:off x="1703228" y="714438"/>
              <a:ext cx="261302" cy="31356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Right 4">
              <a:extLst>
                <a:ext uri="{FF2B5EF4-FFF2-40B4-BE49-F238E27FC236}">
                  <a16:creationId xmlns:a16="http://schemas.microsoft.com/office/drawing/2014/main" id="{E5D73116-DAAA-AAEC-822B-BB34D2805745}"/>
                </a:ext>
              </a:extLst>
            </p:cNvPr>
            <p:cNvSpPr txBox="1"/>
            <p:nvPr/>
          </p:nvSpPr>
          <p:spPr>
            <a:xfrm>
              <a:off x="1739811" y="740568"/>
              <a:ext cx="188138" cy="1829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300" kern="120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755D3B-E64D-521D-846C-0543C9AF1898}"/>
              </a:ext>
            </a:extLst>
          </p:cNvPr>
          <p:cNvSpPr/>
          <p:nvPr/>
        </p:nvSpPr>
        <p:spPr>
          <a:xfrm>
            <a:off x="4454530" y="3540004"/>
            <a:ext cx="2113935" cy="8047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2BC37-38C2-9580-2268-C6C26D312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06" y="3962401"/>
            <a:ext cx="5506968" cy="2895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3" y="1494503"/>
            <a:ext cx="9714272" cy="5363496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Inventory Reports :-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Stock levels, product availability, and restocking alerts.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 Reports :-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Transaction history and customer purchase trends.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US" sz="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Reports </a:t>
            </a:r>
            <a:r>
              <a:rPr lang="en-US" sz="20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:-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activity, average purchase value, and checkout frequency.</a:t>
            </a:r>
            <a:endParaRPr lang="en-IN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1656080"/>
            <a:ext cx="10063480" cy="4409123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the references, you could consider including a mix of academic papers, industry reports, and authoritative articles related to retail technology and smart management systems. Here are some possible references:</a:t>
            </a: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Academic Papers Smith, A., &amp; Jones, B. (2021). "The evolution of retail technology: From traditional POS systems to AI-driven solutions." Journal of Retail Technology and Innovation . </a:t>
            </a: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 Reports McKinsey &amp; Company. (2021). "The future of retail: How technology is reshaping the shopping experience .“ Statista. (2022). "Global trends in contactless payments and digital wallets .“</a:t>
            </a: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Authoritative Articles and Websites Amazon. (2024). "How Amazon Go’s ‘Just Walk Out’ technology works . “ Forbes. (2023). "The rise of contactless payments: How COVID-19 transformed shopping .“ Shopify . (2022). "Enhancing retail with integrated POS systems: Best practices for modern retailers.“</a:t>
            </a: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Books Kumar, N. (2020). Smart Retailing: Technology and Innovation in the New Age of Retail . Grewal, D., &amp; Levy, M. (2021). Retailing Management. 10th edition, McGraw-Hill Education.</a:t>
            </a:r>
          </a:p>
          <a:p>
            <a:pPr marL="0" lvl="0" indent="0" algn="just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81CCC2D1-CC33-1CB0-8545-2437A82491C6}"/>
              </a:ext>
            </a:extLst>
          </p:cNvPr>
          <p:cNvSpPr/>
          <p:nvPr/>
        </p:nvSpPr>
        <p:spPr>
          <a:xfrm>
            <a:off x="5548279" y="1372189"/>
            <a:ext cx="6796175" cy="6398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29 w 20854"/>
              <a:gd name="connsiteY0" fmla="*/ 0 h 21600"/>
              <a:gd name="connsiteX1" fmla="*/ 17379 w 20854"/>
              <a:gd name="connsiteY1" fmla="*/ 0 h 21600"/>
              <a:gd name="connsiteX2" fmla="*/ 20854 w 20854"/>
              <a:gd name="connsiteY2" fmla="*/ 10800 h 21600"/>
              <a:gd name="connsiteX3" fmla="*/ 17379 w 20854"/>
              <a:gd name="connsiteY3" fmla="*/ 21600 h 21600"/>
              <a:gd name="connsiteX4" fmla="*/ 2729 w 20854"/>
              <a:gd name="connsiteY4" fmla="*/ 21600 h 21600"/>
              <a:gd name="connsiteX5" fmla="*/ 0 w 20854"/>
              <a:gd name="connsiteY5" fmla="*/ 11551 h 21600"/>
              <a:gd name="connsiteX6" fmla="*/ 2729 w 20854"/>
              <a:gd name="connsiteY6" fmla="*/ 0 h 21600"/>
              <a:gd name="connsiteX0" fmla="*/ 2076 w 20201"/>
              <a:gd name="connsiteY0" fmla="*/ 0 h 21600"/>
              <a:gd name="connsiteX1" fmla="*/ 16726 w 20201"/>
              <a:gd name="connsiteY1" fmla="*/ 0 h 21600"/>
              <a:gd name="connsiteX2" fmla="*/ 20201 w 20201"/>
              <a:gd name="connsiteY2" fmla="*/ 10800 h 21600"/>
              <a:gd name="connsiteX3" fmla="*/ 16726 w 20201"/>
              <a:gd name="connsiteY3" fmla="*/ 21600 h 21600"/>
              <a:gd name="connsiteX4" fmla="*/ 2076 w 20201"/>
              <a:gd name="connsiteY4" fmla="*/ 21600 h 21600"/>
              <a:gd name="connsiteX5" fmla="*/ 0 w 20201"/>
              <a:gd name="connsiteY5" fmla="*/ 11927 h 21600"/>
              <a:gd name="connsiteX6" fmla="*/ 2076 w 20201"/>
              <a:gd name="connsiteY6" fmla="*/ 0 h 21600"/>
              <a:gd name="connsiteX0" fmla="*/ 2076 w 18017"/>
              <a:gd name="connsiteY0" fmla="*/ 0 h 21600"/>
              <a:gd name="connsiteX1" fmla="*/ 16726 w 18017"/>
              <a:gd name="connsiteY1" fmla="*/ 0 h 21600"/>
              <a:gd name="connsiteX2" fmla="*/ 17858 w 18017"/>
              <a:gd name="connsiteY2" fmla="*/ 10800 h 21600"/>
              <a:gd name="connsiteX3" fmla="*/ 16726 w 18017"/>
              <a:gd name="connsiteY3" fmla="*/ 21600 h 21600"/>
              <a:gd name="connsiteX4" fmla="*/ 2076 w 18017"/>
              <a:gd name="connsiteY4" fmla="*/ 21600 h 21600"/>
              <a:gd name="connsiteX5" fmla="*/ 0 w 18017"/>
              <a:gd name="connsiteY5" fmla="*/ 11927 h 21600"/>
              <a:gd name="connsiteX6" fmla="*/ 2076 w 18017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7" h="21600">
                <a:moveTo>
                  <a:pt x="2076" y="0"/>
                </a:moveTo>
                <a:lnTo>
                  <a:pt x="16726" y="0"/>
                </a:lnTo>
                <a:cubicBezTo>
                  <a:pt x="18645" y="0"/>
                  <a:pt x="17858" y="4835"/>
                  <a:pt x="17858" y="10800"/>
                </a:cubicBezTo>
                <a:cubicBezTo>
                  <a:pt x="17858" y="16765"/>
                  <a:pt x="18645" y="21600"/>
                  <a:pt x="16726" y="21600"/>
                </a:cubicBezTo>
                <a:lnTo>
                  <a:pt x="2076" y="21600"/>
                </a:lnTo>
                <a:cubicBezTo>
                  <a:pt x="157" y="21600"/>
                  <a:pt x="0" y="17892"/>
                  <a:pt x="0" y="11927"/>
                </a:cubicBezTo>
                <a:cubicBezTo>
                  <a:pt x="0" y="5962"/>
                  <a:pt x="157" y="0"/>
                  <a:pt x="2076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Terminator 7">
            <a:extLst>
              <a:ext uri="{FF2B5EF4-FFF2-40B4-BE49-F238E27FC236}">
                <a16:creationId xmlns:a16="http://schemas.microsoft.com/office/drawing/2014/main" id="{26B56A82-FDF1-D53F-33A0-0D886DE2F3EF}"/>
              </a:ext>
            </a:extLst>
          </p:cNvPr>
          <p:cNvSpPr/>
          <p:nvPr/>
        </p:nvSpPr>
        <p:spPr>
          <a:xfrm>
            <a:off x="5850562" y="2116247"/>
            <a:ext cx="7317716" cy="6398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29 w 20854"/>
              <a:gd name="connsiteY0" fmla="*/ 0 h 21600"/>
              <a:gd name="connsiteX1" fmla="*/ 17379 w 20854"/>
              <a:gd name="connsiteY1" fmla="*/ 0 h 21600"/>
              <a:gd name="connsiteX2" fmla="*/ 20854 w 20854"/>
              <a:gd name="connsiteY2" fmla="*/ 10800 h 21600"/>
              <a:gd name="connsiteX3" fmla="*/ 17379 w 20854"/>
              <a:gd name="connsiteY3" fmla="*/ 21600 h 21600"/>
              <a:gd name="connsiteX4" fmla="*/ 2729 w 20854"/>
              <a:gd name="connsiteY4" fmla="*/ 21600 h 21600"/>
              <a:gd name="connsiteX5" fmla="*/ 0 w 20854"/>
              <a:gd name="connsiteY5" fmla="*/ 11551 h 21600"/>
              <a:gd name="connsiteX6" fmla="*/ 2729 w 20854"/>
              <a:gd name="connsiteY6" fmla="*/ 0 h 21600"/>
              <a:gd name="connsiteX0" fmla="*/ 2076 w 20201"/>
              <a:gd name="connsiteY0" fmla="*/ 0 h 21600"/>
              <a:gd name="connsiteX1" fmla="*/ 16726 w 20201"/>
              <a:gd name="connsiteY1" fmla="*/ 0 h 21600"/>
              <a:gd name="connsiteX2" fmla="*/ 20201 w 20201"/>
              <a:gd name="connsiteY2" fmla="*/ 10800 h 21600"/>
              <a:gd name="connsiteX3" fmla="*/ 16726 w 20201"/>
              <a:gd name="connsiteY3" fmla="*/ 21600 h 21600"/>
              <a:gd name="connsiteX4" fmla="*/ 2076 w 20201"/>
              <a:gd name="connsiteY4" fmla="*/ 21600 h 21600"/>
              <a:gd name="connsiteX5" fmla="*/ 0 w 20201"/>
              <a:gd name="connsiteY5" fmla="*/ 11927 h 21600"/>
              <a:gd name="connsiteX6" fmla="*/ 2076 w 20201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01" h="21600">
                <a:moveTo>
                  <a:pt x="2076" y="0"/>
                </a:moveTo>
                <a:lnTo>
                  <a:pt x="16726" y="0"/>
                </a:lnTo>
                <a:cubicBezTo>
                  <a:pt x="18645" y="0"/>
                  <a:pt x="20201" y="4835"/>
                  <a:pt x="20201" y="10800"/>
                </a:cubicBezTo>
                <a:cubicBezTo>
                  <a:pt x="20201" y="16765"/>
                  <a:pt x="18645" y="21600"/>
                  <a:pt x="16726" y="21600"/>
                </a:cubicBezTo>
                <a:lnTo>
                  <a:pt x="2076" y="21600"/>
                </a:lnTo>
                <a:cubicBezTo>
                  <a:pt x="157" y="21600"/>
                  <a:pt x="0" y="17892"/>
                  <a:pt x="0" y="11927"/>
                </a:cubicBezTo>
                <a:cubicBezTo>
                  <a:pt x="0" y="5962"/>
                  <a:pt x="157" y="0"/>
                  <a:pt x="207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Terminator 7">
            <a:extLst>
              <a:ext uri="{FF2B5EF4-FFF2-40B4-BE49-F238E27FC236}">
                <a16:creationId xmlns:a16="http://schemas.microsoft.com/office/drawing/2014/main" id="{F5466E20-B0E4-8189-AB0E-73AEE3B6FF28}"/>
              </a:ext>
            </a:extLst>
          </p:cNvPr>
          <p:cNvSpPr/>
          <p:nvPr/>
        </p:nvSpPr>
        <p:spPr>
          <a:xfrm>
            <a:off x="6255510" y="3651249"/>
            <a:ext cx="6912768" cy="6398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29 w 20854"/>
              <a:gd name="connsiteY0" fmla="*/ 0 h 21600"/>
              <a:gd name="connsiteX1" fmla="*/ 17379 w 20854"/>
              <a:gd name="connsiteY1" fmla="*/ 0 h 21600"/>
              <a:gd name="connsiteX2" fmla="*/ 20854 w 20854"/>
              <a:gd name="connsiteY2" fmla="*/ 10800 h 21600"/>
              <a:gd name="connsiteX3" fmla="*/ 17379 w 20854"/>
              <a:gd name="connsiteY3" fmla="*/ 21600 h 21600"/>
              <a:gd name="connsiteX4" fmla="*/ 2729 w 20854"/>
              <a:gd name="connsiteY4" fmla="*/ 21600 h 21600"/>
              <a:gd name="connsiteX5" fmla="*/ 0 w 20854"/>
              <a:gd name="connsiteY5" fmla="*/ 11551 h 21600"/>
              <a:gd name="connsiteX6" fmla="*/ 2729 w 20854"/>
              <a:gd name="connsiteY6" fmla="*/ 0 h 21600"/>
              <a:gd name="connsiteX0" fmla="*/ 2076 w 20201"/>
              <a:gd name="connsiteY0" fmla="*/ 0 h 21600"/>
              <a:gd name="connsiteX1" fmla="*/ 16726 w 20201"/>
              <a:gd name="connsiteY1" fmla="*/ 0 h 21600"/>
              <a:gd name="connsiteX2" fmla="*/ 20201 w 20201"/>
              <a:gd name="connsiteY2" fmla="*/ 10800 h 21600"/>
              <a:gd name="connsiteX3" fmla="*/ 16726 w 20201"/>
              <a:gd name="connsiteY3" fmla="*/ 21600 h 21600"/>
              <a:gd name="connsiteX4" fmla="*/ 2076 w 20201"/>
              <a:gd name="connsiteY4" fmla="*/ 21600 h 21600"/>
              <a:gd name="connsiteX5" fmla="*/ 0 w 20201"/>
              <a:gd name="connsiteY5" fmla="*/ 11927 h 21600"/>
              <a:gd name="connsiteX6" fmla="*/ 2076 w 20201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01" h="21600">
                <a:moveTo>
                  <a:pt x="2076" y="0"/>
                </a:moveTo>
                <a:lnTo>
                  <a:pt x="16726" y="0"/>
                </a:lnTo>
                <a:cubicBezTo>
                  <a:pt x="18645" y="0"/>
                  <a:pt x="20201" y="4835"/>
                  <a:pt x="20201" y="10800"/>
                </a:cubicBezTo>
                <a:cubicBezTo>
                  <a:pt x="20201" y="16765"/>
                  <a:pt x="18645" y="21600"/>
                  <a:pt x="16726" y="21600"/>
                </a:cubicBezTo>
                <a:lnTo>
                  <a:pt x="2076" y="21600"/>
                </a:lnTo>
                <a:cubicBezTo>
                  <a:pt x="157" y="21600"/>
                  <a:pt x="0" y="17892"/>
                  <a:pt x="0" y="11927"/>
                </a:cubicBezTo>
                <a:cubicBezTo>
                  <a:pt x="0" y="5962"/>
                  <a:pt x="157" y="0"/>
                  <a:pt x="207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Terminator 7">
            <a:extLst>
              <a:ext uri="{FF2B5EF4-FFF2-40B4-BE49-F238E27FC236}">
                <a16:creationId xmlns:a16="http://schemas.microsoft.com/office/drawing/2014/main" id="{B514B8E1-18AA-D9EA-6E1C-F4C8646BC285}"/>
              </a:ext>
            </a:extLst>
          </p:cNvPr>
          <p:cNvSpPr/>
          <p:nvPr/>
        </p:nvSpPr>
        <p:spPr>
          <a:xfrm>
            <a:off x="5850562" y="5195659"/>
            <a:ext cx="7317716" cy="6398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29 w 20854"/>
              <a:gd name="connsiteY0" fmla="*/ 0 h 21600"/>
              <a:gd name="connsiteX1" fmla="*/ 17379 w 20854"/>
              <a:gd name="connsiteY1" fmla="*/ 0 h 21600"/>
              <a:gd name="connsiteX2" fmla="*/ 20854 w 20854"/>
              <a:gd name="connsiteY2" fmla="*/ 10800 h 21600"/>
              <a:gd name="connsiteX3" fmla="*/ 17379 w 20854"/>
              <a:gd name="connsiteY3" fmla="*/ 21600 h 21600"/>
              <a:gd name="connsiteX4" fmla="*/ 2729 w 20854"/>
              <a:gd name="connsiteY4" fmla="*/ 21600 h 21600"/>
              <a:gd name="connsiteX5" fmla="*/ 0 w 20854"/>
              <a:gd name="connsiteY5" fmla="*/ 11551 h 21600"/>
              <a:gd name="connsiteX6" fmla="*/ 2729 w 20854"/>
              <a:gd name="connsiteY6" fmla="*/ 0 h 21600"/>
              <a:gd name="connsiteX0" fmla="*/ 2076 w 20201"/>
              <a:gd name="connsiteY0" fmla="*/ 0 h 21600"/>
              <a:gd name="connsiteX1" fmla="*/ 16726 w 20201"/>
              <a:gd name="connsiteY1" fmla="*/ 0 h 21600"/>
              <a:gd name="connsiteX2" fmla="*/ 20201 w 20201"/>
              <a:gd name="connsiteY2" fmla="*/ 10800 h 21600"/>
              <a:gd name="connsiteX3" fmla="*/ 16726 w 20201"/>
              <a:gd name="connsiteY3" fmla="*/ 21600 h 21600"/>
              <a:gd name="connsiteX4" fmla="*/ 2076 w 20201"/>
              <a:gd name="connsiteY4" fmla="*/ 21600 h 21600"/>
              <a:gd name="connsiteX5" fmla="*/ 0 w 20201"/>
              <a:gd name="connsiteY5" fmla="*/ 11927 h 21600"/>
              <a:gd name="connsiteX6" fmla="*/ 2076 w 20201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01" h="21600">
                <a:moveTo>
                  <a:pt x="2076" y="0"/>
                </a:moveTo>
                <a:lnTo>
                  <a:pt x="16726" y="0"/>
                </a:lnTo>
                <a:cubicBezTo>
                  <a:pt x="18645" y="0"/>
                  <a:pt x="20201" y="4835"/>
                  <a:pt x="20201" y="10800"/>
                </a:cubicBezTo>
                <a:cubicBezTo>
                  <a:pt x="20201" y="16765"/>
                  <a:pt x="18645" y="21600"/>
                  <a:pt x="16726" y="21600"/>
                </a:cubicBezTo>
                <a:lnTo>
                  <a:pt x="2076" y="21600"/>
                </a:lnTo>
                <a:cubicBezTo>
                  <a:pt x="157" y="21600"/>
                  <a:pt x="0" y="17892"/>
                  <a:pt x="0" y="11927"/>
                </a:cubicBezTo>
                <a:cubicBezTo>
                  <a:pt x="0" y="5962"/>
                  <a:pt x="157" y="0"/>
                  <a:pt x="207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lowchart: Terminator 7">
            <a:extLst>
              <a:ext uri="{FF2B5EF4-FFF2-40B4-BE49-F238E27FC236}">
                <a16:creationId xmlns:a16="http://schemas.microsoft.com/office/drawing/2014/main" id="{CF0B2992-E713-AD1E-EC47-BB91C2D2BD12}"/>
              </a:ext>
            </a:extLst>
          </p:cNvPr>
          <p:cNvSpPr/>
          <p:nvPr/>
        </p:nvSpPr>
        <p:spPr>
          <a:xfrm>
            <a:off x="5548278" y="5960076"/>
            <a:ext cx="7460489" cy="6398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29 w 20854"/>
              <a:gd name="connsiteY0" fmla="*/ 0 h 21600"/>
              <a:gd name="connsiteX1" fmla="*/ 17379 w 20854"/>
              <a:gd name="connsiteY1" fmla="*/ 0 h 21600"/>
              <a:gd name="connsiteX2" fmla="*/ 20854 w 20854"/>
              <a:gd name="connsiteY2" fmla="*/ 10800 h 21600"/>
              <a:gd name="connsiteX3" fmla="*/ 17379 w 20854"/>
              <a:gd name="connsiteY3" fmla="*/ 21600 h 21600"/>
              <a:gd name="connsiteX4" fmla="*/ 2729 w 20854"/>
              <a:gd name="connsiteY4" fmla="*/ 21600 h 21600"/>
              <a:gd name="connsiteX5" fmla="*/ 0 w 20854"/>
              <a:gd name="connsiteY5" fmla="*/ 11551 h 21600"/>
              <a:gd name="connsiteX6" fmla="*/ 2729 w 20854"/>
              <a:gd name="connsiteY6" fmla="*/ 0 h 21600"/>
              <a:gd name="connsiteX0" fmla="*/ 2076 w 20201"/>
              <a:gd name="connsiteY0" fmla="*/ 0 h 21600"/>
              <a:gd name="connsiteX1" fmla="*/ 16726 w 20201"/>
              <a:gd name="connsiteY1" fmla="*/ 0 h 21600"/>
              <a:gd name="connsiteX2" fmla="*/ 20201 w 20201"/>
              <a:gd name="connsiteY2" fmla="*/ 10800 h 21600"/>
              <a:gd name="connsiteX3" fmla="*/ 16726 w 20201"/>
              <a:gd name="connsiteY3" fmla="*/ 21600 h 21600"/>
              <a:gd name="connsiteX4" fmla="*/ 2076 w 20201"/>
              <a:gd name="connsiteY4" fmla="*/ 21600 h 21600"/>
              <a:gd name="connsiteX5" fmla="*/ 0 w 20201"/>
              <a:gd name="connsiteY5" fmla="*/ 11927 h 21600"/>
              <a:gd name="connsiteX6" fmla="*/ 2076 w 20201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01" h="21600">
                <a:moveTo>
                  <a:pt x="2076" y="0"/>
                </a:moveTo>
                <a:lnTo>
                  <a:pt x="16726" y="0"/>
                </a:lnTo>
                <a:cubicBezTo>
                  <a:pt x="18645" y="0"/>
                  <a:pt x="20201" y="4835"/>
                  <a:pt x="20201" y="10800"/>
                </a:cubicBezTo>
                <a:cubicBezTo>
                  <a:pt x="20201" y="16765"/>
                  <a:pt x="18645" y="21600"/>
                  <a:pt x="16726" y="21600"/>
                </a:cubicBezTo>
                <a:lnTo>
                  <a:pt x="2076" y="21600"/>
                </a:lnTo>
                <a:cubicBezTo>
                  <a:pt x="157" y="21600"/>
                  <a:pt x="0" y="17892"/>
                  <a:pt x="0" y="11927"/>
                </a:cubicBezTo>
                <a:cubicBezTo>
                  <a:pt x="0" y="5962"/>
                  <a:pt x="157" y="0"/>
                  <a:pt x="2076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lowchart: Terminator 7">
            <a:extLst>
              <a:ext uri="{FF2B5EF4-FFF2-40B4-BE49-F238E27FC236}">
                <a16:creationId xmlns:a16="http://schemas.microsoft.com/office/drawing/2014/main" id="{1CA6764F-B3D9-40E3-9556-DE1B6A74D831}"/>
              </a:ext>
            </a:extLst>
          </p:cNvPr>
          <p:cNvSpPr/>
          <p:nvPr/>
        </p:nvSpPr>
        <p:spPr>
          <a:xfrm>
            <a:off x="6104369" y="4414167"/>
            <a:ext cx="6912768" cy="6398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29 w 20854"/>
              <a:gd name="connsiteY0" fmla="*/ 0 h 21600"/>
              <a:gd name="connsiteX1" fmla="*/ 17379 w 20854"/>
              <a:gd name="connsiteY1" fmla="*/ 0 h 21600"/>
              <a:gd name="connsiteX2" fmla="*/ 20854 w 20854"/>
              <a:gd name="connsiteY2" fmla="*/ 10800 h 21600"/>
              <a:gd name="connsiteX3" fmla="*/ 17379 w 20854"/>
              <a:gd name="connsiteY3" fmla="*/ 21600 h 21600"/>
              <a:gd name="connsiteX4" fmla="*/ 2729 w 20854"/>
              <a:gd name="connsiteY4" fmla="*/ 21600 h 21600"/>
              <a:gd name="connsiteX5" fmla="*/ 0 w 20854"/>
              <a:gd name="connsiteY5" fmla="*/ 11551 h 21600"/>
              <a:gd name="connsiteX6" fmla="*/ 2729 w 20854"/>
              <a:gd name="connsiteY6" fmla="*/ 0 h 21600"/>
              <a:gd name="connsiteX0" fmla="*/ 2076 w 20201"/>
              <a:gd name="connsiteY0" fmla="*/ 0 h 21600"/>
              <a:gd name="connsiteX1" fmla="*/ 16726 w 20201"/>
              <a:gd name="connsiteY1" fmla="*/ 0 h 21600"/>
              <a:gd name="connsiteX2" fmla="*/ 20201 w 20201"/>
              <a:gd name="connsiteY2" fmla="*/ 10800 h 21600"/>
              <a:gd name="connsiteX3" fmla="*/ 16726 w 20201"/>
              <a:gd name="connsiteY3" fmla="*/ 21600 h 21600"/>
              <a:gd name="connsiteX4" fmla="*/ 2076 w 20201"/>
              <a:gd name="connsiteY4" fmla="*/ 21600 h 21600"/>
              <a:gd name="connsiteX5" fmla="*/ 0 w 20201"/>
              <a:gd name="connsiteY5" fmla="*/ 11927 h 21600"/>
              <a:gd name="connsiteX6" fmla="*/ 2076 w 20201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01" h="21600">
                <a:moveTo>
                  <a:pt x="2076" y="0"/>
                </a:moveTo>
                <a:lnTo>
                  <a:pt x="16726" y="0"/>
                </a:lnTo>
                <a:cubicBezTo>
                  <a:pt x="18645" y="0"/>
                  <a:pt x="20201" y="4835"/>
                  <a:pt x="20201" y="10800"/>
                </a:cubicBezTo>
                <a:cubicBezTo>
                  <a:pt x="20201" y="16765"/>
                  <a:pt x="18645" y="21600"/>
                  <a:pt x="16726" y="21600"/>
                </a:cubicBezTo>
                <a:lnTo>
                  <a:pt x="2076" y="21600"/>
                </a:lnTo>
                <a:cubicBezTo>
                  <a:pt x="157" y="21600"/>
                  <a:pt x="0" y="17892"/>
                  <a:pt x="0" y="11927"/>
                </a:cubicBezTo>
                <a:cubicBezTo>
                  <a:pt x="0" y="5962"/>
                  <a:pt x="157" y="0"/>
                  <a:pt x="20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Terminator 7">
            <a:extLst>
              <a:ext uri="{FF2B5EF4-FFF2-40B4-BE49-F238E27FC236}">
                <a16:creationId xmlns:a16="http://schemas.microsoft.com/office/drawing/2014/main" id="{D3A97FE8-0EC4-46E9-6B36-2AF20B6F2216}"/>
              </a:ext>
            </a:extLst>
          </p:cNvPr>
          <p:cNvSpPr/>
          <p:nvPr/>
        </p:nvSpPr>
        <p:spPr>
          <a:xfrm>
            <a:off x="6053036" y="2883748"/>
            <a:ext cx="6912768" cy="63983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729 w 20854"/>
              <a:gd name="connsiteY0" fmla="*/ 0 h 21600"/>
              <a:gd name="connsiteX1" fmla="*/ 17379 w 20854"/>
              <a:gd name="connsiteY1" fmla="*/ 0 h 21600"/>
              <a:gd name="connsiteX2" fmla="*/ 20854 w 20854"/>
              <a:gd name="connsiteY2" fmla="*/ 10800 h 21600"/>
              <a:gd name="connsiteX3" fmla="*/ 17379 w 20854"/>
              <a:gd name="connsiteY3" fmla="*/ 21600 h 21600"/>
              <a:gd name="connsiteX4" fmla="*/ 2729 w 20854"/>
              <a:gd name="connsiteY4" fmla="*/ 21600 h 21600"/>
              <a:gd name="connsiteX5" fmla="*/ 0 w 20854"/>
              <a:gd name="connsiteY5" fmla="*/ 11551 h 21600"/>
              <a:gd name="connsiteX6" fmla="*/ 2729 w 20854"/>
              <a:gd name="connsiteY6" fmla="*/ 0 h 21600"/>
              <a:gd name="connsiteX0" fmla="*/ 2076 w 20201"/>
              <a:gd name="connsiteY0" fmla="*/ 0 h 21600"/>
              <a:gd name="connsiteX1" fmla="*/ 16726 w 20201"/>
              <a:gd name="connsiteY1" fmla="*/ 0 h 21600"/>
              <a:gd name="connsiteX2" fmla="*/ 20201 w 20201"/>
              <a:gd name="connsiteY2" fmla="*/ 10800 h 21600"/>
              <a:gd name="connsiteX3" fmla="*/ 16726 w 20201"/>
              <a:gd name="connsiteY3" fmla="*/ 21600 h 21600"/>
              <a:gd name="connsiteX4" fmla="*/ 2076 w 20201"/>
              <a:gd name="connsiteY4" fmla="*/ 21600 h 21600"/>
              <a:gd name="connsiteX5" fmla="*/ 0 w 20201"/>
              <a:gd name="connsiteY5" fmla="*/ 11927 h 21600"/>
              <a:gd name="connsiteX6" fmla="*/ 2076 w 20201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01" h="21600">
                <a:moveTo>
                  <a:pt x="2076" y="0"/>
                </a:moveTo>
                <a:lnTo>
                  <a:pt x="16726" y="0"/>
                </a:lnTo>
                <a:cubicBezTo>
                  <a:pt x="18645" y="0"/>
                  <a:pt x="20201" y="4835"/>
                  <a:pt x="20201" y="10800"/>
                </a:cubicBezTo>
                <a:cubicBezTo>
                  <a:pt x="20201" y="16765"/>
                  <a:pt x="18645" y="21600"/>
                  <a:pt x="16726" y="21600"/>
                </a:cubicBezTo>
                <a:lnTo>
                  <a:pt x="2076" y="21600"/>
                </a:lnTo>
                <a:cubicBezTo>
                  <a:pt x="157" y="21600"/>
                  <a:pt x="0" y="17892"/>
                  <a:pt x="0" y="11927"/>
                </a:cubicBezTo>
                <a:cubicBezTo>
                  <a:pt x="0" y="5962"/>
                  <a:pt x="157" y="0"/>
                  <a:pt x="20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33F4B5B-71F1-198C-977C-58BA3EE7424B}"/>
              </a:ext>
            </a:extLst>
          </p:cNvPr>
          <p:cNvSpPr/>
          <p:nvPr/>
        </p:nvSpPr>
        <p:spPr>
          <a:xfrm>
            <a:off x="5541647" y="1376530"/>
            <a:ext cx="707232" cy="658697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A783F9E-9F3E-8ED7-23E2-FC8BF437E648}"/>
              </a:ext>
            </a:extLst>
          </p:cNvPr>
          <p:cNvSpPr/>
          <p:nvPr/>
        </p:nvSpPr>
        <p:spPr>
          <a:xfrm>
            <a:off x="5831547" y="2112346"/>
            <a:ext cx="707232" cy="6586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753C6A7-3616-D1D3-BBB3-7C013CBBE45D}"/>
              </a:ext>
            </a:extLst>
          </p:cNvPr>
          <p:cNvSpPr/>
          <p:nvPr/>
        </p:nvSpPr>
        <p:spPr>
          <a:xfrm>
            <a:off x="6044906" y="2879605"/>
            <a:ext cx="707232" cy="658697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15B7260-5F63-F268-6598-9FBC42ECF6E5}"/>
              </a:ext>
            </a:extLst>
          </p:cNvPr>
          <p:cNvSpPr/>
          <p:nvPr/>
        </p:nvSpPr>
        <p:spPr>
          <a:xfrm>
            <a:off x="6255510" y="3644943"/>
            <a:ext cx="707232" cy="658697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A4F1204-9428-D572-7927-9030ECAD0707}"/>
              </a:ext>
            </a:extLst>
          </p:cNvPr>
          <p:cNvSpPr/>
          <p:nvPr/>
        </p:nvSpPr>
        <p:spPr>
          <a:xfrm>
            <a:off x="6042390" y="4425760"/>
            <a:ext cx="707232" cy="658697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AE2A052-6C8E-B542-1C49-2000FEB13246}"/>
              </a:ext>
            </a:extLst>
          </p:cNvPr>
          <p:cNvSpPr/>
          <p:nvPr/>
        </p:nvSpPr>
        <p:spPr>
          <a:xfrm>
            <a:off x="5850562" y="5208831"/>
            <a:ext cx="707232" cy="6586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2435AE5-5C1A-7AEC-138A-29D99C006B50}"/>
              </a:ext>
            </a:extLst>
          </p:cNvPr>
          <p:cNvSpPr/>
          <p:nvPr/>
        </p:nvSpPr>
        <p:spPr>
          <a:xfrm>
            <a:off x="5548278" y="5958577"/>
            <a:ext cx="707232" cy="658697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A841B-BC8C-1863-5741-DBF3738A87EC}"/>
              </a:ext>
            </a:extLst>
          </p:cNvPr>
          <p:cNvSpPr txBox="1"/>
          <p:nvPr/>
        </p:nvSpPr>
        <p:spPr>
          <a:xfrm>
            <a:off x="5634004" y="1475045"/>
            <a:ext cx="55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45570A-7D35-8230-D9B4-DCE6B5531B90}"/>
              </a:ext>
            </a:extLst>
          </p:cNvPr>
          <p:cNvSpPr txBox="1"/>
          <p:nvPr/>
        </p:nvSpPr>
        <p:spPr>
          <a:xfrm>
            <a:off x="5945526" y="2207676"/>
            <a:ext cx="70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CD50F-691E-932D-97A0-5CE382ACC43D}"/>
              </a:ext>
            </a:extLst>
          </p:cNvPr>
          <p:cNvSpPr txBox="1"/>
          <p:nvPr/>
        </p:nvSpPr>
        <p:spPr>
          <a:xfrm>
            <a:off x="6134848" y="2952955"/>
            <a:ext cx="54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6AE8B1-557B-7224-F8AF-6A9E7A276638}"/>
              </a:ext>
            </a:extLst>
          </p:cNvPr>
          <p:cNvSpPr txBox="1"/>
          <p:nvPr/>
        </p:nvSpPr>
        <p:spPr>
          <a:xfrm>
            <a:off x="6325758" y="3709852"/>
            <a:ext cx="566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F56683-DAF9-03C3-DE95-F06D9388E25B}"/>
              </a:ext>
            </a:extLst>
          </p:cNvPr>
          <p:cNvSpPr txBox="1"/>
          <p:nvPr/>
        </p:nvSpPr>
        <p:spPr>
          <a:xfrm>
            <a:off x="6123285" y="4496576"/>
            <a:ext cx="68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8977A3-B2D3-2387-24BB-5912C5E0A9BF}"/>
              </a:ext>
            </a:extLst>
          </p:cNvPr>
          <p:cNvSpPr txBox="1"/>
          <p:nvPr/>
        </p:nvSpPr>
        <p:spPr>
          <a:xfrm>
            <a:off x="5945526" y="5303520"/>
            <a:ext cx="59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6C4295-39BF-3B2E-7C0C-F4F23FE2D188}"/>
              </a:ext>
            </a:extLst>
          </p:cNvPr>
          <p:cNvSpPr txBox="1"/>
          <p:nvPr/>
        </p:nvSpPr>
        <p:spPr>
          <a:xfrm>
            <a:off x="5626416" y="6049161"/>
            <a:ext cx="514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D787BA-12CE-B60F-1C6A-60EC2949E4DF}"/>
              </a:ext>
            </a:extLst>
          </p:cNvPr>
          <p:cNvSpPr txBox="1"/>
          <p:nvPr/>
        </p:nvSpPr>
        <p:spPr>
          <a:xfrm>
            <a:off x="7200127" y="1413490"/>
            <a:ext cx="3492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C186B-724E-28C2-F5DC-C6E3B02B2624}"/>
              </a:ext>
            </a:extLst>
          </p:cNvPr>
          <p:cNvSpPr txBox="1"/>
          <p:nvPr/>
        </p:nvSpPr>
        <p:spPr>
          <a:xfrm>
            <a:off x="7624013" y="2184206"/>
            <a:ext cx="330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Review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26F614-0681-950C-8D03-4F3550AB0463}"/>
              </a:ext>
            </a:extLst>
          </p:cNvPr>
          <p:cNvSpPr txBox="1"/>
          <p:nvPr/>
        </p:nvSpPr>
        <p:spPr>
          <a:xfrm>
            <a:off x="7945313" y="2942056"/>
            <a:ext cx="323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5E9774-ADD7-744F-420E-B6C38DAC6CC5}"/>
              </a:ext>
            </a:extLst>
          </p:cNvPr>
          <p:cNvSpPr txBox="1"/>
          <p:nvPr/>
        </p:nvSpPr>
        <p:spPr>
          <a:xfrm>
            <a:off x="8290560" y="3709557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1C0C3B-1EAA-1476-1FF9-5DCB015CB445}"/>
              </a:ext>
            </a:extLst>
          </p:cNvPr>
          <p:cNvSpPr txBox="1"/>
          <p:nvPr/>
        </p:nvSpPr>
        <p:spPr>
          <a:xfrm>
            <a:off x="8077200" y="4496576"/>
            <a:ext cx="309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532856-1282-3DF6-8E18-601D3957F6BB}"/>
              </a:ext>
            </a:extLst>
          </p:cNvPr>
          <p:cNvSpPr txBox="1"/>
          <p:nvPr/>
        </p:nvSpPr>
        <p:spPr>
          <a:xfrm>
            <a:off x="7700698" y="5303520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Work-flow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96C7F6-6FC8-E002-0FFA-AD6379077D08}"/>
              </a:ext>
            </a:extLst>
          </p:cNvPr>
          <p:cNvSpPr txBox="1"/>
          <p:nvPr/>
        </p:nvSpPr>
        <p:spPr>
          <a:xfrm>
            <a:off x="7624013" y="6049161"/>
            <a:ext cx="292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A65F630-3789-91E3-C6B1-72AF9F53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43803" t="-212" r="1557" b="212"/>
          <a:stretch/>
        </p:blipFill>
        <p:spPr>
          <a:xfrm flipH="1">
            <a:off x="-46195" y="1419200"/>
            <a:ext cx="5427192" cy="5198074"/>
          </a:xfrm>
          <a:prstGeom prst="flowChartOnlineStorage">
            <a:avLst/>
          </a:prstGeom>
          <a:scene3d>
            <a:camera prst="orthographicFront"/>
            <a:lightRig rig="balanced" dir="t"/>
          </a:scene3d>
          <a:sp3d prstMaterial="softEdge"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3C83E-9866-397F-56B5-C90E417592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492240" y="1347660"/>
            <a:ext cx="6827520" cy="551034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5"/>
            <a:ext cx="9067800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today’s fast-paced retail environment, customers increasingly seek convenience and efficiency, especially when purchasing in bulk. Our project addresses this need through the development of an open-source reservation platform designed to connect retail stores with both existing and new customers . This platform allows users to seamlessly reserve their orders for pickup at a nearby retail location, minimizing wait times and enhancing the overall shopping experience. With flexible payment options - either online or cash on pickup - customers can choose what best suits their needs.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B86DD-F517-CCED-DD0B-51A7AAE4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527" t="5094" b="5974"/>
          <a:stretch/>
        </p:blipFill>
        <p:spPr>
          <a:xfrm flipH="1">
            <a:off x="991434" y="2506662"/>
            <a:ext cx="4593287" cy="357886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4" y="1734185"/>
            <a:ext cx="10419735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Retail and wholesale stores face several challenges in managing customer demand and inventory, particularly when it comes to product availability and</a:t>
            </a:r>
            <a:endParaRPr lang="en-IN" sz="7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9A0A9-9017-EACC-D0A2-8D02ACDE1F7D}"/>
              </a:ext>
            </a:extLst>
          </p:cNvPr>
          <p:cNvSpPr txBox="1"/>
          <p:nvPr/>
        </p:nvSpPr>
        <p:spPr>
          <a:xfrm>
            <a:off x="5687961" y="2388674"/>
            <a:ext cx="534629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IN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IN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rder fulfilment:</a:t>
            </a:r>
          </a:p>
          <a:p>
            <a:pPr lvl="0">
              <a:tabLst>
                <a:tab pos="457200" algn="l"/>
              </a:tabLst>
            </a:pPr>
            <a:endParaRPr lang="en-IN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endParaRPr lang="en-IN" sz="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1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Unpredictable Demand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7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1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Inefficient In-Store Operations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7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1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Lack of Pre-Booking Capabilities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7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1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Limited Payment Flexibility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7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endParaRPr lang="en-IN" sz="21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513D3F-72D7-7721-2277-6FC0586E7E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50000" t="6444"/>
          <a:stretch/>
        </p:blipFill>
        <p:spPr>
          <a:xfrm>
            <a:off x="8072283" y="1243584"/>
            <a:ext cx="4119717" cy="561441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3FFFBDF-AFC6-C0AB-28F3-D7E6111DC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780" y="1531244"/>
            <a:ext cx="766916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200" dirty="0"/>
              <a:t>Here are some key points for the project objective: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</a:rPr>
              <a:t>User-Friendly Online Reservations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:-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It is easily workable and accessible to end-users as well as admin.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</a:rPr>
              <a:t>Flexible Payment Options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:-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offer customers the option to buy now and pay later(for old and regular customers).</a:t>
            </a:r>
            <a:endParaRPr lang="en-US" altLang="en-US" sz="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</a:rPr>
              <a:t>Convenient Pickup and Delivery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:-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 items/ products to be picked up and delivered is set as per the convenience of the shipper or carrier.</a:t>
            </a:r>
            <a:endParaRPr lang="en-US" sz="2000" b="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</a:rPr>
              <a:t>Real-Time Product Availability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:-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shoppers have the ability to view accurate inventory status for all products.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</a:rPr>
              <a:t>Streamlined Inventory Management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:-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 only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optimizes operations but also reduces costs, improves customers satisfaction and supports growth.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</a:rPr>
              <a:t>Enhanced Customer Experience</a:t>
            </a:r>
            <a:r>
              <a:rPr lang="en-US" altLang="en-US" sz="2000" u="sng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:-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(we aim for positive) by improving every touchpoint in the customer journey.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US" sz="26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 Technologies </a:t>
            </a: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US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HTML/CSS/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Bootsrap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F11E3-39BA-C5F8-1CFF-31AE34510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33" y="1854621"/>
            <a:ext cx="1965960" cy="1965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A687EA-6635-F9CB-0880-E43FD5670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412" y="2865120"/>
            <a:ext cx="3101458" cy="2014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76E37D-D910-00C4-1D4D-E186CD31C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743" y="36528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5C9EA-1F49-03A7-1DEF-B61487153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007C-1ED4-6786-5AD4-D49740D0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942CBD-9CCA-3DF0-893D-9103FD19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8" y="1833490"/>
            <a:ext cx="5257800" cy="4351338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 Technologies: </a:t>
            </a:r>
          </a:p>
          <a:p>
            <a:pPr lvl="0">
              <a:tabLst>
                <a:tab pos="457200" algn="l"/>
              </a:tabLst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Technologies:</a:t>
            </a:r>
          </a:p>
          <a:p>
            <a:pPr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</a:t>
            </a:r>
          </a:p>
          <a:p>
            <a:pPr>
              <a:tabLst>
                <a:tab pos="457200" algn="l"/>
              </a:tabLst>
            </a:pPr>
            <a:endParaRPr lang="en-IN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5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480" y="2160905"/>
            <a:ext cx="7005320" cy="3650615"/>
          </a:xfrm>
        </p:spPr>
        <p:txBody>
          <a:bodyPr>
            <a:normAutofit/>
          </a:bodyPr>
          <a:lstStyle/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Module:</a:t>
            </a: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Features: User registration and authentication (sign up, login, password recovery). </a:t>
            </a:r>
          </a:p>
          <a:p>
            <a:pPr lvl="0" algn="just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 Management Module</a:t>
            </a:r>
            <a:r>
              <a:rPr lang="en-IN" sz="2000" u="sn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 : List of available products with details (name, price, description, availability).</a:t>
            </a: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u="sn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Reservation Module: </a:t>
            </a: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 : Allow customers to reserve products online for pickup or delivery . Option to choose payment methods.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6953C-DF67-6D31-2E46-29F426E5E6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49820"/>
          <a:stretch/>
        </p:blipFill>
        <p:spPr>
          <a:xfrm>
            <a:off x="389889" y="2025680"/>
            <a:ext cx="3856991" cy="4208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571BF0-7D4C-C575-0479-1DE35B1979AF}"/>
              </a:ext>
            </a:extLst>
          </p:cNvPr>
          <p:cNvSpPr txBox="1"/>
          <p:nvPr/>
        </p:nvSpPr>
        <p:spPr>
          <a:xfrm>
            <a:off x="4008120" y="1625570"/>
            <a:ext cx="661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Type of modules used:-</a:t>
            </a: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420" y="1744345"/>
            <a:ext cx="9781540" cy="4351338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u="sn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sn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Payment Module</a:t>
            </a: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 : Integration with payment gateways for online payments . Support for cash payments at pickup with deposit handling . Secure transaction processing and receipt generation.</a:t>
            </a:r>
          </a:p>
          <a:p>
            <a:pPr marL="0" lvl="0" indent="0" algn="just">
              <a:buNone/>
              <a:tabLst>
                <a:tab pos="457200" algn="l"/>
              </a:tabLst>
            </a:pPr>
            <a:endParaRPr lang="en-US" sz="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2786D-5EAA-808B-6C0F-0567E9E2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384" y="4185921"/>
            <a:ext cx="4788535" cy="198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851</Words>
  <Application>Microsoft Office PowerPoint</Application>
  <PresentationFormat>Widescreen</PresentationFormat>
  <Paragraphs>116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Objective of the Project</vt:lpstr>
      <vt:lpstr>Technology (Requirements)</vt:lpstr>
      <vt:lpstr>Technology (Requirements)</vt:lpstr>
      <vt:lpstr>Modules</vt:lpstr>
      <vt:lpstr>Modules (Contd.)</vt:lpstr>
      <vt:lpstr>Workflow  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ayushi saran singh</cp:lastModifiedBy>
  <cp:revision>9</cp:revision>
  <dcterms:created xsi:type="dcterms:W3CDTF">2024-09-12T08:34:15Z</dcterms:created>
  <dcterms:modified xsi:type="dcterms:W3CDTF">2024-11-26T16:13:00Z</dcterms:modified>
</cp:coreProperties>
</file>