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71" r:id="rId11"/>
    <p:sldId id="270" r:id="rId12"/>
    <p:sldId id="267" r:id="rId13"/>
    <p:sldId id="269" r:id="rId14"/>
    <p:sldId id="272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>
        <p:scale>
          <a:sx n="70" d="100"/>
          <a:sy n="70" d="100"/>
        </p:scale>
        <p:origin x="782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Sheet1!$D$6:$D$14</cx:f>
        <cx:lvl ptCount="9">
          <cx:pt idx="0">Requirement Analysis</cx:pt>
          <cx:pt idx="1">Design Phase</cx:pt>
          <cx:pt idx="2">Development Setup</cx:pt>
          <cx:pt idx="3">Frontend Development</cx:pt>
          <cx:pt idx="4">Backend Development</cx:pt>
          <cx:pt idx="5">AI Integration</cx:pt>
          <cx:pt idx="6">Testing Phase</cx:pt>
          <cx:pt idx="7">Deployment</cx:pt>
          <cx:pt idx="8">Feedback and Iteration</cx:pt>
        </cx:lvl>
      </cx:strDim>
      <cx:numDim type="val">
        <cx:f>Sheet1!$E$6:$E$14</cx:f>
        <cx:lvl ptCount="9" formatCode="dd-mmm-yy">
          <cx:pt idx="0">45483</cx:pt>
          <cx:pt idx="1">45491</cx:pt>
          <cx:pt idx="2">45498</cx:pt>
          <cx:pt idx="3">45504</cx:pt>
          <cx:pt idx="4">45514</cx:pt>
          <cx:pt idx="5">45529</cx:pt>
          <cx:pt idx="6">45537</cx:pt>
          <cx:pt idx="7">45537</cx:pt>
          <cx:pt idx="8">45545</cx:pt>
        </cx:lvl>
      </cx:numDim>
    </cx:data>
  </cx:chartData>
  <cx:chart>
    <cx:plotArea>
      <cx:plotAreaRegion>
        <cx:series layoutId="waterfall" uniqueId="{51791401-8C2C-40CB-BE3B-3E0B05A8C8DC}">
          <cx:tx>
            <cx:txData>
              <cx:f>Sheet1!$E$5</cx:f>
              <cx:v>Timeline</cx:v>
            </cx:txData>
          </cx:tx>
          <cx:dataLabels pos="outEnd">
            <cx:visibility seriesName="0" categoryName="0" value="1"/>
          </cx:dataLabels>
          <cx:dataId val="0"/>
          <cx:layoutPr>
            <cx:visibility connectorLines="0"/>
            <cx:subtotals/>
          </cx:layoutPr>
        </cx:series>
      </cx:plotAreaRegion>
      <cx:axis id="0">
        <cx:catScaling gapWidth="0.200000003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Tasks</a:t>
                </a:r>
              </a:p>
            </cx:rich>
          </cx:tx>
        </cx:title>
        <cx:tickLabels/>
      </cx:axis>
      <cx:axis id="1" hidden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Timeline</a:t>
                </a:r>
              </a:p>
            </cx:rich>
          </cx:tx>
        </cx:title>
        <cx:tickLabels/>
      </cx:axis>
    </cx:plotArea>
    <cx:legend pos="t" align="ctr" overlay="0"/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  <cs:bodyPr wrap="square" lIns="38100" tIns="19050" rIns="38100" bIns="19050" anchor="ctr">
      <a:spAutoFit/>
    </cs:bodyPr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8868-8601-A126-DD99-3C45FB5E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58855-53C8-AF17-DE6D-D64F2EDC3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2B9EB-1B48-B015-C2E0-E364A4BCA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B322-7615-DBB6-8AAB-840902D1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649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012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A7FFA-FD7B-6376-1C93-E8193B5BF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F760C2-D073-3669-8111-B01FD6A2F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98FB7-239D-110B-BB62-72A15F31E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8A10C-68BC-84BC-BDD8-212AB99DA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31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35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7526"/>
            <a:ext cx="9513600" cy="138449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Notes / Precious Notes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: Vikas Singh &amp; University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: 2426mca317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Name 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895799" y="1636953"/>
            <a:ext cx="10674601" cy="4496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OpenAI API or Similar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Integration for AI-driven content and image generation, allowing users to create notes and images through natural language prompts.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TensorFlow.js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custom AI models are used, this library allows you to run machine learning models directly in the browser.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Modules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LocalStorage API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securely storing notes, images, and user data directly in the user's browser, ensuring data privacy and accessibility.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Drawing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Fabric.js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powerful and simple JavaScript library for working with HTML5 canvas, used for creating the drawing tool feature.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Konva.js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alternative library for 2D drawing, enabling users to create, manipulate, and export drawings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Modules (alpha testing)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Library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testing React components, ensuring they render and behave correctly.</a:t>
            </a:r>
          </a:p>
          <a:p>
            <a:pPr lvl="1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1D3E-F416-9D02-C47C-70528E57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6983-FF21-E174-BC9A-3C8452C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FCA45-76F6-3676-3AF5-AA9B6C38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lvl="1"/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Netlify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Platforms for deploying the app, allowing for easy hosting and continuous integration.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Version control system used for managing code changes and collaboration during development.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Lodash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utility library that provides helpful functions for data manipulation and management.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Moment.js or date-fns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date manipulation and formatting, if the app includes any time-related features.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5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228" y="1444546"/>
            <a:ext cx="6650927" cy="50651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Overview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Gather and document user requirements and project scope.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Phase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wireframes and UI designs to define the look and feel of the app.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Setup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up the development environment and necessary tools.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the user interface and client-side logic using React and Tailwind CSS.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the server-side logic using Node.js and Express.js, integrating any required APIs.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Incorporate AI functionalities for note and image generation.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Phase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Conduct thorough testing, including unit tests and user acceptance testing.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Deploy the application on platforms like Netlify for public access.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and Iteration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Collect user feedback and iterate on the design and functionality for improvements.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hart 7"/>
              <p:cNvGraphicFramePr/>
              <p:nvPr>
                <p:extLst>
                  <p:ext uri="{D42A27DB-BD31-4B8C-83A1-F6EECF244321}">
                    <p14:modId xmlns:p14="http://schemas.microsoft.com/office/powerpoint/2010/main" val="357036593"/>
                  </p:ext>
                </p:extLst>
              </p:nvPr>
            </p:nvGraphicFramePr>
            <p:xfrm>
              <a:off x="6869928" y="1876508"/>
              <a:ext cx="5082586" cy="406709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Chart 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9928" y="1876508"/>
                <a:ext cx="5082586" cy="40670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FC024B-EB8F-6A04-091E-94AAF131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00" y="1599120"/>
            <a:ext cx="9777600" cy="4888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Notes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Notes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Shows the total number of notes created by users.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AI-Generated Notes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notes created with AI assistance.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Notes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notes manually created by users without AI help.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Generated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Images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number of AI-generated images linked with notes.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per User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number of images created by users.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Uploaded Images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Images uploaded by users and attached to their notes.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 and Diagrams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Drawings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drawings created using the drawing tool.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 Downloaded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many diagrams users have created and downloaded.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Frequency of users utilizing the drawing tool.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Formatting Usage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Tools Used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Report on the usage of text formatting tools (bold, italics, colors, etc.).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Features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the most-used text formatting options.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Features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Report on user interaction with note design tools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FC024B-EB8F-6A04-091E-94AAF131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550" y="1905825"/>
            <a:ext cx="9979200" cy="3650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Users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users actively creating or editing notes.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Inactive Users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registered but not actively using the app.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Duration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time users spend on the app per session.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and Local Data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Storage Utilization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Amount of data stored locally per user.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Status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Status of encrypted data in local storage.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 Backup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Reports on whether users export or back up their notes.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Feature Requests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Collected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Feedback submitted by users on app performance.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Requests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New features requested by users to improve the app.</a:t>
            </a:r>
          </a:p>
        </p:txBody>
      </p:sp>
    </p:spTree>
    <p:extLst>
      <p:ext uri="{BB962C8B-B14F-4D97-AF65-F5344CB8AC3E}">
        <p14:creationId xmlns:p14="http://schemas.microsoft.com/office/powerpoint/2010/main" val="14539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0" y="1382400"/>
            <a:ext cx="11570400" cy="53640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Channels</a:t>
            </a:r>
          </a:p>
          <a:p>
            <a:pPr lvl="1">
              <a:buFont typeface="+mj-lt"/>
              <a:buAutoNum type="arabicPeriod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Pyush Garg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Offers tutorials on web development and practical coding skills, providing insights into modern development practices.</a:t>
            </a:r>
          </a:p>
          <a:p>
            <a:pPr lvl="1">
              <a:buFont typeface="+mj-lt"/>
              <a:buAutoNum type="arabicPeriod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Harkerat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Focuses on coding tutorials, particularly in JavaScript and React, which can help enhance the frontend development of the app.</a:t>
            </a:r>
          </a:p>
          <a:p>
            <a:pPr lvl="1">
              <a:buFont typeface="+mj-lt"/>
              <a:buAutoNum type="arabicPeriod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by Step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Provides clear, structured tutorials on various programming concepts, making it easier to understand complex topics.</a:t>
            </a:r>
          </a:p>
          <a:p>
            <a:pPr lvl="1">
              <a:buFont typeface="+mj-lt"/>
              <a:buAutoNum type="arabicPeriod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with Harry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comprehensive channel for learning programming languages and frameworks, useful for gaining coding expertise.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Repositories</a:t>
            </a:r>
          </a:p>
          <a:p>
            <a:pPr lvl="1">
              <a:buFont typeface="+mj-lt"/>
              <a:buAutoNum type="arabicPeriod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Iamvikassingh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repository showcasing personal projects, including note-taking applications, providing inspiration for design and functionality.</a:t>
            </a:r>
          </a:p>
          <a:p>
            <a:pPr lvl="1">
              <a:buFont typeface="+mj-lt"/>
              <a:buAutoNum type="arabicPeriod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Thomas.dev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Contains various coding projects and modules that can be referenced for features and best practices in note-taking applications.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Self-Ideas and Observations</a:t>
            </a:r>
          </a:p>
          <a:p>
            <a:pPr lvl="1"/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 from personal experiences and user needs to create a more efficient and user-friendly note-taking app.</a:t>
            </a:r>
          </a:p>
          <a:p>
            <a:pPr lvl="1"/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Observing the limitations of traditional note-taking apps and aiming to solve these real-life problems with innovative 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from Other Applications</a:t>
            </a:r>
          </a:p>
          <a:p>
            <a:pPr lvl="1"/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features from existing note-taking applications such as:</a:t>
            </a:r>
          </a:p>
          <a:p>
            <a:pPr marL="1200150" lvl="2" indent="-285750"/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Evernote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organization and tagging of notes.</a:t>
            </a:r>
          </a:p>
          <a:p>
            <a:pPr marL="1200150" lvl="2" indent="-285750"/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collaborative features and databases.</a:t>
            </a:r>
          </a:p>
          <a:p>
            <a:pPr marL="1200150" lvl="2" indent="-285750"/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Keep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simplicity and ease of use in creating quick notes.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(1 slide)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(2 slides)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(1 slide)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(Development Environment, Server requirement (if required), Client requirement (if required).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(Language and Platforms like Frameworks, VS code, Android Studio and Jupyter notebook etc. 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(2-3 slides)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(1 slide)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(For Example: Project : Student Monitoring System, so reports like: Student Marks, Subjects, companies visit, and student appears in placement etc.)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(1 slide)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0" y="1825625"/>
            <a:ext cx="7041600" cy="4351338"/>
          </a:xfrm>
        </p:spPr>
        <p:txBody>
          <a:bodyPr>
            <a:normAutofit lnSpcReduction="10000"/>
          </a:bodyPr>
          <a:lstStyle/>
          <a:p>
            <a:pPr marL="0" lvl="0" indent="0" algn="ctr">
              <a:buNone/>
              <a:tabLst>
                <a:tab pos="457200" algn="l"/>
              </a:tabLst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Precious Notes / Your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</a:p>
          <a:p>
            <a:pPr marL="0" lvl="0" indent="0" algn="ctr">
              <a:buNone/>
              <a:tabLst>
                <a:tab pos="457200" algn="l"/>
              </a:tabLst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Precious Notes is a revolutionary AI-powered note-taking and image generation application designed for modern users who need more than just a basic note-taking tool. It securely stores all data in the user’s local storage with encryption, ensuring privacy while offering powerful features that enhance productivity and creativity.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Precious Notes, users can create and organize notes effortlessly. The app provides advanced capabilities, such as generating AI-powered notes and images, uploading and annotating images, and using a built-in drawing tool to create and download diagrams. Additionally, it includes a full suite of text formatting and designing tools, allowing users to customize their notes with ease.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AI-driven solution is perfect for those who value security and flexibility, making it ideal for professionals, students, and creatives. By combining note-taking, design, and AI capabilities, Precious Notes empowers users to manage and visualize their ideas like never before.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575" y="2822400"/>
            <a:ext cx="4723200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90600" cy="4841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Note-Taking Apps</a:t>
            </a:r>
          </a:p>
          <a:p>
            <a:pPr marL="0" indent="0">
              <a:buNone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Traditional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note-taking apps like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Evernote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OneNote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 on cloud storage and basic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growing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concerns over data privacy and security are pushing users towards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and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modern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note-taking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solutions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Note-Taking</a:t>
            </a:r>
          </a:p>
          <a:p>
            <a:pPr marL="0" indent="0">
              <a:buNone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Apps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Roam Research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AI to help users organize content automatically. </a:t>
            </a: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Precious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it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further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generating both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notes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AI-generated images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 unique tool for productivity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and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and Privacy</a:t>
            </a:r>
          </a:p>
          <a:p>
            <a:pPr marL="0" indent="0">
              <a:buNone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Privacy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becoming increasingly important. Apps like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Obsidian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data locally instead of in the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Precious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user privacy by storing everything securely in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storage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no one,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not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the developer, can access the notes.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0" indent="0">
              <a:buNone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Most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 provide simple text and drawing options.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Precious Notes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formatting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drawing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	and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diagrams, as well as the ability to upload and write on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a versatile and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powerful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A07D-3EFC-2A4C-0461-98F29B71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D491-CAD3-3CB4-E699-C19EBBF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A676C2-8498-1A7F-0D2D-8EF4ED2CB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159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Generation</a:t>
            </a:r>
          </a:p>
          <a:p>
            <a:pPr marL="0" indent="0">
              <a:buNone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AI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generation is a rising trend, with platforms like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DALL·E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leading the way. These tools allow users to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create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from text, unlocking new possibilities for creativity.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Precious Notes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incorporates this technology,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giving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the power to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images using AI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alongside their notes, making it ideal for visual learners and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creatives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</a:p>
          <a:p>
            <a:pPr marL="0" indent="0">
              <a:buNone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Modern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note-taking tools are expected to provide more than just basic note-taking functionality.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Precious Notes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elevates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experience with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text formatting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tools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organization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local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storage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all-in-one approach makes the app versatile and user-friendly, catering to diverse needs, from simple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to-do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to advanced diagram creation.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Precious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sets itself apart by combining the latest in AI technology with strong privacy features and a focus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on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use. By offering AI-generated content, local encryption, and versatile formatting tools, it is positioned as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an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solution in the evolving landscape of note-taking applications.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7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Precious Notes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aims to revolutionize the way users take and manage notes by combining advanced AI technology with secure, local data storage. Its primary goal is to offer a modern, AI-based platform where users can create, organize, and store notes, images, and diagrams, all while maintaining full control over their data through encryption.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alignment with the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Nations Sustainable Development Goal (SDG) 4: Quality Education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Precious Notes supports learners by offering an innovative, user-friendly tool that fosters personalized and flexible learning. The AI-powered note and image generation features allow users to quickly capture ideas, generate content, and visually represent concepts, enhancing comprehension and creativity. These features promote self-directed learning, making it easier for students, educators, and professionals to manage information and study materials effectively.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tools for text formatting, diagram creation, and AI-based content generation, Precious Notes supports diverse learning styles and facilitates a more inclusive educational experience. Whether used in formal education or personal development, the app encourages efficient note management, leading to better learning outcomes and contributing to the broader mission of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inclusive and equitable quality education for all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104775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AAE4A4-CE61-7351-07DD-D94DCFBC6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000"/>
            <a:ext cx="10515600" cy="56447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lvl="1"/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dual-core processor or higher to handle the demands of running the application smoothly.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 least 4GB of RAM for optimal performance, particularly when generating images or handling multiple notes.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Sufficient local storage for users to save their notes, images, and application data securely.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 (if applicable for any backend services):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Quad-core processor to efficiently handle incoming requests and manage application logic.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Minimum of 8GB for smooth server operation and to support concurrent users.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SSD storage for faster data retrieval and application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Precious Notes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primarily operates on a client-side architecture with local storage, if any server-side functionality is introduced (e.g., for user authentication or cloud backup), the following requirements would be ideal: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Apache or Nginx for hosting the backend service.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Installed on the server to run the Express.js framework.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(if required)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database like SQLite or MongoDB can be used for any additional features that may require server-side data handling.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lvl="1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Precious Notes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users will need: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modern web browser (Chrome, Firefox, Safari, or Edge) to access the application.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internet connection for initial setup and to utilize AI generation features (if applicable).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operating system: Windows, macOS, or Linux, as the app is designed to be cross-platform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400"/>
            <a:ext cx="10515600" cy="5443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Technologies: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JavaScript library for building user interfaces, allowing for a dynamic and responsive user experience.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HTML/CSS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structuring and styling the application, ensuring a clean and modern design.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Tailwind CSS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utility-first CSS framework used for rapid UI development, providing customizable design elements.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Framer Motion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library for animations in React, enhancing user interactions with smooth transitions.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Technologies: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JavaScript runtime environment used for server-side development, enabling the creation of a robust backend to support application logic.</a:t>
            </a: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web application framework for Node.js, facilitating the development of APIs and server-side logic.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Storage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is securely stored in the user's local storage using encryption, ensuring privacy and security without relying on a central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Technologies: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OpenAI API or Similar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Utilized for generating AI-driven content and images, allowing users to create notes and visual content efficiently.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895799" y="1311272"/>
            <a:ext cx="10674601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Modules Used in Precious Notes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Modules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core library for building the user interface, enabling component-based architecture and dynamic rendering.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Router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Used for routing and navigation between different pages and components within the app.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Axios or Fetch API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making HTTP requests to any APIs if required (e.g., for AI content generation).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Framer Motion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adding animations and transitions to enhance user interactions and provide a smooth experience.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Tailwind CSS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utility-first CSS framework that allows for rapid UI development with customizable components.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Icons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library for incorporating various icons into the UI, improving visual aesthetics and usability.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Modules (if applicable)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JavaScript runtime environment used for building the backend of the application.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web application framework for Node.js that simplifies API creation and request handling.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Middleware for enabling Cross-Origin Resource Sharing, allowing the frontend to communicate with the backend safely.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zero-dependency module that loads environment variables from a .env file, ensuring secure handling of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2576</Words>
  <Application>Microsoft Office PowerPoint</Application>
  <PresentationFormat>Widescreen</PresentationFormat>
  <Paragraphs>195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Symbol</vt:lpstr>
      <vt:lpstr>Tahoma</vt:lpstr>
      <vt:lpstr>Times New Roman</vt:lpstr>
      <vt:lpstr>Wingdings</vt:lpstr>
      <vt:lpstr>Office Theme</vt:lpstr>
      <vt:lpstr>Mini Project-I (K24MCA18P) Odd Semester Session 2024-25</vt:lpstr>
      <vt:lpstr>Content</vt:lpstr>
      <vt:lpstr>Introduction</vt:lpstr>
      <vt:lpstr>Literature Review</vt:lpstr>
      <vt:lpstr>Literature Review (Contd.)</vt:lpstr>
      <vt:lpstr>Objective of the Project</vt:lpstr>
      <vt:lpstr>Technology (Hardware Requirements)</vt:lpstr>
      <vt:lpstr>Technology (Software Requirements)</vt:lpstr>
      <vt:lpstr>Modules</vt:lpstr>
      <vt:lpstr>Modules</vt:lpstr>
      <vt:lpstr>Modules (Contd.)</vt:lpstr>
      <vt:lpstr>Workflow/Gantt Chart</vt:lpstr>
      <vt:lpstr>Reports</vt:lpstr>
      <vt:lpstr>Reports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Project-I (K24MCA18P) Odd Semester Session 2024-25</dc:title>
  <dc:creator>Apoorv Jain</dc:creator>
  <cp:lastModifiedBy>Vikas Singh</cp:lastModifiedBy>
  <cp:revision>20</cp:revision>
  <dcterms:created xsi:type="dcterms:W3CDTF">2024-09-12T08:34:15Z</dcterms:created>
  <dcterms:modified xsi:type="dcterms:W3CDTF">2024-10-13T13:51:41Z</dcterms:modified>
</cp:coreProperties>
</file>