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206" autoAdjust="0"/>
  </p:normalViewPr>
  <p:slideViewPr>
    <p:cSldViewPr snapToGrid="0">
      <p:cViewPr>
        <p:scale>
          <a:sx n="75" d="100"/>
          <a:sy n="75" d="100"/>
        </p:scale>
        <p:origin x="51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A7FFA-FD7B-6376-1C93-E8193B5B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F760C2-D073-3669-8111-B01FD6A2F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98FB7-239D-110B-BB62-72A15F31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8A10C-68BC-84BC-BDD8-212AB99DA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1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144000" cy="155651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*Lifetime Tech Support*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&lt;Rani Kumari and 2426mca694&gt;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&lt;Pallavi Kumari and 2426mca689&gt;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&lt;Palak Goyal and 2426mca1640&gt;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 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7FAB530-70A3-EE2E-6E97-4BB542652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3" y="3060700"/>
            <a:ext cx="3687787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E66D21-CE27-0EFE-D5A0-B55867E6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Step 1-User Registration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→ User creates an account with personal details.</a:t>
            </a:r>
          </a:p>
          <a:p>
            <a:pPr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Step 2-Login &amp; Dashboard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→ Users log in to view available services and bookings.</a:t>
            </a:r>
          </a:p>
          <a:p>
            <a:pPr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Step 3-Booking Service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→ Select service type, choose time, and confirm the booking.</a:t>
            </a:r>
          </a:p>
          <a:p>
            <a:pPr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Step 4-Service Status Tracking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→ View status updates (Pending, In Progress, Completed)</a:t>
            </a:r>
          </a:p>
          <a:p>
            <a:pPr>
              <a:tabLst>
                <a:tab pos="457200" algn="l"/>
              </a:tabLst>
            </a:pPr>
            <a:r>
              <a:rPr lang="en-US" sz="1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Step 5-Payment System </a:t>
            </a:r>
            <a:r>
              <a:rPr lang="en-US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---</a:t>
            </a:r>
            <a:r>
              <a:rPr lang="en-US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User payments after repair and booking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Step 6-Feedback Submission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→ After service completion, submit feedback and ratings.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Service Reports:</a:t>
            </a:r>
          </a:p>
          <a:p>
            <a:pPr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Total services requested (e.g., plumber, electrician, etc.).</a:t>
            </a:r>
          </a:p>
          <a:p>
            <a:pPr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Most frequently requested service types.</a:t>
            </a:r>
          </a:p>
          <a:p>
            <a:pPr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Service completion times and delays.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 Reports:</a:t>
            </a:r>
          </a:p>
          <a:p>
            <a:pPr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Number of active residents vs. inactive ones</a:t>
            </a:r>
          </a:p>
          <a:p>
            <a:pPr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 feedback summary (average ratings).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Scheduling Reports:</a:t>
            </a:r>
          </a:p>
          <a:p>
            <a:pPr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Conflicts resolved and rescheduled bookings.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Web Technologies:</a:t>
            </a:r>
          </a:p>
          <a:p>
            <a:pPr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MDN Web Docs for HTML, CSS, and JavaScript.</a:t>
            </a:r>
          </a:p>
          <a:p>
            <a:pPr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Node.js Official Documentation.</a:t>
            </a:r>
          </a:p>
          <a:p>
            <a:pPr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MongoDB Atlas Documentation.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Online Learning Platforms:</a:t>
            </a:r>
          </a:p>
          <a:p>
            <a:pPr>
              <a:tabLst>
                <a:tab pos="457200" algn="l"/>
              </a:tabLst>
            </a:pPr>
            <a:r>
              <a:rPr lang="en-IN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FreeCodeCamp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Udemy (for backend and frontend development).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(2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 (if required), Client requirement (if required).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 and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Jupyter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 etc. 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(2-3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(1 slide)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(For Example: Project : Student Monitoring System, so reports like: Student Marks, Subjects, companies visit, and student appears in placement etc.)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(1 slide)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dirty="0"/>
              <a:t>The Electrical Management System (EMS) aims to provide a comprehensive solution for managing electrical repair needs, allowing users to easily locate and book services from nearby electrical shops. This system integrates user-friendly interfaces with essential functionalities to streamline the process of finding and booking electrical services, ensuring convenience and efficiency</a:t>
            </a:r>
            <a:r>
              <a:rPr lang="en-US" sz="1200" dirty="0"/>
              <a:t>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 Existing Systems</a:t>
            </a:r>
          </a:p>
          <a:p>
            <a:r>
              <a:rPr lang="en-US" sz="2400" dirty="0"/>
              <a:t>Many existing systems focus on repair services, but they often lack integrated features for booking and locating shops. This project builds upon previous works by combining these functionalities into a single platform.</a:t>
            </a:r>
          </a:p>
          <a:p>
            <a:r>
              <a:rPr lang="en-US" sz="2400" b="1" dirty="0"/>
              <a:t>Key Technologies</a:t>
            </a:r>
          </a:p>
          <a:p>
            <a:r>
              <a:rPr lang="en-US" sz="2400" dirty="0"/>
              <a:t>Previous studies have shown the effectiveness of web applications in service management. Technologies like Google Maps API for location services and various backend frameworks have proven successful in similar projects.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A07D-3EFC-2A4C-0461-98F29B71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D491-CAD3-3CB4-E699-C19EBBF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A676C2-8498-1A7F-0D2D-8EF4ED2CB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thorough analysis of current literature indicates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User-centric designs significantly improve customer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Integrating real-time data enhances the functionality of service management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Mobile responsiveness is crucial for modern web applications.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7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44D1554-654A-A326-32E2-DEAE83FBA4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31798"/>
            <a:ext cx="1100769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web-based EMS that allows users to find nearby electrical shops.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a booking system for scheduling repairs.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enhance user experience through a responsive and intuitive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incorporate user feedback for continuous improvement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6F1825-EEB5-C798-C111-DBC5791981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43240"/>
            <a:ext cx="9900018" cy="451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with at least 8 GB RAM, i5/i7 processor, stable internet connection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 Windows/Linux/macOS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Requirements (If Hosted Online):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Hosting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environment with MongoDB support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Requirements: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modern web browser (Chrome, Firefox, Edge, Safari)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connection for accessing APIs and hosting. </a:t>
            </a: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FF707B-E6D5-6403-3DBB-85BF2555CF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6600" y="2342000"/>
            <a:ext cx="1081478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Frontend: HTML, CSS, JavaScript, Bootstrap (responsive ) ,frameworks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(React 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Jquery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Backend: MVC and C# or Node.js, Express, or  for server-side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Database: M</a:t>
            </a:r>
            <a:r>
              <a:rPr lang="en-US" altLang="en-US" sz="2400" dirty="0">
                <a:latin typeface="Arial" panose="020B0604020202020204" pitchFamily="34" charset="0"/>
              </a:rPr>
              <a:t>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integrations: Google Maps API for location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/>
              <a:t>User Registration and Login</a:t>
            </a:r>
          </a:p>
          <a:p>
            <a:pPr marL="0" indent="0">
              <a:buNone/>
            </a:pPr>
            <a:r>
              <a:rPr lang="en-US" sz="2400" dirty="0"/>
              <a:t>	Functionality: Allow users to create accounts and log in securely.</a:t>
            </a:r>
          </a:p>
          <a:p>
            <a:r>
              <a:rPr lang="en-US" sz="2400" b="1" dirty="0"/>
              <a:t>User Forget Password with OTP</a:t>
            </a:r>
          </a:p>
          <a:p>
            <a:pPr marL="0" indent="0">
              <a:buNone/>
            </a:pPr>
            <a:r>
              <a:rPr lang="en-US" sz="2400" dirty="0"/>
              <a:t>	Functionality: Allow users to create accounts and log in securely.</a:t>
            </a:r>
          </a:p>
          <a:p>
            <a:r>
              <a:rPr lang="en-US" sz="2400" b="1" dirty="0"/>
              <a:t>Nearest shop Locator </a:t>
            </a:r>
          </a:p>
          <a:p>
            <a:pPr marL="0" indent="0">
              <a:buNone/>
            </a:pPr>
            <a:r>
              <a:rPr lang="en-US" sz="2400" dirty="0"/>
              <a:t>	Functionality: Use Google Maps API to display nearby electrical shops based on user 	location.</a:t>
            </a:r>
          </a:p>
          <a:p>
            <a:r>
              <a:rPr lang="en-US" sz="2400" b="1" dirty="0"/>
              <a:t> Booking System</a:t>
            </a:r>
          </a:p>
          <a:p>
            <a:pPr marL="0" indent="0">
              <a:buNone/>
            </a:pPr>
            <a:r>
              <a:rPr lang="en-US" sz="2400" dirty="0"/>
              <a:t>	Functionality: Users can select a shop and schedule a repair.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Payment </a:t>
            </a:r>
            <a:r>
              <a:rPr lang="en-US" sz="2400" b="1" dirty="0" err="1"/>
              <a:t>intergration</a:t>
            </a:r>
            <a:r>
              <a:rPr lang="en-US" sz="2400" b="1" dirty="0"/>
              <a:t> System</a:t>
            </a:r>
          </a:p>
          <a:p>
            <a:pPr marL="457200" lvl="1" indent="0">
              <a:buNone/>
            </a:pPr>
            <a:r>
              <a:rPr lang="en-US" dirty="0"/>
              <a:t>       Functionality: Users can select a shop and payment easily.</a:t>
            </a:r>
            <a:endParaRPr lang="en-US" b="1" dirty="0"/>
          </a:p>
          <a:p>
            <a:r>
              <a:rPr lang="en-US" sz="2400" b="1" dirty="0"/>
              <a:t> User Feedback</a:t>
            </a:r>
          </a:p>
          <a:p>
            <a:pPr marL="0" indent="0">
              <a:buNone/>
            </a:pPr>
            <a:r>
              <a:rPr lang="en-US" sz="2400" dirty="0"/>
              <a:t>               Functionality: Users can leave reviews for shops, aiding future customers.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916</Words>
  <Application>Microsoft Office PowerPoint</Application>
  <PresentationFormat>Widescreen</PresentationFormat>
  <Paragraphs>115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Mini Project-I (K24MCA18P) Odd Semester Session 2024-25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Workflow/Gantt Chart</vt:lpstr>
      <vt:lpstr>Reports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Rani Kumari</cp:lastModifiedBy>
  <cp:revision>15</cp:revision>
  <dcterms:created xsi:type="dcterms:W3CDTF">2024-09-12T08:34:15Z</dcterms:created>
  <dcterms:modified xsi:type="dcterms:W3CDTF">2024-10-14T19:20:35Z</dcterms:modified>
</cp:coreProperties>
</file>