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0" r:id="rId9"/>
    <p:sldId id="281" r:id="rId10"/>
    <p:sldId id="282" r:id="rId11"/>
    <p:sldId id="289" r:id="rId12"/>
    <p:sldId id="290" r:id="rId13"/>
    <p:sldId id="285" r:id="rId14"/>
    <p:sldId id="286" r:id="rId15"/>
    <p:sldId id="287" r:id="rId16"/>
    <p:sldId id="291" r:id="rId17"/>
    <p:sldId id="278" r:id="rId18"/>
    <p:sldId id="279"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12/5/2023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12/5/2023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12/5/2023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hyperlink" Target="https://developer.mozilla.org/en-US/docs/Web/HTML"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215991"/>
          </a:xfrm>
          <a:prstGeom prst="rect">
            <a:avLst/>
          </a:prstGeom>
          <a:solidFill>
            <a:schemeClr val="accent6">
              <a:lumMod val="60000"/>
              <a:lumOff val="40000"/>
            </a:schemeClr>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Team Details:</a:t>
            </a:r>
          </a:p>
          <a:p>
            <a:r>
              <a:rPr lang="en-US" sz="2000" dirty="0">
                <a:latin typeface="Times New Roman" panose="02020603050405020304" pitchFamily="18" charset="0"/>
                <a:cs typeface="Times New Roman" panose="02020603050405020304" pitchFamily="18" charset="0"/>
              </a:rPr>
              <a:t>ANMOL - 2310991609</a:t>
            </a:r>
          </a:p>
          <a:p>
            <a:r>
              <a:rPr lang="en-US" sz="2000" dirty="0">
                <a:latin typeface="Times New Roman" panose="02020603050405020304" pitchFamily="18" charset="0"/>
                <a:cs typeface="Times New Roman" panose="02020603050405020304" pitchFamily="18" charset="0"/>
              </a:rPr>
              <a:t>ANSH GOEL -  2310991610</a:t>
            </a:r>
          </a:p>
          <a:p>
            <a:r>
              <a:rPr lang="en-US" sz="2000" dirty="0">
                <a:latin typeface="Times New Roman" panose="02020603050405020304" pitchFamily="18" charset="0"/>
                <a:cs typeface="Times New Roman" panose="02020603050405020304" pitchFamily="18" charset="0"/>
              </a:rPr>
              <a:t>ANSH VOHRA - 2310991611</a:t>
            </a:r>
          </a:p>
          <a:p>
            <a:endParaRPr lang="en-US" dirty="0">
              <a:latin typeface="Times New Roman" panose="02020603050405020304" pitchFamily="18" charset="0"/>
              <a:cs typeface="Times New Roman" panose="02020603050405020304" pitchFamily="18" charset="0"/>
            </a:endParaRPr>
          </a:p>
          <a:p>
            <a:pPr algn="l"/>
            <a:r>
              <a:rPr lang="en-US" sz="2000" dirty="0">
                <a:latin typeface="Times New Roman" pitchFamily="18" charset="0"/>
                <a:cs typeface="Times New Roman" pitchFamily="18" charset="0"/>
              </a:rPr>
              <a:t>Faculty Coordinator:</a:t>
            </a:r>
          </a:p>
          <a:p>
            <a:r>
              <a:rPr lang="en-US" sz="2000" dirty="0">
                <a:latin typeface="Times New Roman" pitchFamily="18" charset="0"/>
                <a:cs typeface="Times New Roman" pitchFamily="18" charset="0"/>
              </a:rPr>
              <a:t>Dr. Mohammad Shuaib Khan</a:t>
            </a: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366956"/>
            <a:ext cx="8856984" cy="5302404"/>
          </a:xfrm>
          <a:prstGeom prst="rect">
            <a:avLst/>
          </a:prstGeom>
        </p:spPr>
      </p:pic>
      <p:sp>
        <p:nvSpPr>
          <p:cNvPr id="3" name="TextBox 2"/>
          <p:cNvSpPr txBox="1"/>
          <p:nvPr/>
        </p:nvSpPr>
        <p:spPr>
          <a:xfrm>
            <a:off x="3275856" y="843736"/>
            <a:ext cx="309634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HTML LAYOUT 1</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250672"/>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5750"/>
            <a:ext cx="4211960" cy="533160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287502"/>
            <a:ext cx="4139952" cy="5309850"/>
          </a:xfrm>
          <a:prstGeom prst="rect">
            <a:avLst/>
          </a:prstGeom>
        </p:spPr>
      </p:pic>
      <p:sp>
        <p:nvSpPr>
          <p:cNvPr id="9" name="TextBox 8"/>
          <p:cNvSpPr txBox="1"/>
          <p:nvPr/>
        </p:nvSpPr>
        <p:spPr>
          <a:xfrm>
            <a:off x="3016168" y="742530"/>
            <a:ext cx="3115020"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HTML LAYOUT 2</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629425"/>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268760"/>
            <a:ext cx="4104456" cy="53285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268760"/>
            <a:ext cx="4044108" cy="5328592"/>
          </a:xfrm>
          <a:prstGeom prst="rect">
            <a:avLst/>
          </a:prstGeom>
        </p:spPr>
      </p:pic>
      <p:sp>
        <p:nvSpPr>
          <p:cNvPr id="9" name="TextBox 8"/>
          <p:cNvSpPr txBox="1"/>
          <p:nvPr/>
        </p:nvSpPr>
        <p:spPr>
          <a:xfrm>
            <a:off x="2993453" y="745540"/>
            <a:ext cx="3115020"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HTML LAYOUT 3</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667473"/>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37749" y="746701"/>
            <a:ext cx="330731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CSS STYLESHEET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968" y="1412776"/>
            <a:ext cx="3960037" cy="4523084"/>
          </a:xfrm>
          <a:prstGeom prst="rect">
            <a:avLst/>
          </a:prstGeom>
        </p:spPr>
      </p:pic>
      <p:sp>
        <p:nvSpPr>
          <p:cNvPr id="5" name="TextBox 4"/>
          <p:cNvSpPr txBox="1"/>
          <p:nvPr/>
        </p:nvSpPr>
        <p:spPr>
          <a:xfrm>
            <a:off x="3453936" y="6078715"/>
            <a:ext cx="212617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Banner Section</a:t>
            </a:r>
            <a:endParaRPr lang="en-IN"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3" y="1412776"/>
            <a:ext cx="4108305" cy="4549925"/>
          </a:xfrm>
          <a:prstGeom prst="rect">
            <a:avLst/>
          </a:prstGeom>
        </p:spPr>
      </p:pic>
    </p:spTree>
    <p:extLst>
      <p:ext uri="{BB962C8B-B14F-4D97-AF65-F5344CB8AC3E}">
        <p14:creationId xmlns:p14="http://schemas.microsoft.com/office/powerpoint/2010/main" val="3179274103"/>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0359" y="742498"/>
            <a:ext cx="330731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CSS STYLESHEET</a:t>
            </a:r>
          </a:p>
        </p:txBody>
      </p:sp>
      <p:sp>
        <p:nvSpPr>
          <p:cNvPr id="5" name="TextBox 4"/>
          <p:cNvSpPr txBox="1"/>
          <p:nvPr/>
        </p:nvSpPr>
        <p:spPr>
          <a:xfrm>
            <a:off x="3481785" y="6069311"/>
            <a:ext cx="2105063"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Gallery Section</a:t>
            </a:r>
            <a:endParaRPr lang="en-I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92" y="1265718"/>
            <a:ext cx="3742428" cy="48293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265718"/>
            <a:ext cx="4174476" cy="4836737"/>
          </a:xfrm>
          <a:prstGeom prst="rect">
            <a:avLst/>
          </a:prstGeom>
        </p:spPr>
      </p:pic>
    </p:spTree>
    <p:extLst>
      <p:ext uri="{BB962C8B-B14F-4D97-AF65-F5344CB8AC3E}">
        <p14:creationId xmlns:p14="http://schemas.microsoft.com/office/powerpoint/2010/main" val="1682450447"/>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6383" y="867000"/>
            <a:ext cx="330731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CSS STYLESHEET</a:t>
            </a:r>
          </a:p>
        </p:txBody>
      </p:sp>
      <p:sp>
        <p:nvSpPr>
          <p:cNvPr id="6" name="TextBox 5"/>
          <p:cNvSpPr txBox="1"/>
          <p:nvPr/>
        </p:nvSpPr>
        <p:spPr>
          <a:xfrm>
            <a:off x="3578779" y="6172360"/>
            <a:ext cx="198644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Footer Section</a:t>
            </a:r>
            <a:endParaRPr lang="en-IN"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6792"/>
            <a:ext cx="3010087" cy="46875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7798" y="1556791"/>
            <a:ext cx="3383475" cy="46155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1274" y="1340769"/>
            <a:ext cx="2752726" cy="3024335"/>
          </a:xfrm>
          <a:prstGeom prst="rect">
            <a:avLst/>
          </a:prstGeom>
        </p:spPr>
      </p:pic>
    </p:spTree>
    <p:extLst>
      <p:ext uri="{BB962C8B-B14F-4D97-AF65-F5344CB8AC3E}">
        <p14:creationId xmlns:p14="http://schemas.microsoft.com/office/powerpoint/2010/main" val="840997597"/>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3" y="1285636"/>
            <a:ext cx="8928993" cy="5311716"/>
          </a:xfrm>
          <a:prstGeom prst="rect">
            <a:avLst/>
          </a:prstGeom>
        </p:spPr>
      </p:pic>
      <p:sp>
        <p:nvSpPr>
          <p:cNvPr id="4" name="TextBox 3"/>
          <p:cNvSpPr txBox="1"/>
          <p:nvPr/>
        </p:nvSpPr>
        <p:spPr>
          <a:xfrm>
            <a:off x="3700613" y="775024"/>
            <a:ext cx="1742771" cy="523220"/>
          </a:xfrm>
          <a:prstGeom prst="rect">
            <a:avLst/>
          </a:prstGeom>
          <a:noFill/>
        </p:spPr>
        <p:txBody>
          <a:bodyPr wrap="square" rtlCol="0">
            <a:spAutoFit/>
          </a:bodyPr>
          <a:lstStyle/>
          <a:p>
            <a:r>
              <a:rPr lang="en-US" sz="2800" b="1" dirty="0"/>
              <a:t>JavaScript</a:t>
            </a:r>
            <a:endParaRPr lang="en-IN" sz="2800" b="1" dirty="0"/>
          </a:p>
        </p:txBody>
      </p:sp>
    </p:spTree>
    <p:extLst>
      <p:ext uri="{BB962C8B-B14F-4D97-AF65-F5344CB8AC3E}">
        <p14:creationId xmlns:p14="http://schemas.microsoft.com/office/powerpoint/2010/main" val="2235880885"/>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4031873"/>
          </a:xfrm>
          <a:prstGeom prst="rect">
            <a:avLst/>
          </a:prstGeom>
        </p:spPr>
        <p:txBody>
          <a:bodyPr wrap="square">
            <a:spAutoFit/>
          </a:bodyPr>
          <a:lstStyle/>
          <a:p>
            <a:pPr algn="just"/>
            <a:r>
              <a:rPr lang="en-US" sz="3200" dirty="0">
                <a:latin typeface="Times New Roman" pitchFamily="18" charset="0"/>
                <a:cs typeface="Times New Roman" pitchFamily="18" charset="0"/>
              </a:rPr>
              <a:t>In conclusion, a well-designed blog post layout using HTML ,CSS and JavaScript can significantly enhance the visual appeal, readability, and user experience of your blog. By implementing the technique and strategies, you have the tools to create stunning, responsive blog post layouts that captivate your readers and keep them engaged with your content.  </a:t>
            </a:r>
          </a:p>
        </p:txBody>
      </p:sp>
    </p:spTree>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3662541"/>
          </a:xfrm>
          <a:prstGeom prst="rect">
            <a:avLst/>
          </a:prstGeom>
        </p:spPr>
        <p:txBody>
          <a:bodyPr wrap="square">
            <a:spAutoFit/>
          </a:bodyPr>
          <a:lstStyle/>
          <a:p>
            <a:pPr marL="457200" indent="-457200">
              <a:buFont typeface="Arial" panose="020B0604020202020204" pitchFamily="34" charset="0"/>
              <a:buChar char="•"/>
            </a:pPr>
            <a:r>
              <a:rPr lang="en-US" sz="3200" dirty="0">
                <a:latin typeface="Times New Roman" pitchFamily="18" charset="0"/>
                <a:cs typeface="Times New Roman" pitchFamily="18" charset="0"/>
                <a:hlinkClick r:id="rId2"/>
              </a:rPr>
              <a:t>https://fonts.googleapis.com/css2?family=Poppins:wght@300;400;500;600;700&amp;display=swap</a:t>
            </a:r>
          </a:p>
          <a:p>
            <a:endParaRPr lang="en-US" sz="2000" dirty="0">
              <a:latin typeface="Times New Roman" pitchFamily="18" charset="0"/>
              <a:cs typeface="Times New Roman" pitchFamily="18" charset="0"/>
              <a:hlinkClick r:id="rId2"/>
            </a:endParaRPr>
          </a:p>
          <a:p>
            <a:pPr marL="457200" indent="-457200">
              <a:buFont typeface="Arial" panose="020B0604020202020204" pitchFamily="34" charset="0"/>
              <a:buChar char="•"/>
            </a:pPr>
            <a:r>
              <a:rPr lang="en-US" sz="3200" dirty="0">
                <a:latin typeface="Times New Roman" pitchFamily="18" charset="0"/>
                <a:cs typeface="Times New Roman" pitchFamily="18" charset="0"/>
                <a:hlinkClick r:id="rId2"/>
              </a:rPr>
              <a:t>https://developer.mozilla.org/en-US/docs/Web/HTML</a:t>
            </a:r>
            <a:endParaRPr lang="en-US" sz="32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457200" indent="-457200">
              <a:buFont typeface="Arial" panose="020B0604020202020204" pitchFamily="34" charset="0"/>
              <a:buChar char="•"/>
            </a:pPr>
            <a:r>
              <a:rPr lang="en-US" sz="3200" dirty="0">
                <a:latin typeface="Times New Roman" pitchFamily="18" charset="0"/>
                <a:cs typeface="Times New Roman" pitchFamily="18" charset="0"/>
                <a:hlinkClick r:id="rId3"/>
              </a:rPr>
              <a:t>https://www.freepik.com</a:t>
            </a: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2792" y="856357"/>
            <a:ext cx="9111208" cy="5909310"/>
          </a:xfrm>
          <a:prstGeom prst="rect">
            <a:avLst/>
          </a:prstGeom>
          <a:solidFill>
            <a:schemeClr val="bg1"/>
          </a:solidFill>
        </p:spPr>
        <p:txBody>
          <a:bodyPr wrap="square">
            <a:spAutoFit/>
          </a:bodyPr>
          <a:lstStyle/>
          <a:p>
            <a:r>
              <a:rPr lang="en-US" sz="3600" b="1" dirty="0">
                <a:solidFill>
                  <a:schemeClr val="accent6">
                    <a:lumMod val="50000"/>
                  </a:schemeClr>
                </a:solidFill>
                <a:latin typeface="Times New Roman" panose="02020603050405020304" pitchFamily="18" charset="0"/>
                <a:cs typeface="Times New Roman" pitchFamily="18" charset="0"/>
              </a:rPr>
              <a:t>Title : Blog Page</a:t>
            </a:r>
          </a:p>
          <a:p>
            <a:endParaRPr lang="en-US" b="1" dirty="0">
              <a:solidFill>
                <a:schemeClr val="accent6">
                  <a:lumMod val="50000"/>
                </a:schemeClr>
              </a:solidFill>
              <a:latin typeface="Times New Roman" pitchFamily="18" charset="0"/>
              <a:cs typeface="Times New Roman" pitchFamily="18" charset="0"/>
            </a:endParaRPr>
          </a:p>
          <a:p>
            <a:r>
              <a:rPr lang="en-US" sz="3000" u="sng" dirty="0">
                <a:latin typeface="Times New Roman" panose="02020603050405020304" pitchFamily="18" charset="0"/>
                <a:cs typeface="Times New Roman" panose="02020603050405020304" pitchFamily="18" charset="0"/>
              </a:rPr>
              <a:t>Team Details</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2310991609 – Anmol</a:t>
            </a:r>
          </a:p>
          <a:p>
            <a:r>
              <a:rPr lang="en-US" sz="3000" dirty="0">
                <a:latin typeface="Times New Roman" panose="02020603050405020304" pitchFamily="18" charset="0"/>
                <a:cs typeface="Times New Roman" panose="02020603050405020304" pitchFamily="18" charset="0"/>
              </a:rPr>
              <a:t>2310991610 – Ansh Goel</a:t>
            </a:r>
          </a:p>
          <a:p>
            <a:r>
              <a:rPr lang="en-US" sz="3000" dirty="0">
                <a:latin typeface="Times New Roman" panose="02020603050405020304" pitchFamily="18" charset="0"/>
                <a:cs typeface="Times New Roman" panose="02020603050405020304" pitchFamily="18" charset="0"/>
              </a:rPr>
              <a:t>2310991611 – Ansh Vohra</a:t>
            </a:r>
          </a:p>
          <a:p>
            <a:endParaRPr lang="en-US" sz="2400" b="1" dirty="0">
              <a:solidFill>
                <a:schemeClr val="accent6">
                  <a:lumMod val="50000"/>
                </a:schemeClr>
              </a:solidFill>
              <a:latin typeface="Times New Roman" pitchFamily="18" charset="0"/>
              <a:cs typeface="Times New Roman" pitchFamily="18" charset="0"/>
            </a:endParaRPr>
          </a:p>
          <a:p>
            <a:r>
              <a:rPr lang="en-US" sz="3000" u="sng" dirty="0">
                <a:latin typeface="Times New Roman" panose="02020603050405020304" pitchFamily="18" charset="0"/>
                <a:cs typeface="Times New Roman" panose="02020603050405020304" pitchFamily="18" charset="0"/>
              </a:rPr>
              <a:t>Overview</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Our aim is to create a  blog website by using HTML, CSS and JavaScript. This project will serve as a hands-on learning experience to enhance our HTML, CSS and JavaScript skills and gain practical knowledge in building a website.</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1569660"/>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This project aims to solve problem of lack of quality content, writing style and also help the user with the suggestions as per his/her content.</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052736"/>
            <a:ext cx="8136904" cy="5262979"/>
          </a:xfrm>
          <a:prstGeom prst="rect">
            <a:avLst/>
          </a:prstGeom>
        </p:spPr>
        <p:txBody>
          <a:bodyPr wrap="square">
            <a:spAutoFit/>
          </a:bodyPr>
          <a:lstStyle/>
          <a:p>
            <a:pPr marL="514350" indent="-514350" algn="just">
              <a:buAutoNum type="arabicPeriod"/>
            </a:pPr>
            <a:r>
              <a:rPr lang="en-US" sz="2800" u="sng" dirty="0">
                <a:latin typeface="Times New Roman" panose="02020603050405020304" pitchFamily="18" charset="0"/>
                <a:cs typeface="Times New Roman" pitchFamily="18" charset="0"/>
              </a:rPr>
              <a:t>HTML(Hypertext Markup Language)</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      HTML was used to create the Basic Layout of the</a:t>
            </a:r>
          </a:p>
          <a:p>
            <a:pPr algn="just"/>
            <a:r>
              <a:rPr lang="en-US" sz="2800" dirty="0">
                <a:latin typeface="Times New Roman" pitchFamily="18" charset="0"/>
                <a:cs typeface="Times New Roman" pitchFamily="18" charset="0"/>
              </a:rPr>
              <a:t>      Project. In HTML tags are used to indicate the</a:t>
            </a:r>
          </a:p>
          <a:p>
            <a:pPr algn="just"/>
            <a:r>
              <a:rPr lang="en-US" sz="2800" dirty="0">
                <a:latin typeface="Times New Roman" pitchFamily="18" charset="0"/>
                <a:cs typeface="Times New Roman" pitchFamily="18" charset="0"/>
              </a:rPr>
              <a:t>      purpose of different elements on a webpage.</a:t>
            </a:r>
          </a:p>
          <a:p>
            <a:pPr algn="just"/>
            <a:r>
              <a:rPr lang="en-US" sz="2800" dirty="0">
                <a:latin typeface="Times New Roman" pitchFamily="18" charset="0"/>
                <a:cs typeface="Times New Roman" pitchFamily="18" charset="0"/>
              </a:rPr>
              <a:t>2.   </a:t>
            </a:r>
            <a:r>
              <a:rPr lang="en-US" sz="2800" u="sng" dirty="0">
                <a:latin typeface="Times New Roman" pitchFamily="18" charset="0"/>
                <a:cs typeface="Times New Roman" pitchFamily="18" charset="0"/>
              </a:rPr>
              <a:t>CSS(Cascading Stylesheets)</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      CSS was used to add Design elements like colors,</a:t>
            </a:r>
          </a:p>
          <a:p>
            <a:pPr algn="just"/>
            <a:r>
              <a:rPr lang="en-US" sz="2800" dirty="0">
                <a:latin typeface="Times New Roman" pitchFamily="18" charset="0"/>
                <a:cs typeface="Times New Roman" pitchFamily="18" charset="0"/>
              </a:rPr>
              <a:t>      font styles, and spacing to the Project and make it </a:t>
            </a:r>
          </a:p>
          <a:p>
            <a:pPr algn="just"/>
            <a:r>
              <a:rPr lang="en-US" sz="2800" dirty="0">
                <a:latin typeface="Times New Roman" pitchFamily="18" charset="0"/>
                <a:cs typeface="Times New Roman" pitchFamily="18" charset="0"/>
              </a:rPr>
              <a:t>      Responsive.</a:t>
            </a:r>
          </a:p>
          <a:p>
            <a:pPr algn="just"/>
            <a:r>
              <a:rPr lang="en-US" sz="2800" dirty="0">
                <a:latin typeface="Times New Roman" pitchFamily="18" charset="0"/>
                <a:cs typeface="Times New Roman" pitchFamily="18" charset="0"/>
              </a:rPr>
              <a:t>3.   </a:t>
            </a:r>
            <a:r>
              <a:rPr lang="en-US" sz="2800" u="sng" dirty="0">
                <a:latin typeface="Times New Roman" pitchFamily="18" charset="0"/>
                <a:cs typeface="Times New Roman" pitchFamily="18" charset="0"/>
              </a:rPr>
              <a:t>Java Script</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      It is a programming language that makes your </a:t>
            </a:r>
          </a:p>
          <a:p>
            <a:pPr algn="just"/>
            <a:r>
              <a:rPr lang="en-US" sz="2800" dirty="0">
                <a:latin typeface="Times New Roman" pitchFamily="18" charset="0"/>
                <a:cs typeface="Times New Roman" pitchFamily="18" charset="0"/>
              </a:rPr>
              <a:t>      website more interactive. It is used for </a:t>
            </a:r>
          </a:p>
          <a:p>
            <a:pPr algn="just"/>
            <a:r>
              <a:rPr lang="en-US" sz="2800" dirty="0">
                <a:latin typeface="Times New Roman" pitchFamily="18" charset="0"/>
                <a:cs typeface="Times New Roman" pitchFamily="18" charset="0"/>
              </a:rPr>
              <a:t>       implementing complex features on web pages.</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74960" y="980728"/>
            <a:ext cx="8136904" cy="5693866"/>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Times New Roman" pitchFamily="18" charset="0"/>
                <a:cs typeface="Times New Roman" pitchFamily="18" charset="0"/>
              </a:rPr>
              <a:t>The Header consist of a </a:t>
            </a:r>
            <a:r>
              <a:rPr lang="en-US" sz="2800" u="sng" dirty="0">
                <a:latin typeface="Times New Roman" pitchFamily="18" charset="0"/>
                <a:cs typeface="Times New Roman" pitchFamily="18" charset="0"/>
              </a:rPr>
              <a:t>logo</a:t>
            </a:r>
            <a:r>
              <a:rPr lang="en-US" sz="2800" dirty="0">
                <a:latin typeface="Times New Roman" pitchFamily="18" charset="0"/>
                <a:cs typeface="Times New Roman" pitchFamily="18" charset="0"/>
              </a:rPr>
              <a:t>, </a:t>
            </a:r>
            <a:r>
              <a:rPr lang="en-US" sz="2800" u="sng" dirty="0">
                <a:latin typeface="Times New Roman" pitchFamily="18" charset="0"/>
                <a:cs typeface="Times New Roman" pitchFamily="18" charset="0"/>
              </a:rPr>
              <a:t>website heading</a:t>
            </a:r>
            <a:r>
              <a:rPr lang="en-US" sz="2800" dirty="0">
                <a:latin typeface="Times New Roman" pitchFamily="18" charset="0"/>
                <a:cs typeface="Times New Roman" pitchFamily="18" charset="0"/>
              </a:rPr>
              <a:t>, </a:t>
            </a:r>
            <a:r>
              <a:rPr lang="en-US" sz="2800" u="sng" dirty="0">
                <a:latin typeface="Times New Roman" pitchFamily="18" charset="0"/>
                <a:cs typeface="Times New Roman" pitchFamily="18" charset="0"/>
              </a:rPr>
              <a:t>home</a:t>
            </a:r>
            <a:r>
              <a:rPr lang="en-US" sz="2800" dirty="0">
                <a:latin typeface="Times New Roman" pitchFamily="18" charset="0"/>
                <a:cs typeface="Times New Roman" pitchFamily="18" charset="0"/>
              </a:rPr>
              <a:t>, </a:t>
            </a:r>
            <a:r>
              <a:rPr lang="en-US" sz="2800" u="sng" dirty="0">
                <a:latin typeface="Times New Roman" pitchFamily="18" charset="0"/>
                <a:cs typeface="Times New Roman" pitchFamily="18" charset="0"/>
              </a:rPr>
              <a:t>gallery</a:t>
            </a:r>
            <a:r>
              <a:rPr lang="en-US" sz="2800" dirty="0">
                <a:latin typeface="Times New Roman" pitchFamily="18" charset="0"/>
                <a:cs typeface="Times New Roman" pitchFamily="18" charset="0"/>
              </a:rPr>
              <a:t> and </a:t>
            </a:r>
            <a:r>
              <a:rPr lang="en-US" sz="2800" u="sng" dirty="0">
                <a:latin typeface="Times New Roman" pitchFamily="18" charset="0"/>
                <a:cs typeface="Times New Roman" pitchFamily="18" charset="0"/>
              </a:rPr>
              <a:t>sign in</a:t>
            </a:r>
            <a:r>
              <a:rPr lang="en-US" sz="2800" dirty="0">
                <a:latin typeface="Times New Roman" pitchFamily="18" charset="0"/>
                <a:cs typeface="Times New Roman" pitchFamily="18" charset="0"/>
              </a:rPr>
              <a:t> button . Below it there is a </a:t>
            </a:r>
            <a:r>
              <a:rPr lang="en-US" sz="2800" u="sng" dirty="0">
                <a:latin typeface="Times New Roman" pitchFamily="18" charset="0"/>
                <a:cs typeface="Times New Roman" pitchFamily="18" charset="0"/>
              </a:rPr>
              <a:t>create your blog</a:t>
            </a:r>
            <a:r>
              <a:rPr lang="en-US" sz="2800" dirty="0">
                <a:latin typeface="Times New Roman" pitchFamily="18" charset="0"/>
                <a:cs typeface="Times New Roman" pitchFamily="18" charset="0"/>
              </a:rPr>
              <a:t> button to create blog.</a:t>
            </a:r>
          </a:p>
          <a:p>
            <a:pPr algn="just"/>
            <a:endParaRPr lang="en-US" sz="2800" dirty="0">
              <a:latin typeface="Times New Roman" pitchFamily="18" charset="0"/>
              <a:cs typeface="Times New Roman" pitchFamily="18" charset="0"/>
            </a:endParaRPr>
          </a:p>
          <a:p>
            <a:pPr marL="457200" indent="-457200" algn="just">
              <a:buFont typeface="Arial" panose="020B0604020202020204" pitchFamily="34" charset="0"/>
              <a:buChar char="•"/>
            </a:pPr>
            <a:r>
              <a:rPr lang="en-US" sz="2800" dirty="0">
                <a:latin typeface="Times New Roman" pitchFamily="18" charset="0"/>
                <a:cs typeface="Times New Roman" pitchFamily="18" charset="0"/>
              </a:rPr>
              <a:t>CSS sheets are used to add </a:t>
            </a:r>
            <a:r>
              <a:rPr lang="en-US" sz="2800" u="sng" dirty="0">
                <a:latin typeface="Times New Roman" pitchFamily="18" charset="0"/>
                <a:cs typeface="Times New Roman" pitchFamily="18" charset="0"/>
              </a:rPr>
              <a:t>Design Elements</a:t>
            </a:r>
            <a:r>
              <a:rPr lang="en-US" sz="2800" dirty="0">
                <a:latin typeface="Times New Roman" pitchFamily="18" charset="0"/>
                <a:cs typeface="Times New Roman" pitchFamily="18" charset="0"/>
              </a:rPr>
              <a:t> like colors, font styles, and spacing to the Project and add </a:t>
            </a:r>
            <a:r>
              <a:rPr lang="en-US" sz="2800" u="sng" dirty="0">
                <a:latin typeface="Times New Roman" pitchFamily="18" charset="0"/>
                <a:cs typeface="Times New Roman" pitchFamily="18" charset="0"/>
              </a:rPr>
              <a:t>responsiveness</a:t>
            </a:r>
            <a:r>
              <a:rPr lang="en-US" sz="2800" dirty="0">
                <a:latin typeface="Times New Roman" pitchFamily="18" charset="0"/>
                <a:cs typeface="Times New Roman" pitchFamily="18" charset="0"/>
              </a:rPr>
              <a:t>. It is used to increase page speed and make page more attractive.</a:t>
            </a:r>
          </a:p>
          <a:p>
            <a:pPr algn="just"/>
            <a:endParaRPr lang="en-US" sz="2800" dirty="0">
              <a:latin typeface="Times New Roman" pitchFamily="18" charset="0"/>
              <a:cs typeface="Times New Roman" pitchFamily="18" charset="0"/>
            </a:endParaRPr>
          </a:p>
          <a:p>
            <a:pPr marL="457200" indent="-457200" algn="just">
              <a:buFont typeface="Arial" panose="020B0604020202020204" pitchFamily="34" charset="0"/>
              <a:buChar char="•"/>
            </a:pPr>
            <a:r>
              <a:rPr lang="en-US" sz="2800" dirty="0">
                <a:latin typeface="Times New Roman" pitchFamily="18" charset="0"/>
                <a:cs typeface="Times New Roman" pitchFamily="18" charset="0"/>
              </a:rPr>
              <a:t>JavaScript is a </a:t>
            </a:r>
            <a:r>
              <a:rPr lang="en-US" sz="2800" u="sng" dirty="0">
                <a:latin typeface="Times New Roman" pitchFamily="18" charset="0"/>
                <a:cs typeface="Times New Roman" pitchFamily="18" charset="0"/>
              </a:rPr>
              <a:t>scripting language</a:t>
            </a:r>
            <a:r>
              <a:rPr lang="en-US" sz="2800" dirty="0">
                <a:latin typeface="Times New Roman" pitchFamily="18" charset="0"/>
                <a:cs typeface="Times New Roman" pitchFamily="18" charset="0"/>
              </a:rPr>
              <a:t> used to develop web pages and allows developers to create a </a:t>
            </a:r>
            <a:r>
              <a:rPr lang="en-US" sz="2800" u="sng" dirty="0">
                <a:latin typeface="Times New Roman" pitchFamily="18" charset="0"/>
                <a:cs typeface="Times New Roman" pitchFamily="18" charset="0"/>
              </a:rPr>
              <a:t>dynamic and interactive</a:t>
            </a:r>
            <a:r>
              <a:rPr lang="en-US" sz="2800" dirty="0">
                <a:latin typeface="Times New Roman" pitchFamily="18" charset="0"/>
                <a:cs typeface="Times New Roman" pitchFamily="18" charset="0"/>
              </a:rPr>
              <a:t> web page to interact with visitors.</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1077218"/>
          </a:xfrm>
          <a:prstGeom prst="rect">
            <a:avLst/>
          </a:prstGeom>
        </p:spPr>
        <p:txBody>
          <a:bodyPr wrap="square">
            <a:spAutoFit/>
          </a:bodyPr>
          <a:lstStyle/>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908720"/>
            <a:ext cx="8856983" cy="5040560"/>
          </a:xfrm>
          <a:prstGeom prst="rect">
            <a:avLst/>
          </a:prstGeom>
        </p:spPr>
      </p:pic>
      <p:sp>
        <p:nvSpPr>
          <p:cNvPr id="6" name="TextBox 5"/>
          <p:cNvSpPr txBox="1"/>
          <p:nvPr/>
        </p:nvSpPr>
        <p:spPr>
          <a:xfrm>
            <a:off x="2738445" y="5949280"/>
            <a:ext cx="352839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Header Section</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39783" y="5949280"/>
            <a:ext cx="248497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Gallery section</a:t>
            </a:r>
            <a:endParaRPr lang="en-IN"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052736"/>
            <a:ext cx="8928992" cy="4824536"/>
          </a:xfrm>
          <a:prstGeom prst="rect">
            <a:avLst/>
          </a:prstGeom>
        </p:spPr>
      </p:pic>
    </p:spTree>
    <p:extLst>
      <p:ext uri="{BB962C8B-B14F-4D97-AF65-F5344CB8AC3E}">
        <p14:creationId xmlns:p14="http://schemas.microsoft.com/office/powerpoint/2010/main" val="4285442282"/>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11860" y="5013176"/>
            <a:ext cx="252028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Footer Section</a:t>
            </a:r>
            <a:endParaRPr lang="en-IN"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973088"/>
            <a:ext cx="8926994" cy="3896072"/>
          </a:xfrm>
          <a:prstGeom prst="rect">
            <a:avLst/>
          </a:prstGeom>
        </p:spPr>
      </p:pic>
    </p:spTree>
    <p:extLst>
      <p:ext uri="{BB962C8B-B14F-4D97-AF65-F5344CB8AC3E}">
        <p14:creationId xmlns:p14="http://schemas.microsoft.com/office/powerpoint/2010/main" val="2839533561"/>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981</TotalTime>
  <Words>488</Words>
  <Application>Microsoft Office PowerPoint</Application>
  <PresentationFormat>On-screen Show (4:3)</PresentationFormat>
  <Paragraphs>72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Ansh Vohra</cp:lastModifiedBy>
  <cp:revision>62</cp:revision>
  <dcterms:created xsi:type="dcterms:W3CDTF">2022-12-12T14:14:34Z</dcterms:created>
  <dcterms:modified xsi:type="dcterms:W3CDTF">2023-12-05T17:00:35Z</dcterms:modified>
</cp:coreProperties>
</file>