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2"/>
  </p:notesMasterIdLst>
  <p:sldIdLst>
    <p:sldId id="256" r:id="rId2"/>
    <p:sldId id="257" r:id="rId3"/>
    <p:sldId id="265" r:id="rId4"/>
    <p:sldId id="276" r:id="rId5"/>
    <p:sldId id="277" r:id="rId6"/>
    <p:sldId id="258" r:id="rId7"/>
    <p:sldId id="278" r:id="rId8"/>
    <p:sldId id="279" r:id="rId9"/>
    <p:sldId id="292" r:id="rId10"/>
    <p:sldId id="293" r:id="rId11"/>
    <p:sldId id="261" r:id="rId12"/>
    <p:sldId id="272" r:id="rId13"/>
    <p:sldId id="291" r:id="rId14"/>
    <p:sldId id="262" r:id="rId15"/>
    <p:sldId id="274" r:id="rId16"/>
    <p:sldId id="273" r:id="rId17"/>
    <p:sldId id="263" r:id="rId18"/>
    <p:sldId id="280" r:id="rId19"/>
    <p:sldId id="281" r:id="rId20"/>
    <p:sldId id="294" r:id="rId21"/>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33CC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509" y="62"/>
      </p:cViewPr>
      <p:guideLst>
        <p:guide orient="horz" pos="2160"/>
        <p:guide pos="38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71DBA5-A2B9-4C29-8236-1B2F1ADC28E0}" type="doc">
      <dgm:prSet loTypeId="urn:microsoft.com/office/officeart/2005/8/layout/vProcess5" loCatId="process" qsTypeId="urn:microsoft.com/office/officeart/2005/8/quickstyle/3d8" qsCatId="3D" csTypeId="urn:microsoft.com/office/officeart/2005/8/colors/accent0_3" csCatId="mainScheme" phldr="1"/>
      <dgm:spPr/>
      <dgm:t>
        <a:bodyPr/>
        <a:lstStyle/>
        <a:p>
          <a:endParaRPr lang="en-US"/>
        </a:p>
      </dgm:t>
    </dgm:pt>
    <dgm:pt modelId="{C3F81539-C2D5-48F5-8C67-F4009F0DD04F}">
      <dgm:prSet phldrT="[Text]"/>
      <dgm:spPr/>
      <dgm:t>
        <a:bodyPr/>
        <a:lstStyle/>
        <a:p>
          <a:r>
            <a:rPr lang="en-US" b="1" dirty="0">
              <a:latin typeface="Arial" pitchFamily="34" charset="0"/>
              <a:cs typeface="Arial" pitchFamily="34" charset="0"/>
            </a:rPr>
            <a:t>Material placed in trays , kept in chamber</a:t>
          </a:r>
        </a:p>
      </dgm:t>
    </dgm:pt>
    <dgm:pt modelId="{6A6EF077-EA5B-4BC9-873D-A9EE70E3D85E}" type="parTrans" cxnId="{EC5F9550-7CF9-4E2A-A622-207FC0E8CB79}">
      <dgm:prSet/>
      <dgm:spPr/>
      <dgm:t>
        <a:bodyPr/>
        <a:lstStyle/>
        <a:p>
          <a:endParaRPr lang="en-US"/>
        </a:p>
      </dgm:t>
    </dgm:pt>
    <dgm:pt modelId="{8406BB9C-7EAE-47E5-A569-3C3470EAD020}" type="sibTrans" cxnId="{EC5F9550-7CF9-4E2A-A622-207FC0E8CB79}">
      <dgm:prSet/>
      <dgm:spPr/>
      <dgm:t>
        <a:bodyPr/>
        <a:lstStyle/>
        <a:p>
          <a:endParaRPr lang="en-US"/>
        </a:p>
      </dgm:t>
    </dgm:pt>
    <dgm:pt modelId="{F0329BE5-682E-40F5-A89D-9712CA3833C6}">
      <dgm:prSet phldrT="[Text]"/>
      <dgm:spPr/>
      <dgm:t>
        <a:bodyPr/>
        <a:lstStyle/>
        <a:p>
          <a:r>
            <a:rPr lang="en-US" b="1" dirty="0">
              <a:latin typeface="Arial" pitchFamily="34" charset="0"/>
              <a:cs typeface="Arial" pitchFamily="34" charset="0"/>
            </a:rPr>
            <a:t>Vacuum is applied, door closed</a:t>
          </a:r>
        </a:p>
      </dgm:t>
    </dgm:pt>
    <dgm:pt modelId="{3D7A009A-FEF9-46B9-9EB3-521DDFA22178}" type="parTrans" cxnId="{E297B4D4-2EDB-468B-86CC-01D2C6424E55}">
      <dgm:prSet/>
      <dgm:spPr/>
      <dgm:t>
        <a:bodyPr/>
        <a:lstStyle/>
        <a:p>
          <a:endParaRPr lang="en-US"/>
        </a:p>
      </dgm:t>
    </dgm:pt>
    <dgm:pt modelId="{D3A45E09-056A-42ED-B9D4-534EDFE401BF}" type="sibTrans" cxnId="{E297B4D4-2EDB-468B-86CC-01D2C6424E55}">
      <dgm:prSet/>
      <dgm:spPr/>
      <dgm:t>
        <a:bodyPr/>
        <a:lstStyle/>
        <a:p>
          <a:endParaRPr lang="en-US"/>
        </a:p>
      </dgm:t>
    </dgm:pt>
    <dgm:pt modelId="{DFF56081-1BD5-4502-B026-FCD37475E489}">
      <dgm:prSet phldrT="[Text]"/>
      <dgm:spPr/>
      <dgm:t>
        <a:bodyPr/>
        <a:lstStyle/>
        <a:p>
          <a:r>
            <a:rPr lang="en-US" b="1" dirty="0">
              <a:latin typeface="Arial" pitchFamily="34" charset="0"/>
              <a:cs typeface="Arial" pitchFamily="34" charset="0"/>
            </a:rPr>
            <a:t>Hot air introduced</a:t>
          </a:r>
        </a:p>
      </dgm:t>
    </dgm:pt>
    <dgm:pt modelId="{03A29266-3561-45BD-8FDD-C254C736BCEF}" type="parTrans" cxnId="{09C4D279-5574-4F01-B3D2-55DFBC180A50}">
      <dgm:prSet/>
      <dgm:spPr/>
      <dgm:t>
        <a:bodyPr/>
        <a:lstStyle/>
        <a:p>
          <a:endParaRPr lang="en-US"/>
        </a:p>
      </dgm:t>
    </dgm:pt>
    <dgm:pt modelId="{EFAF8766-1BD3-4AD2-927B-4F9D80D86850}" type="sibTrans" cxnId="{09C4D279-5574-4F01-B3D2-55DFBC180A50}">
      <dgm:prSet/>
      <dgm:spPr/>
      <dgm:t>
        <a:bodyPr/>
        <a:lstStyle/>
        <a:p>
          <a:endParaRPr lang="en-US"/>
        </a:p>
      </dgm:t>
    </dgm:pt>
    <dgm:pt modelId="{808BE0A8-6D65-4398-898E-A0D03C88DECF}">
      <dgm:prSet/>
      <dgm:spPr/>
      <dgm:t>
        <a:bodyPr/>
        <a:lstStyle/>
        <a:p>
          <a:r>
            <a:rPr lang="en-US" b="1" dirty="0">
              <a:latin typeface="Arial" pitchFamily="34" charset="0"/>
              <a:cs typeface="Arial" pitchFamily="34" charset="0"/>
            </a:rPr>
            <a:t>Vapours passed through condenser</a:t>
          </a:r>
        </a:p>
      </dgm:t>
    </dgm:pt>
    <dgm:pt modelId="{3F5367BA-A6DF-420C-AF85-55909992D52F}" type="parTrans" cxnId="{EB2E167B-2F91-4C98-A326-C58664F174F1}">
      <dgm:prSet/>
      <dgm:spPr/>
      <dgm:t>
        <a:bodyPr/>
        <a:lstStyle/>
        <a:p>
          <a:endParaRPr lang="en-US"/>
        </a:p>
      </dgm:t>
    </dgm:pt>
    <dgm:pt modelId="{0B79A2D3-0682-46FA-B5A9-BDF1FFFF0022}" type="sibTrans" cxnId="{EB2E167B-2F91-4C98-A326-C58664F174F1}">
      <dgm:prSet/>
      <dgm:spPr/>
      <dgm:t>
        <a:bodyPr/>
        <a:lstStyle/>
        <a:p>
          <a:endParaRPr lang="en-US"/>
        </a:p>
      </dgm:t>
    </dgm:pt>
    <dgm:pt modelId="{460EA452-6372-4688-A1A6-EA4B59BEEE77}" type="pres">
      <dgm:prSet presAssocID="{E571DBA5-A2B9-4C29-8236-1B2F1ADC28E0}" presName="outerComposite" presStyleCnt="0">
        <dgm:presLayoutVars>
          <dgm:chMax val="5"/>
          <dgm:dir/>
          <dgm:resizeHandles val="exact"/>
        </dgm:presLayoutVars>
      </dgm:prSet>
      <dgm:spPr/>
    </dgm:pt>
    <dgm:pt modelId="{68CEEBFA-92E4-4E5D-9C35-07EAC28E5587}" type="pres">
      <dgm:prSet presAssocID="{E571DBA5-A2B9-4C29-8236-1B2F1ADC28E0}" presName="dummyMaxCanvas" presStyleCnt="0">
        <dgm:presLayoutVars/>
      </dgm:prSet>
      <dgm:spPr/>
    </dgm:pt>
    <dgm:pt modelId="{93F459B9-532A-4197-B105-9B3B5BC3D13E}" type="pres">
      <dgm:prSet presAssocID="{E571DBA5-A2B9-4C29-8236-1B2F1ADC28E0}" presName="FourNodes_1" presStyleLbl="node1" presStyleIdx="0" presStyleCnt="4">
        <dgm:presLayoutVars>
          <dgm:bulletEnabled val="1"/>
        </dgm:presLayoutVars>
      </dgm:prSet>
      <dgm:spPr/>
    </dgm:pt>
    <dgm:pt modelId="{3D1EDAFF-D4A3-4187-89CE-E3BCAE90DECD}" type="pres">
      <dgm:prSet presAssocID="{E571DBA5-A2B9-4C29-8236-1B2F1ADC28E0}" presName="FourNodes_2" presStyleLbl="node1" presStyleIdx="1" presStyleCnt="4">
        <dgm:presLayoutVars>
          <dgm:bulletEnabled val="1"/>
        </dgm:presLayoutVars>
      </dgm:prSet>
      <dgm:spPr/>
    </dgm:pt>
    <dgm:pt modelId="{D15512F8-62A8-4D9D-BD13-1DC45CDC742C}" type="pres">
      <dgm:prSet presAssocID="{E571DBA5-A2B9-4C29-8236-1B2F1ADC28E0}" presName="FourNodes_3" presStyleLbl="node1" presStyleIdx="2" presStyleCnt="4">
        <dgm:presLayoutVars>
          <dgm:bulletEnabled val="1"/>
        </dgm:presLayoutVars>
      </dgm:prSet>
      <dgm:spPr/>
    </dgm:pt>
    <dgm:pt modelId="{9A29D65E-82DF-4A89-8C3A-F7223A9E47EC}" type="pres">
      <dgm:prSet presAssocID="{E571DBA5-A2B9-4C29-8236-1B2F1ADC28E0}" presName="FourNodes_4" presStyleLbl="node1" presStyleIdx="3" presStyleCnt="4">
        <dgm:presLayoutVars>
          <dgm:bulletEnabled val="1"/>
        </dgm:presLayoutVars>
      </dgm:prSet>
      <dgm:spPr/>
    </dgm:pt>
    <dgm:pt modelId="{9CE9C172-D4E3-4D01-9334-2B67A59931AF}" type="pres">
      <dgm:prSet presAssocID="{E571DBA5-A2B9-4C29-8236-1B2F1ADC28E0}" presName="FourConn_1-2" presStyleLbl="fgAccFollowNode1" presStyleIdx="0" presStyleCnt="3">
        <dgm:presLayoutVars>
          <dgm:bulletEnabled val="1"/>
        </dgm:presLayoutVars>
      </dgm:prSet>
      <dgm:spPr/>
    </dgm:pt>
    <dgm:pt modelId="{081C147E-7A64-4741-9135-ED1C80DE79F2}" type="pres">
      <dgm:prSet presAssocID="{E571DBA5-A2B9-4C29-8236-1B2F1ADC28E0}" presName="FourConn_2-3" presStyleLbl="fgAccFollowNode1" presStyleIdx="1" presStyleCnt="3">
        <dgm:presLayoutVars>
          <dgm:bulletEnabled val="1"/>
        </dgm:presLayoutVars>
      </dgm:prSet>
      <dgm:spPr/>
    </dgm:pt>
    <dgm:pt modelId="{572491C1-79B6-4E81-8273-522E7CEEB62C}" type="pres">
      <dgm:prSet presAssocID="{E571DBA5-A2B9-4C29-8236-1B2F1ADC28E0}" presName="FourConn_3-4" presStyleLbl="fgAccFollowNode1" presStyleIdx="2" presStyleCnt="3">
        <dgm:presLayoutVars>
          <dgm:bulletEnabled val="1"/>
        </dgm:presLayoutVars>
      </dgm:prSet>
      <dgm:spPr/>
    </dgm:pt>
    <dgm:pt modelId="{BB9CF6A9-986B-47E0-BFC6-D6F31EC21AAA}" type="pres">
      <dgm:prSet presAssocID="{E571DBA5-A2B9-4C29-8236-1B2F1ADC28E0}" presName="FourNodes_1_text" presStyleLbl="node1" presStyleIdx="3" presStyleCnt="4">
        <dgm:presLayoutVars>
          <dgm:bulletEnabled val="1"/>
        </dgm:presLayoutVars>
      </dgm:prSet>
      <dgm:spPr/>
    </dgm:pt>
    <dgm:pt modelId="{9BDCF6C8-56AD-4038-AFF1-D50E786FD2D0}" type="pres">
      <dgm:prSet presAssocID="{E571DBA5-A2B9-4C29-8236-1B2F1ADC28E0}" presName="FourNodes_2_text" presStyleLbl="node1" presStyleIdx="3" presStyleCnt="4">
        <dgm:presLayoutVars>
          <dgm:bulletEnabled val="1"/>
        </dgm:presLayoutVars>
      </dgm:prSet>
      <dgm:spPr/>
    </dgm:pt>
    <dgm:pt modelId="{39BCF7E5-81C4-45D1-ACE1-246234663F2D}" type="pres">
      <dgm:prSet presAssocID="{E571DBA5-A2B9-4C29-8236-1B2F1ADC28E0}" presName="FourNodes_3_text" presStyleLbl="node1" presStyleIdx="3" presStyleCnt="4">
        <dgm:presLayoutVars>
          <dgm:bulletEnabled val="1"/>
        </dgm:presLayoutVars>
      </dgm:prSet>
      <dgm:spPr/>
    </dgm:pt>
    <dgm:pt modelId="{3E0CD797-69D6-4EAC-9495-F34FADBC3CFB}" type="pres">
      <dgm:prSet presAssocID="{E571DBA5-A2B9-4C29-8236-1B2F1ADC28E0}" presName="FourNodes_4_text" presStyleLbl="node1" presStyleIdx="3" presStyleCnt="4">
        <dgm:presLayoutVars>
          <dgm:bulletEnabled val="1"/>
        </dgm:presLayoutVars>
      </dgm:prSet>
      <dgm:spPr/>
    </dgm:pt>
  </dgm:ptLst>
  <dgm:cxnLst>
    <dgm:cxn modelId="{23219105-34F1-46E9-BB0F-25DC01911C1D}" type="presOf" srcId="{808BE0A8-6D65-4398-898E-A0D03C88DECF}" destId="{3E0CD797-69D6-4EAC-9495-F34FADBC3CFB}" srcOrd="1" destOrd="0" presId="urn:microsoft.com/office/officeart/2005/8/layout/vProcess5"/>
    <dgm:cxn modelId="{42DD3E22-780E-4029-8291-8D25C721FA28}" type="presOf" srcId="{C3F81539-C2D5-48F5-8C67-F4009F0DD04F}" destId="{93F459B9-532A-4197-B105-9B3B5BC3D13E}" srcOrd="0" destOrd="0" presId="urn:microsoft.com/office/officeart/2005/8/layout/vProcess5"/>
    <dgm:cxn modelId="{6383BF2B-A3D2-4E15-9A20-AE8DA93220D8}" type="presOf" srcId="{EFAF8766-1BD3-4AD2-927B-4F9D80D86850}" destId="{572491C1-79B6-4E81-8273-522E7CEEB62C}" srcOrd="0" destOrd="0" presId="urn:microsoft.com/office/officeart/2005/8/layout/vProcess5"/>
    <dgm:cxn modelId="{17E50770-07E2-42B6-A58C-8B3561E0DE06}" type="presOf" srcId="{D3A45E09-056A-42ED-B9D4-534EDFE401BF}" destId="{081C147E-7A64-4741-9135-ED1C80DE79F2}" srcOrd="0" destOrd="0" presId="urn:microsoft.com/office/officeart/2005/8/layout/vProcess5"/>
    <dgm:cxn modelId="{EC5F9550-7CF9-4E2A-A622-207FC0E8CB79}" srcId="{E571DBA5-A2B9-4C29-8236-1B2F1ADC28E0}" destId="{C3F81539-C2D5-48F5-8C67-F4009F0DD04F}" srcOrd="0" destOrd="0" parTransId="{6A6EF077-EA5B-4BC9-873D-A9EE70E3D85E}" sibTransId="{8406BB9C-7EAE-47E5-A569-3C3470EAD020}"/>
    <dgm:cxn modelId="{09C4D279-5574-4F01-B3D2-55DFBC180A50}" srcId="{E571DBA5-A2B9-4C29-8236-1B2F1ADC28E0}" destId="{DFF56081-1BD5-4502-B026-FCD37475E489}" srcOrd="2" destOrd="0" parTransId="{03A29266-3561-45BD-8FDD-C254C736BCEF}" sibTransId="{EFAF8766-1BD3-4AD2-927B-4F9D80D86850}"/>
    <dgm:cxn modelId="{4C60E97A-6D53-40EC-8697-156D8B0FABE1}" type="presOf" srcId="{F0329BE5-682E-40F5-A89D-9712CA3833C6}" destId="{3D1EDAFF-D4A3-4187-89CE-E3BCAE90DECD}" srcOrd="0" destOrd="0" presId="urn:microsoft.com/office/officeart/2005/8/layout/vProcess5"/>
    <dgm:cxn modelId="{EB2E167B-2F91-4C98-A326-C58664F174F1}" srcId="{E571DBA5-A2B9-4C29-8236-1B2F1ADC28E0}" destId="{808BE0A8-6D65-4398-898E-A0D03C88DECF}" srcOrd="3" destOrd="0" parTransId="{3F5367BA-A6DF-420C-AF85-55909992D52F}" sibTransId="{0B79A2D3-0682-46FA-B5A9-BDF1FFFF0022}"/>
    <dgm:cxn modelId="{88EA0F87-1AF3-47F0-A835-7C8E4B4748D0}" type="presOf" srcId="{E571DBA5-A2B9-4C29-8236-1B2F1ADC28E0}" destId="{460EA452-6372-4688-A1A6-EA4B59BEEE77}" srcOrd="0" destOrd="0" presId="urn:microsoft.com/office/officeart/2005/8/layout/vProcess5"/>
    <dgm:cxn modelId="{9DD16B8E-8B5B-419E-8084-F100D5AF84F6}" type="presOf" srcId="{C3F81539-C2D5-48F5-8C67-F4009F0DD04F}" destId="{BB9CF6A9-986B-47E0-BFC6-D6F31EC21AAA}" srcOrd="1" destOrd="0" presId="urn:microsoft.com/office/officeart/2005/8/layout/vProcess5"/>
    <dgm:cxn modelId="{73DA5999-381F-478B-9FF6-538F8E12D09E}" type="presOf" srcId="{DFF56081-1BD5-4502-B026-FCD37475E489}" destId="{39BCF7E5-81C4-45D1-ACE1-246234663F2D}" srcOrd="1" destOrd="0" presId="urn:microsoft.com/office/officeart/2005/8/layout/vProcess5"/>
    <dgm:cxn modelId="{E5B20B9E-872B-44FA-A7B5-EC1C1B525BEE}" type="presOf" srcId="{808BE0A8-6D65-4398-898E-A0D03C88DECF}" destId="{9A29D65E-82DF-4A89-8C3A-F7223A9E47EC}" srcOrd="0" destOrd="0" presId="urn:microsoft.com/office/officeart/2005/8/layout/vProcess5"/>
    <dgm:cxn modelId="{E297B4D4-2EDB-468B-86CC-01D2C6424E55}" srcId="{E571DBA5-A2B9-4C29-8236-1B2F1ADC28E0}" destId="{F0329BE5-682E-40F5-A89D-9712CA3833C6}" srcOrd="1" destOrd="0" parTransId="{3D7A009A-FEF9-46B9-9EB3-521DDFA22178}" sibTransId="{D3A45E09-056A-42ED-B9D4-534EDFE401BF}"/>
    <dgm:cxn modelId="{DBD5BEDF-3032-4BDE-91FF-2409491436DD}" type="presOf" srcId="{DFF56081-1BD5-4502-B026-FCD37475E489}" destId="{D15512F8-62A8-4D9D-BD13-1DC45CDC742C}" srcOrd="0" destOrd="0" presId="urn:microsoft.com/office/officeart/2005/8/layout/vProcess5"/>
    <dgm:cxn modelId="{667390E8-7E7A-42E5-8029-D79A50ECFC73}" type="presOf" srcId="{8406BB9C-7EAE-47E5-A569-3C3470EAD020}" destId="{9CE9C172-D4E3-4D01-9334-2B67A59931AF}" srcOrd="0" destOrd="0" presId="urn:microsoft.com/office/officeart/2005/8/layout/vProcess5"/>
    <dgm:cxn modelId="{6DC5CCF8-537E-4BAC-9E5D-40F03320A3FD}" type="presOf" srcId="{F0329BE5-682E-40F5-A89D-9712CA3833C6}" destId="{9BDCF6C8-56AD-4038-AFF1-D50E786FD2D0}" srcOrd="1" destOrd="0" presId="urn:microsoft.com/office/officeart/2005/8/layout/vProcess5"/>
    <dgm:cxn modelId="{A2FB1DF5-1D45-41CC-85C6-027EF9160293}" type="presParOf" srcId="{460EA452-6372-4688-A1A6-EA4B59BEEE77}" destId="{68CEEBFA-92E4-4E5D-9C35-07EAC28E5587}" srcOrd="0" destOrd="0" presId="urn:microsoft.com/office/officeart/2005/8/layout/vProcess5"/>
    <dgm:cxn modelId="{C8CCA5F1-F144-4D99-BD02-00D94C9A5B5A}" type="presParOf" srcId="{460EA452-6372-4688-A1A6-EA4B59BEEE77}" destId="{93F459B9-532A-4197-B105-9B3B5BC3D13E}" srcOrd="1" destOrd="0" presId="urn:microsoft.com/office/officeart/2005/8/layout/vProcess5"/>
    <dgm:cxn modelId="{35B8D6B0-531A-4563-8B24-7A2EBFD6A08A}" type="presParOf" srcId="{460EA452-6372-4688-A1A6-EA4B59BEEE77}" destId="{3D1EDAFF-D4A3-4187-89CE-E3BCAE90DECD}" srcOrd="2" destOrd="0" presId="urn:microsoft.com/office/officeart/2005/8/layout/vProcess5"/>
    <dgm:cxn modelId="{EF01876D-03B5-4C45-B13C-98110CAF0CC1}" type="presParOf" srcId="{460EA452-6372-4688-A1A6-EA4B59BEEE77}" destId="{D15512F8-62A8-4D9D-BD13-1DC45CDC742C}" srcOrd="3" destOrd="0" presId="urn:microsoft.com/office/officeart/2005/8/layout/vProcess5"/>
    <dgm:cxn modelId="{2DB26B1D-49DC-437C-9346-165C6EC63FDD}" type="presParOf" srcId="{460EA452-6372-4688-A1A6-EA4B59BEEE77}" destId="{9A29D65E-82DF-4A89-8C3A-F7223A9E47EC}" srcOrd="4" destOrd="0" presId="urn:microsoft.com/office/officeart/2005/8/layout/vProcess5"/>
    <dgm:cxn modelId="{31F81F5C-3A6B-4424-99E0-FA635B87B592}" type="presParOf" srcId="{460EA452-6372-4688-A1A6-EA4B59BEEE77}" destId="{9CE9C172-D4E3-4D01-9334-2B67A59931AF}" srcOrd="5" destOrd="0" presId="urn:microsoft.com/office/officeart/2005/8/layout/vProcess5"/>
    <dgm:cxn modelId="{839F3556-0BB7-4704-A0A5-5E63A2C1E579}" type="presParOf" srcId="{460EA452-6372-4688-A1A6-EA4B59BEEE77}" destId="{081C147E-7A64-4741-9135-ED1C80DE79F2}" srcOrd="6" destOrd="0" presId="urn:microsoft.com/office/officeart/2005/8/layout/vProcess5"/>
    <dgm:cxn modelId="{3E3BF50F-1148-41CC-BCD7-0E38CCC2B3D6}" type="presParOf" srcId="{460EA452-6372-4688-A1A6-EA4B59BEEE77}" destId="{572491C1-79B6-4E81-8273-522E7CEEB62C}" srcOrd="7" destOrd="0" presId="urn:microsoft.com/office/officeart/2005/8/layout/vProcess5"/>
    <dgm:cxn modelId="{E2AC282C-CFCA-4013-AC41-D63757B66053}" type="presParOf" srcId="{460EA452-6372-4688-A1A6-EA4B59BEEE77}" destId="{BB9CF6A9-986B-47E0-BFC6-D6F31EC21AAA}" srcOrd="8" destOrd="0" presId="urn:microsoft.com/office/officeart/2005/8/layout/vProcess5"/>
    <dgm:cxn modelId="{5D329E34-303A-4BAE-A666-B46E067E5A66}" type="presParOf" srcId="{460EA452-6372-4688-A1A6-EA4B59BEEE77}" destId="{9BDCF6C8-56AD-4038-AFF1-D50E786FD2D0}" srcOrd="9" destOrd="0" presId="urn:microsoft.com/office/officeart/2005/8/layout/vProcess5"/>
    <dgm:cxn modelId="{2617BBB1-3D99-460F-A1D6-8898784EC444}" type="presParOf" srcId="{460EA452-6372-4688-A1A6-EA4B59BEEE77}" destId="{39BCF7E5-81C4-45D1-ACE1-246234663F2D}" srcOrd="10" destOrd="0" presId="urn:microsoft.com/office/officeart/2005/8/layout/vProcess5"/>
    <dgm:cxn modelId="{7C7E03BC-5D79-470E-8D4B-9737C816AB11}" type="presParOf" srcId="{460EA452-6372-4688-A1A6-EA4B59BEEE77}" destId="{3E0CD797-69D6-4EAC-9495-F34FADBC3CF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823067-C2D9-4276-84AD-7A73A8C072B4}"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3B0E1F05-975D-46B3-8D6B-4560D67AD1FF}">
      <dgm:prSet phldrT="[Text]" custT="1"/>
      <dgm:spPr/>
      <dgm:t>
        <a:bodyPr/>
        <a:lstStyle/>
        <a:p>
          <a:r>
            <a:rPr lang="en-US" sz="1400" dirty="0"/>
            <a:t>Efficient heat transfer</a:t>
          </a:r>
        </a:p>
      </dgm:t>
    </dgm:pt>
    <dgm:pt modelId="{723488DC-E45D-4735-988F-026CB792DF8B}" type="parTrans" cxnId="{CE3A03C3-A5D9-409F-A60B-E703E0B2FEAC}">
      <dgm:prSet/>
      <dgm:spPr/>
      <dgm:t>
        <a:bodyPr/>
        <a:lstStyle/>
        <a:p>
          <a:endParaRPr lang="en-US"/>
        </a:p>
      </dgm:t>
    </dgm:pt>
    <dgm:pt modelId="{19350DB6-62CD-4434-9062-B0B3C6343A22}" type="sibTrans" cxnId="{CE3A03C3-A5D9-409F-A60B-E703E0B2FEAC}">
      <dgm:prSet/>
      <dgm:spPr/>
      <dgm:t>
        <a:bodyPr/>
        <a:lstStyle/>
        <a:p>
          <a:endParaRPr lang="en-US"/>
        </a:p>
      </dgm:t>
    </dgm:pt>
    <dgm:pt modelId="{331A0D2E-B568-4BFE-ADBA-052B491B733F}">
      <dgm:prSet phldrT="[Text]" custT="1"/>
      <dgm:spPr/>
      <dgm:t>
        <a:bodyPr/>
        <a:lstStyle/>
        <a:p>
          <a:r>
            <a:rPr lang="en-US" sz="1400" dirty="0"/>
            <a:t>Uniform drying process</a:t>
          </a:r>
        </a:p>
      </dgm:t>
    </dgm:pt>
    <dgm:pt modelId="{57841CA4-C8B8-4404-A7ED-C7867FA98F16}" type="parTrans" cxnId="{E696334D-7CA5-40B7-8F58-4B9717ABDBF3}">
      <dgm:prSet/>
      <dgm:spPr/>
      <dgm:t>
        <a:bodyPr/>
        <a:lstStyle/>
        <a:p>
          <a:endParaRPr lang="en-US"/>
        </a:p>
      </dgm:t>
    </dgm:pt>
    <dgm:pt modelId="{AD8380F9-2270-4AF7-951A-5247FDE45DF3}" type="sibTrans" cxnId="{E696334D-7CA5-40B7-8F58-4B9717ABDBF3}">
      <dgm:prSet/>
      <dgm:spPr/>
      <dgm:t>
        <a:bodyPr/>
        <a:lstStyle/>
        <a:p>
          <a:endParaRPr lang="en-US"/>
        </a:p>
      </dgm:t>
    </dgm:pt>
    <dgm:pt modelId="{FB0F0AF9-01D9-4527-AE63-AE973D95A58E}">
      <dgm:prSet phldrT="[Text]" custT="1"/>
      <dgm:spPr/>
      <dgm:t>
        <a:bodyPr/>
        <a:lstStyle/>
        <a:p>
          <a:r>
            <a:rPr lang="en-US" sz="1400" dirty="0"/>
            <a:t>Good solvent recovery capacity</a:t>
          </a:r>
        </a:p>
      </dgm:t>
    </dgm:pt>
    <dgm:pt modelId="{6DFAC8EE-E06C-4492-B63C-340D0C108F69}" type="parTrans" cxnId="{CBA636E8-6629-4EB9-888D-CE14FF3EF240}">
      <dgm:prSet/>
      <dgm:spPr/>
      <dgm:t>
        <a:bodyPr/>
        <a:lstStyle/>
        <a:p>
          <a:endParaRPr lang="en-US"/>
        </a:p>
      </dgm:t>
    </dgm:pt>
    <dgm:pt modelId="{667F6603-2F69-423C-BC0C-428DFCEAF4D1}" type="sibTrans" cxnId="{CBA636E8-6629-4EB9-888D-CE14FF3EF240}">
      <dgm:prSet/>
      <dgm:spPr/>
      <dgm:t>
        <a:bodyPr/>
        <a:lstStyle/>
        <a:p>
          <a:endParaRPr lang="en-US"/>
        </a:p>
      </dgm:t>
    </dgm:pt>
    <dgm:pt modelId="{2C57F8C6-0086-4AD7-975D-C6677F2226C2}">
      <dgm:prSet phldrT="[Text]" custT="1"/>
      <dgm:spPr/>
      <dgm:t>
        <a:bodyPr/>
        <a:lstStyle/>
        <a:p>
          <a:r>
            <a:rPr lang="en-US" sz="1400" dirty="0"/>
            <a:t>Less time cycle for one batch process</a:t>
          </a:r>
        </a:p>
      </dgm:t>
    </dgm:pt>
    <dgm:pt modelId="{DBE25BFD-B3E7-4257-A12A-F59FE1ECD62D}" type="parTrans" cxnId="{E30A4516-145F-4F84-B828-7C6B56D3679D}">
      <dgm:prSet/>
      <dgm:spPr/>
      <dgm:t>
        <a:bodyPr/>
        <a:lstStyle/>
        <a:p>
          <a:endParaRPr lang="en-US"/>
        </a:p>
      </dgm:t>
    </dgm:pt>
    <dgm:pt modelId="{46DDD7C6-8C50-4399-A5BC-1C2B3B4E187E}" type="sibTrans" cxnId="{E30A4516-145F-4F84-B828-7C6B56D3679D}">
      <dgm:prSet/>
      <dgm:spPr/>
      <dgm:t>
        <a:bodyPr/>
        <a:lstStyle/>
        <a:p>
          <a:endParaRPr lang="en-US"/>
        </a:p>
      </dgm:t>
    </dgm:pt>
    <dgm:pt modelId="{9E2EF541-2451-4C99-947E-82A87BBE95A9}">
      <dgm:prSet phldrT="[Text]" custT="1"/>
      <dgm:spPr/>
      <dgm:t>
        <a:bodyPr/>
        <a:lstStyle/>
        <a:p>
          <a:r>
            <a:rPr lang="en-US" sz="1400" dirty="0"/>
            <a:t>Reduced power consumption</a:t>
          </a:r>
        </a:p>
      </dgm:t>
    </dgm:pt>
    <dgm:pt modelId="{E712B305-4613-46D6-88B5-6D7EAA41EC9B}" type="parTrans" cxnId="{DB070495-53BA-4C20-A67D-8E257BB7B42F}">
      <dgm:prSet/>
      <dgm:spPr/>
      <dgm:t>
        <a:bodyPr/>
        <a:lstStyle/>
        <a:p>
          <a:endParaRPr lang="en-US"/>
        </a:p>
      </dgm:t>
    </dgm:pt>
    <dgm:pt modelId="{142B4729-AA3F-4A5D-B1ED-209AC1602925}" type="sibTrans" cxnId="{DB070495-53BA-4C20-A67D-8E257BB7B42F}">
      <dgm:prSet/>
      <dgm:spPr/>
      <dgm:t>
        <a:bodyPr/>
        <a:lstStyle/>
        <a:p>
          <a:endParaRPr lang="en-US"/>
        </a:p>
      </dgm:t>
    </dgm:pt>
    <dgm:pt modelId="{5A1373CF-8EC3-49A7-94BF-516D3EB26A6C}">
      <dgm:prSet phldrT="[Text]" custT="1"/>
      <dgm:spPr/>
      <dgm:t>
        <a:bodyPr/>
        <a:lstStyle/>
        <a:p>
          <a:r>
            <a:rPr lang="en-US" sz="1400" dirty="0"/>
            <a:t>Less hazard at work place</a:t>
          </a:r>
        </a:p>
      </dgm:t>
    </dgm:pt>
    <dgm:pt modelId="{85541F1A-8699-498C-942D-94E22E8D0DEB}" type="parTrans" cxnId="{53E63C2E-236E-4A88-9F39-6BFB19B0A2FA}">
      <dgm:prSet/>
      <dgm:spPr/>
      <dgm:t>
        <a:bodyPr/>
        <a:lstStyle/>
        <a:p>
          <a:endParaRPr lang="en-US"/>
        </a:p>
      </dgm:t>
    </dgm:pt>
    <dgm:pt modelId="{8D36784C-3BE1-49C9-BA07-24CE5400A670}" type="sibTrans" cxnId="{53E63C2E-236E-4A88-9F39-6BFB19B0A2FA}">
      <dgm:prSet/>
      <dgm:spPr/>
      <dgm:t>
        <a:bodyPr/>
        <a:lstStyle/>
        <a:p>
          <a:endParaRPr lang="en-US"/>
        </a:p>
      </dgm:t>
    </dgm:pt>
    <dgm:pt modelId="{A6854999-A2B3-43AF-83E8-FE5A350691E1}" type="pres">
      <dgm:prSet presAssocID="{E2823067-C2D9-4276-84AD-7A73A8C072B4}" presName="linear" presStyleCnt="0">
        <dgm:presLayoutVars>
          <dgm:dir/>
          <dgm:animLvl val="lvl"/>
          <dgm:resizeHandles val="exact"/>
        </dgm:presLayoutVars>
      </dgm:prSet>
      <dgm:spPr/>
    </dgm:pt>
    <dgm:pt modelId="{E886B253-D2AA-44E1-9997-3D8F785CDDC2}" type="pres">
      <dgm:prSet presAssocID="{3B0E1F05-975D-46B3-8D6B-4560D67AD1FF}" presName="parentLin" presStyleCnt="0"/>
      <dgm:spPr/>
    </dgm:pt>
    <dgm:pt modelId="{C02445E1-0A29-4ECB-B178-A01ACA4D2C76}" type="pres">
      <dgm:prSet presAssocID="{3B0E1F05-975D-46B3-8D6B-4560D67AD1FF}" presName="parentLeftMargin" presStyleLbl="node1" presStyleIdx="0" presStyleCnt="6"/>
      <dgm:spPr/>
    </dgm:pt>
    <dgm:pt modelId="{A73E5E8F-D943-4109-B026-F983E97F83EC}" type="pres">
      <dgm:prSet presAssocID="{3B0E1F05-975D-46B3-8D6B-4560D67AD1FF}" presName="parentText" presStyleLbl="node1" presStyleIdx="0" presStyleCnt="6">
        <dgm:presLayoutVars>
          <dgm:chMax val="0"/>
          <dgm:bulletEnabled val="1"/>
        </dgm:presLayoutVars>
      </dgm:prSet>
      <dgm:spPr/>
    </dgm:pt>
    <dgm:pt modelId="{138E2E2E-2457-4B3E-AEFB-B385A4DCCF5C}" type="pres">
      <dgm:prSet presAssocID="{3B0E1F05-975D-46B3-8D6B-4560D67AD1FF}" presName="negativeSpace" presStyleCnt="0"/>
      <dgm:spPr/>
    </dgm:pt>
    <dgm:pt modelId="{0726C57C-E26F-4BFD-B875-A263B0F2A1A2}" type="pres">
      <dgm:prSet presAssocID="{3B0E1F05-975D-46B3-8D6B-4560D67AD1FF}" presName="childText" presStyleLbl="conFgAcc1" presStyleIdx="0" presStyleCnt="6">
        <dgm:presLayoutVars>
          <dgm:bulletEnabled val="1"/>
        </dgm:presLayoutVars>
      </dgm:prSet>
      <dgm:spPr/>
    </dgm:pt>
    <dgm:pt modelId="{12869622-1ADB-4588-B753-031A4221DB69}" type="pres">
      <dgm:prSet presAssocID="{19350DB6-62CD-4434-9062-B0B3C6343A22}" presName="spaceBetweenRectangles" presStyleCnt="0"/>
      <dgm:spPr/>
    </dgm:pt>
    <dgm:pt modelId="{F3E55CB2-BDC2-47C1-8C8F-9F3103C7E07F}" type="pres">
      <dgm:prSet presAssocID="{331A0D2E-B568-4BFE-ADBA-052B491B733F}" presName="parentLin" presStyleCnt="0"/>
      <dgm:spPr/>
    </dgm:pt>
    <dgm:pt modelId="{8E54EA09-BACE-4D41-B127-2373F14A7ECD}" type="pres">
      <dgm:prSet presAssocID="{331A0D2E-B568-4BFE-ADBA-052B491B733F}" presName="parentLeftMargin" presStyleLbl="node1" presStyleIdx="0" presStyleCnt="6"/>
      <dgm:spPr/>
    </dgm:pt>
    <dgm:pt modelId="{9910DE34-2FEE-4D71-83EA-C44310BEFC3C}" type="pres">
      <dgm:prSet presAssocID="{331A0D2E-B568-4BFE-ADBA-052B491B733F}" presName="parentText" presStyleLbl="node1" presStyleIdx="1" presStyleCnt="6" custLinFactNeighborX="24938" custLinFactNeighborY="-8359">
        <dgm:presLayoutVars>
          <dgm:chMax val="0"/>
          <dgm:bulletEnabled val="1"/>
        </dgm:presLayoutVars>
      </dgm:prSet>
      <dgm:spPr/>
    </dgm:pt>
    <dgm:pt modelId="{98CA3D57-D0FA-4764-9065-E6D208FB2758}" type="pres">
      <dgm:prSet presAssocID="{331A0D2E-B568-4BFE-ADBA-052B491B733F}" presName="negativeSpace" presStyleCnt="0"/>
      <dgm:spPr/>
    </dgm:pt>
    <dgm:pt modelId="{D53503EF-914A-49BF-873D-4EFC0696F7CE}" type="pres">
      <dgm:prSet presAssocID="{331A0D2E-B568-4BFE-ADBA-052B491B733F}" presName="childText" presStyleLbl="conFgAcc1" presStyleIdx="1" presStyleCnt="6" custLinFactNeighborY="-17310">
        <dgm:presLayoutVars>
          <dgm:bulletEnabled val="1"/>
        </dgm:presLayoutVars>
      </dgm:prSet>
      <dgm:spPr/>
    </dgm:pt>
    <dgm:pt modelId="{C557AE74-02E9-4086-997E-A7F9DC9FA0E3}" type="pres">
      <dgm:prSet presAssocID="{AD8380F9-2270-4AF7-951A-5247FDE45DF3}" presName="spaceBetweenRectangles" presStyleCnt="0"/>
      <dgm:spPr/>
    </dgm:pt>
    <dgm:pt modelId="{97C8E563-7926-49B9-A8A2-CD12B835962E}" type="pres">
      <dgm:prSet presAssocID="{FB0F0AF9-01D9-4527-AE63-AE973D95A58E}" presName="parentLin" presStyleCnt="0"/>
      <dgm:spPr/>
    </dgm:pt>
    <dgm:pt modelId="{80A0EB03-815A-4583-B717-17CA7E48ADEF}" type="pres">
      <dgm:prSet presAssocID="{FB0F0AF9-01D9-4527-AE63-AE973D95A58E}" presName="parentLeftMargin" presStyleLbl="node1" presStyleIdx="1" presStyleCnt="6"/>
      <dgm:spPr/>
    </dgm:pt>
    <dgm:pt modelId="{D8317F55-B117-43B2-BB06-1912CFAB1A21}" type="pres">
      <dgm:prSet presAssocID="{FB0F0AF9-01D9-4527-AE63-AE973D95A58E}" presName="parentText" presStyleLbl="node1" presStyleIdx="2" presStyleCnt="6">
        <dgm:presLayoutVars>
          <dgm:chMax val="0"/>
          <dgm:bulletEnabled val="1"/>
        </dgm:presLayoutVars>
      </dgm:prSet>
      <dgm:spPr/>
    </dgm:pt>
    <dgm:pt modelId="{DB46144D-4FF2-46B0-A317-214D09A56714}" type="pres">
      <dgm:prSet presAssocID="{FB0F0AF9-01D9-4527-AE63-AE973D95A58E}" presName="negativeSpace" presStyleCnt="0"/>
      <dgm:spPr/>
    </dgm:pt>
    <dgm:pt modelId="{A7ACCD68-09AB-4DE7-AAB5-F85D409C5E75}" type="pres">
      <dgm:prSet presAssocID="{FB0F0AF9-01D9-4527-AE63-AE973D95A58E}" presName="childText" presStyleLbl="conFgAcc1" presStyleIdx="2" presStyleCnt="6">
        <dgm:presLayoutVars>
          <dgm:bulletEnabled val="1"/>
        </dgm:presLayoutVars>
      </dgm:prSet>
      <dgm:spPr/>
    </dgm:pt>
    <dgm:pt modelId="{866304DC-41A7-487A-AA2B-22B5DCE1AF1B}" type="pres">
      <dgm:prSet presAssocID="{667F6603-2F69-423C-BC0C-428DFCEAF4D1}" presName="spaceBetweenRectangles" presStyleCnt="0"/>
      <dgm:spPr/>
    </dgm:pt>
    <dgm:pt modelId="{C4F1A097-F38E-4B96-9A95-6D9D1EE184D7}" type="pres">
      <dgm:prSet presAssocID="{2C57F8C6-0086-4AD7-975D-C6677F2226C2}" presName="parentLin" presStyleCnt="0"/>
      <dgm:spPr/>
    </dgm:pt>
    <dgm:pt modelId="{BECF9776-2583-4A8B-8DF8-AAA4B7737C7B}" type="pres">
      <dgm:prSet presAssocID="{2C57F8C6-0086-4AD7-975D-C6677F2226C2}" presName="parentLeftMargin" presStyleLbl="node1" presStyleIdx="2" presStyleCnt="6"/>
      <dgm:spPr/>
    </dgm:pt>
    <dgm:pt modelId="{26A4D097-8C16-4E29-BB57-133C000E403E}" type="pres">
      <dgm:prSet presAssocID="{2C57F8C6-0086-4AD7-975D-C6677F2226C2}" presName="parentText" presStyleLbl="node1" presStyleIdx="3" presStyleCnt="6">
        <dgm:presLayoutVars>
          <dgm:chMax val="0"/>
          <dgm:bulletEnabled val="1"/>
        </dgm:presLayoutVars>
      </dgm:prSet>
      <dgm:spPr/>
    </dgm:pt>
    <dgm:pt modelId="{D3B58A32-581B-44D0-9F3A-E9E4A34ABAF0}" type="pres">
      <dgm:prSet presAssocID="{2C57F8C6-0086-4AD7-975D-C6677F2226C2}" presName="negativeSpace" presStyleCnt="0"/>
      <dgm:spPr/>
    </dgm:pt>
    <dgm:pt modelId="{67B0CB2C-BEE6-4DDB-B70D-A8C646D7100D}" type="pres">
      <dgm:prSet presAssocID="{2C57F8C6-0086-4AD7-975D-C6677F2226C2}" presName="childText" presStyleLbl="conFgAcc1" presStyleIdx="3" presStyleCnt="6">
        <dgm:presLayoutVars>
          <dgm:bulletEnabled val="1"/>
        </dgm:presLayoutVars>
      </dgm:prSet>
      <dgm:spPr/>
    </dgm:pt>
    <dgm:pt modelId="{14A31CEB-200F-4125-ACA9-A36254C7BD8E}" type="pres">
      <dgm:prSet presAssocID="{46DDD7C6-8C50-4399-A5BC-1C2B3B4E187E}" presName="spaceBetweenRectangles" presStyleCnt="0"/>
      <dgm:spPr/>
    </dgm:pt>
    <dgm:pt modelId="{C026883E-A75E-44C5-A419-E9004AF10BB5}" type="pres">
      <dgm:prSet presAssocID="{9E2EF541-2451-4C99-947E-82A87BBE95A9}" presName="parentLin" presStyleCnt="0"/>
      <dgm:spPr/>
    </dgm:pt>
    <dgm:pt modelId="{79E65D3E-9C80-482C-A9A5-7493296F4C28}" type="pres">
      <dgm:prSet presAssocID="{9E2EF541-2451-4C99-947E-82A87BBE95A9}" presName="parentLeftMargin" presStyleLbl="node1" presStyleIdx="3" presStyleCnt="6"/>
      <dgm:spPr/>
    </dgm:pt>
    <dgm:pt modelId="{8F2CE00C-BD02-4160-8817-31EA730D1B9A}" type="pres">
      <dgm:prSet presAssocID="{9E2EF541-2451-4C99-947E-82A87BBE95A9}" presName="parentText" presStyleLbl="node1" presStyleIdx="4" presStyleCnt="6">
        <dgm:presLayoutVars>
          <dgm:chMax val="0"/>
          <dgm:bulletEnabled val="1"/>
        </dgm:presLayoutVars>
      </dgm:prSet>
      <dgm:spPr/>
    </dgm:pt>
    <dgm:pt modelId="{DA3FD11C-BECA-4B21-8CFF-63973549C0AB}" type="pres">
      <dgm:prSet presAssocID="{9E2EF541-2451-4C99-947E-82A87BBE95A9}" presName="negativeSpace" presStyleCnt="0"/>
      <dgm:spPr/>
    </dgm:pt>
    <dgm:pt modelId="{D5E24FE4-32B2-4F33-A4E2-638920B9DB9B}" type="pres">
      <dgm:prSet presAssocID="{9E2EF541-2451-4C99-947E-82A87BBE95A9}" presName="childText" presStyleLbl="conFgAcc1" presStyleIdx="4" presStyleCnt="6">
        <dgm:presLayoutVars>
          <dgm:bulletEnabled val="1"/>
        </dgm:presLayoutVars>
      </dgm:prSet>
      <dgm:spPr/>
    </dgm:pt>
    <dgm:pt modelId="{AC415AD8-4915-49BD-A7A6-C28D6F2C4BE4}" type="pres">
      <dgm:prSet presAssocID="{142B4729-AA3F-4A5D-B1ED-209AC1602925}" presName="spaceBetweenRectangles" presStyleCnt="0"/>
      <dgm:spPr/>
    </dgm:pt>
    <dgm:pt modelId="{F1A97959-39E5-4EBB-AE90-4C4CEAA2548D}" type="pres">
      <dgm:prSet presAssocID="{5A1373CF-8EC3-49A7-94BF-516D3EB26A6C}" presName="parentLin" presStyleCnt="0"/>
      <dgm:spPr/>
    </dgm:pt>
    <dgm:pt modelId="{876F316A-0D2F-45E6-93D2-031212ADB8CA}" type="pres">
      <dgm:prSet presAssocID="{5A1373CF-8EC3-49A7-94BF-516D3EB26A6C}" presName="parentLeftMargin" presStyleLbl="node1" presStyleIdx="4" presStyleCnt="6"/>
      <dgm:spPr/>
    </dgm:pt>
    <dgm:pt modelId="{DDBD5C13-5B35-48D7-9F2C-22B6C045A4B7}" type="pres">
      <dgm:prSet presAssocID="{5A1373CF-8EC3-49A7-94BF-516D3EB26A6C}" presName="parentText" presStyleLbl="node1" presStyleIdx="5" presStyleCnt="6">
        <dgm:presLayoutVars>
          <dgm:chMax val="0"/>
          <dgm:bulletEnabled val="1"/>
        </dgm:presLayoutVars>
      </dgm:prSet>
      <dgm:spPr/>
    </dgm:pt>
    <dgm:pt modelId="{76C7CA03-B0D8-4C6A-96F5-D684D57393D0}" type="pres">
      <dgm:prSet presAssocID="{5A1373CF-8EC3-49A7-94BF-516D3EB26A6C}" presName="negativeSpace" presStyleCnt="0"/>
      <dgm:spPr/>
    </dgm:pt>
    <dgm:pt modelId="{6511B2F3-00B9-4C4E-9EE1-9104635C16AD}" type="pres">
      <dgm:prSet presAssocID="{5A1373CF-8EC3-49A7-94BF-516D3EB26A6C}" presName="childText" presStyleLbl="conFgAcc1" presStyleIdx="5" presStyleCnt="6">
        <dgm:presLayoutVars>
          <dgm:bulletEnabled val="1"/>
        </dgm:presLayoutVars>
      </dgm:prSet>
      <dgm:spPr/>
    </dgm:pt>
  </dgm:ptLst>
  <dgm:cxnLst>
    <dgm:cxn modelId="{E30A4516-145F-4F84-B828-7C6B56D3679D}" srcId="{E2823067-C2D9-4276-84AD-7A73A8C072B4}" destId="{2C57F8C6-0086-4AD7-975D-C6677F2226C2}" srcOrd="3" destOrd="0" parTransId="{DBE25BFD-B3E7-4257-A12A-F59FE1ECD62D}" sibTransId="{46DDD7C6-8C50-4399-A5BC-1C2B3B4E187E}"/>
    <dgm:cxn modelId="{F7D35A1E-74FD-4AB5-A46C-17E1AA108F44}" type="presOf" srcId="{3B0E1F05-975D-46B3-8D6B-4560D67AD1FF}" destId="{C02445E1-0A29-4ECB-B178-A01ACA4D2C76}" srcOrd="0" destOrd="0" presId="urn:microsoft.com/office/officeart/2005/8/layout/list1"/>
    <dgm:cxn modelId="{6BFDF71F-1F2A-4B30-A663-70524BF3DD8C}" type="presOf" srcId="{2C57F8C6-0086-4AD7-975D-C6677F2226C2}" destId="{26A4D097-8C16-4E29-BB57-133C000E403E}" srcOrd="1" destOrd="0" presId="urn:microsoft.com/office/officeart/2005/8/layout/list1"/>
    <dgm:cxn modelId="{53E63C2E-236E-4A88-9F39-6BFB19B0A2FA}" srcId="{E2823067-C2D9-4276-84AD-7A73A8C072B4}" destId="{5A1373CF-8EC3-49A7-94BF-516D3EB26A6C}" srcOrd="5" destOrd="0" parTransId="{85541F1A-8699-498C-942D-94E22E8D0DEB}" sibTransId="{8D36784C-3BE1-49C9-BA07-24CE5400A670}"/>
    <dgm:cxn modelId="{B0DBE45F-5FB2-453C-9AB6-363975479283}" type="presOf" srcId="{3B0E1F05-975D-46B3-8D6B-4560D67AD1FF}" destId="{A73E5E8F-D943-4109-B026-F983E97F83EC}" srcOrd="1" destOrd="0" presId="urn:microsoft.com/office/officeart/2005/8/layout/list1"/>
    <dgm:cxn modelId="{E696334D-7CA5-40B7-8F58-4B9717ABDBF3}" srcId="{E2823067-C2D9-4276-84AD-7A73A8C072B4}" destId="{331A0D2E-B568-4BFE-ADBA-052B491B733F}" srcOrd="1" destOrd="0" parTransId="{57841CA4-C8B8-4404-A7ED-C7867FA98F16}" sibTransId="{AD8380F9-2270-4AF7-951A-5247FDE45DF3}"/>
    <dgm:cxn modelId="{2AABD451-2EE1-4405-B076-5B42DF16C9B0}" type="presOf" srcId="{331A0D2E-B568-4BFE-ADBA-052B491B733F}" destId="{8E54EA09-BACE-4D41-B127-2373F14A7ECD}" srcOrd="0" destOrd="0" presId="urn:microsoft.com/office/officeart/2005/8/layout/list1"/>
    <dgm:cxn modelId="{385B9576-E8D7-4973-8CB7-EDD2A6675F9F}" type="presOf" srcId="{331A0D2E-B568-4BFE-ADBA-052B491B733F}" destId="{9910DE34-2FEE-4D71-83EA-C44310BEFC3C}" srcOrd="1" destOrd="0" presId="urn:microsoft.com/office/officeart/2005/8/layout/list1"/>
    <dgm:cxn modelId="{AB2B3C84-CA30-4A6E-A30B-90D8C8E58ADD}" type="presOf" srcId="{9E2EF541-2451-4C99-947E-82A87BBE95A9}" destId="{79E65D3E-9C80-482C-A9A5-7493296F4C28}" srcOrd="0" destOrd="0" presId="urn:microsoft.com/office/officeart/2005/8/layout/list1"/>
    <dgm:cxn modelId="{DB070495-53BA-4C20-A67D-8E257BB7B42F}" srcId="{E2823067-C2D9-4276-84AD-7A73A8C072B4}" destId="{9E2EF541-2451-4C99-947E-82A87BBE95A9}" srcOrd="4" destOrd="0" parTransId="{E712B305-4613-46D6-88B5-6D7EAA41EC9B}" sibTransId="{142B4729-AA3F-4A5D-B1ED-209AC1602925}"/>
    <dgm:cxn modelId="{2E3FAAB2-3EE1-4E5D-9032-A8C56BBA1567}" type="presOf" srcId="{9E2EF541-2451-4C99-947E-82A87BBE95A9}" destId="{8F2CE00C-BD02-4160-8817-31EA730D1B9A}" srcOrd="1" destOrd="0" presId="urn:microsoft.com/office/officeart/2005/8/layout/list1"/>
    <dgm:cxn modelId="{CF85F1B9-EA06-4844-A427-1DCACE98AFB7}" type="presOf" srcId="{FB0F0AF9-01D9-4527-AE63-AE973D95A58E}" destId="{D8317F55-B117-43B2-BB06-1912CFAB1A21}" srcOrd="1" destOrd="0" presId="urn:microsoft.com/office/officeart/2005/8/layout/list1"/>
    <dgm:cxn modelId="{170F7BBB-91BD-4BC8-8785-0759B7EC4397}" type="presOf" srcId="{FB0F0AF9-01D9-4527-AE63-AE973D95A58E}" destId="{80A0EB03-815A-4583-B717-17CA7E48ADEF}" srcOrd="0" destOrd="0" presId="urn:microsoft.com/office/officeart/2005/8/layout/list1"/>
    <dgm:cxn modelId="{CE3A03C3-A5D9-409F-A60B-E703E0B2FEAC}" srcId="{E2823067-C2D9-4276-84AD-7A73A8C072B4}" destId="{3B0E1F05-975D-46B3-8D6B-4560D67AD1FF}" srcOrd="0" destOrd="0" parTransId="{723488DC-E45D-4735-988F-026CB792DF8B}" sibTransId="{19350DB6-62CD-4434-9062-B0B3C6343A22}"/>
    <dgm:cxn modelId="{4AB55ECB-014B-42D6-A7FA-85662F793D52}" type="presOf" srcId="{2C57F8C6-0086-4AD7-975D-C6677F2226C2}" destId="{BECF9776-2583-4A8B-8DF8-AAA4B7737C7B}" srcOrd="0" destOrd="0" presId="urn:microsoft.com/office/officeart/2005/8/layout/list1"/>
    <dgm:cxn modelId="{CBA636E8-6629-4EB9-888D-CE14FF3EF240}" srcId="{E2823067-C2D9-4276-84AD-7A73A8C072B4}" destId="{FB0F0AF9-01D9-4527-AE63-AE973D95A58E}" srcOrd="2" destOrd="0" parTransId="{6DFAC8EE-E06C-4492-B63C-340D0C108F69}" sibTransId="{667F6603-2F69-423C-BC0C-428DFCEAF4D1}"/>
    <dgm:cxn modelId="{642D28EB-91F5-4CB5-8F4E-D57454DC8922}" type="presOf" srcId="{5A1373CF-8EC3-49A7-94BF-516D3EB26A6C}" destId="{876F316A-0D2F-45E6-93D2-031212ADB8CA}" srcOrd="0" destOrd="0" presId="urn:microsoft.com/office/officeart/2005/8/layout/list1"/>
    <dgm:cxn modelId="{5E07B8EC-B51A-46D5-ACF2-3E068C62B82C}" type="presOf" srcId="{E2823067-C2D9-4276-84AD-7A73A8C072B4}" destId="{A6854999-A2B3-43AF-83E8-FE5A350691E1}" srcOrd="0" destOrd="0" presId="urn:microsoft.com/office/officeart/2005/8/layout/list1"/>
    <dgm:cxn modelId="{C22CD6EF-56D6-4B87-B8AC-DF28CA70B66D}" type="presOf" srcId="{5A1373CF-8EC3-49A7-94BF-516D3EB26A6C}" destId="{DDBD5C13-5B35-48D7-9F2C-22B6C045A4B7}" srcOrd="1" destOrd="0" presId="urn:microsoft.com/office/officeart/2005/8/layout/list1"/>
    <dgm:cxn modelId="{C070E5BC-129E-46AB-8D54-B8A0F690000C}" type="presParOf" srcId="{A6854999-A2B3-43AF-83E8-FE5A350691E1}" destId="{E886B253-D2AA-44E1-9997-3D8F785CDDC2}" srcOrd="0" destOrd="0" presId="urn:microsoft.com/office/officeart/2005/8/layout/list1"/>
    <dgm:cxn modelId="{E79046A3-E585-48C5-B100-0DD0AFCA674D}" type="presParOf" srcId="{E886B253-D2AA-44E1-9997-3D8F785CDDC2}" destId="{C02445E1-0A29-4ECB-B178-A01ACA4D2C76}" srcOrd="0" destOrd="0" presId="urn:microsoft.com/office/officeart/2005/8/layout/list1"/>
    <dgm:cxn modelId="{A9D252D7-5834-4F7A-9B68-170E24BD2514}" type="presParOf" srcId="{E886B253-D2AA-44E1-9997-3D8F785CDDC2}" destId="{A73E5E8F-D943-4109-B026-F983E97F83EC}" srcOrd="1" destOrd="0" presId="urn:microsoft.com/office/officeart/2005/8/layout/list1"/>
    <dgm:cxn modelId="{B2B3A835-FFA4-4C7C-9608-A3DE36C571B0}" type="presParOf" srcId="{A6854999-A2B3-43AF-83E8-FE5A350691E1}" destId="{138E2E2E-2457-4B3E-AEFB-B385A4DCCF5C}" srcOrd="1" destOrd="0" presId="urn:microsoft.com/office/officeart/2005/8/layout/list1"/>
    <dgm:cxn modelId="{66A7EE96-CF51-4FD7-9925-9E552D8B0476}" type="presParOf" srcId="{A6854999-A2B3-43AF-83E8-FE5A350691E1}" destId="{0726C57C-E26F-4BFD-B875-A263B0F2A1A2}" srcOrd="2" destOrd="0" presId="urn:microsoft.com/office/officeart/2005/8/layout/list1"/>
    <dgm:cxn modelId="{2348EF93-5B4A-4105-8E09-87B778463393}" type="presParOf" srcId="{A6854999-A2B3-43AF-83E8-FE5A350691E1}" destId="{12869622-1ADB-4588-B753-031A4221DB69}" srcOrd="3" destOrd="0" presId="urn:microsoft.com/office/officeart/2005/8/layout/list1"/>
    <dgm:cxn modelId="{804F8CF0-8F24-4AE6-BAB9-78EF99C8051F}" type="presParOf" srcId="{A6854999-A2B3-43AF-83E8-FE5A350691E1}" destId="{F3E55CB2-BDC2-47C1-8C8F-9F3103C7E07F}" srcOrd="4" destOrd="0" presId="urn:microsoft.com/office/officeart/2005/8/layout/list1"/>
    <dgm:cxn modelId="{A0E358DB-5881-4080-98B4-85472B0942FA}" type="presParOf" srcId="{F3E55CB2-BDC2-47C1-8C8F-9F3103C7E07F}" destId="{8E54EA09-BACE-4D41-B127-2373F14A7ECD}" srcOrd="0" destOrd="0" presId="urn:microsoft.com/office/officeart/2005/8/layout/list1"/>
    <dgm:cxn modelId="{73787A27-120B-4782-A4A3-1A339339F89A}" type="presParOf" srcId="{F3E55CB2-BDC2-47C1-8C8F-9F3103C7E07F}" destId="{9910DE34-2FEE-4D71-83EA-C44310BEFC3C}" srcOrd="1" destOrd="0" presId="urn:microsoft.com/office/officeart/2005/8/layout/list1"/>
    <dgm:cxn modelId="{67D85732-3CA4-4C8A-B17A-59670C8F703C}" type="presParOf" srcId="{A6854999-A2B3-43AF-83E8-FE5A350691E1}" destId="{98CA3D57-D0FA-4764-9065-E6D208FB2758}" srcOrd="5" destOrd="0" presId="urn:microsoft.com/office/officeart/2005/8/layout/list1"/>
    <dgm:cxn modelId="{10753384-6B69-4830-AE8F-B261239899CE}" type="presParOf" srcId="{A6854999-A2B3-43AF-83E8-FE5A350691E1}" destId="{D53503EF-914A-49BF-873D-4EFC0696F7CE}" srcOrd="6" destOrd="0" presId="urn:microsoft.com/office/officeart/2005/8/layout/list1"/>
    <dgm:cxn modelId="{29B4A8D9-AC32-4C3B-B8AE-0F2598933BE0}" type="presParOf" srcId="{A6854999-A2B3-43AF-83E8-FE5A350691E1}" destId="{C557AE74-02E9-4086-997E-A7F9DC9FA0E3}" srcOrd="7" destOrd="0" presId="urn:microsoft.com/office/officeart/2005/8/layout/list1"/>
    <dgm:cxn modelId="{CC6C4AC3-C402-4588-82B3-10379EE8F3DD}" type="presParOf" srcId="{A6854999-A2B3-43AF-83E8-FE5A350691E1}" destId="{97C8E563-7926-49B9-A8A2-CD12B835962E}" srcOrd="8" destOrd="0" presId="urn:microsoft.com/office/officeart/2005/8/layout/list1"/>
    <dgm:cxn modelId="{F249AA82-537E-41EF-AFF9-711FC7D73C7F}" type="presParOf" srcId="{97C8E563-7926-49B9-A8A2-CD12B835962E}" destId="{80A0EB03-815A-4583-B717-17CA7E48ADEF}" srcOrd="0" destOrd="0" presId="urn:microsoft.com/office/officeart/2005/8/layout/list1"/>
    <dgm:cxn modelId="{CA320380-988E-463D-A511-7742E0BE6BFD}" type="presParOf" srcId="{97C8E563-7926-49B9-A8A2-CD12B835962E}" destId="{D8317F55-B117-43B2-BB06-1912CFAB1A21}" srcOrd="1" destOrd="0" presId="urn:microsoft.com/office/officeart/2005/8/layout/list1"/>
    <dgm:cxn modelId="{7AEAB83D-941E-4126-A760-543CB119ADCB}" type="presParOf" srcId="{A6854999-A2B3-43AF-83E8-FE5A350691E1}" destId="{DB46144D-4FF2-46B0-A317-214D09A56714}" srcOrd="9" destOrd="0" presId="urn:microsoft.com/office/officeart/2005/8/layout/list1"/>
    <dgm:cxn modelId="{44B3DFA1-B2BE-44B8-B524-4EC65F5D49EB}" type="presParOf" srcId="{A6854999-A2B3-43AF-83E8-FE5A350691E1}" destId="{A7ACCD68-09AB-4DE7-AAB5-F85D409C5E75}" srcOrd="10" destOrd="0" presId="urn:microsoft.com/office/officeart/2005/8/layout/list1"/>
    <dgm:cxn modelId="{F71CC1F8-C93D-41F5-A062-F597B509099A}" type="presParOf" srcId="{A6854999-A2B3-43AF-83E8-FE5A350691E1}" destId="{866304DC-41A7-487A-AA2B-22B5DCE1AF1B}" srcOrd="11" destOrd="0" presId="urn:microsoft.com/office/officeart/2005/8/layout/list1"/>
    <dgm:cxn modelId="{5C01F174-D6E4-4235-A2A1-C80DED403FDB}" type="presParOf" srcId="{A6854999-A2B3-43AF-83E8-FE5A350691E1}" destId="{C4F1A097-F38E-4B96-9A95-6D9D1EE184D7}" srcOrd="12" destOrd="0" presId="urn:microsoft.com/office/officeart/2005/8/layout/list1"/>
    <dgm:cxn modelId="{A36729A6-1001-4D62-9D5E-13BCF9624E3C}" type="presParOf" srcId="{C4F1A097-F38E-4B96-9A95-6D9D1EE184D7}" destId="{BECF9776-2583-4A8B-8DF8-AAA4B7737C7B}" srcOrd="0" destOrd="0" presId="urn:microsoft.com/office/officeart/2005/8/layout/list1"/>
    <dgm:cxn modelId="{C05049CD-3461-4B89-A39D-BAFB13B9D504}" type="presParOf" srcId="{C4F1A097-F38E-4B96-9A95-6D9D1EE184D7}" destId="{26A4D097-8C16-4E29-BB57-133C000E403E}" srcOrd="1" destOrd="0" presId="urn:microsoft.com/office/officeart/2005/8/layout/list1"/>
    <dgm:cxn modelId="{82BBC284-8C47-48E5-81EF-988FCDCB95BB}" type="presParOf" srcId="{A6854999-A2B3-43AF-83E8-FE5A350691E1}" destId="{D3B58A32-581B-44D0-9F3A-E9E4A34ABAF0}" srcOrd="13" destOrd="0" presId="urn:microsoft.com/office/officeart/2005/8/layout/list1"/>
    <dgm:cxn modelId="{A41F2FB2-09FE-4D57-B61C-8293F3CDF1AE}" type="presParOf" srcId="{A6854999-A2B3-43AF-83E8-FE5A350691E1}" destId="{67B0CB2C-BEE6-4DDB-B70D-A8C646D7100D}" srcOrd="14" destOrd="0" presId="urn:microsoft.com/office/officeart/2005/8/layout/list1"/>
    <dgm:cxn modelId="{C88090C7-562C-49D9-9276-09330C2B771A}" type="presParOf" srcId="{A6854999-A2B3-43AF-83E8-FE5A350691E1}" destId="{14A31CEB-200F-4125-ACA9-A36254C7BD8E}" srcOrd="15" destOrd="0" presId="urn:microsoft.com/office/officeart/2005/8/layout/list1"/>
    <dgm:cxn modelId="{F20E5E57-19A5-44D8-85C3-C31AFA3B8497}" type="presParOf" srcId="{A6854999-A2B3-43AF-83E8-FE5A350691E1}" destId="{C026883E-A75E-44C5-A419-E9004AF10BB5}" srcOrd="16" destOrd="0" presId="urn:microsoft.com/office/officeart/2005/8/layout/list1"/>
    <dgm:cxn modelId="{D41A728D-7E09-4E23-83B8-874678238A32}" type="presParOf" srcId="{C026883E-A75E-44C5-A419-E9004AF10BB5}" destId="{79E65D3E-9C80-482C-A9A5-7493296F4C28}" srcOrd="0" destOrd="0" presId="urn:microsoft.com/office/officeart/2005/8/layout/list1"/>
    <dgm:cxn modelId="{5145BC9A-5767-4582-B6B5-B87A273BE639}" type="presParOf" srcId="{C026883E-A75E-44C5-A419-E9004AF10BB5}" destId="{8F2CE00C-BD02-4160-8817-31EA730D1B9A}" srcOrd="1" destOrd="0" presId="urn:microsoft.com/office/officeart/2005/8/layout/list1"/>
    <dgm:cxn modelId="{15F695E5-91A4-4B31-9C7A-F4897095E7DF}" type="presParOf" srcId="{A6854999-A2B3-43AF-83E8-FE5A350691E1}" destId="{DA3FD11C-BECA-4B21-8CFF-63973549C0AB}" srcOrd="17" destOrd="0" presId="urn:microsoft.com/office/officeart/2005/8/layout/list1"/>
    <dgm:cxn modelId="{69085656-68E5-45DD-8638-DA062FE7D052}" type="presParOf" srcId="{A6854999-A2B3-43AF-83E8-FE5A350691E1}" destId="{D5E24FE4-32B2-4F33-A4E2-638920B9DB9B}" srcOrd="18" destOrd="0" presId="urn:microsoft.com/office/officeart/2005/8/layout/list1"/>
    <dgm:cxn modelId="{252D7334-0FC5-4D06-AD65-F70D32399837}" type="presParOf" srcId="{A6854999-A2B3-43AF-83E8-FE5A350691E1}" destId="{AC415AD8-4915-49BD-A7A6-C28D6F2C4BE4}" srcOrd="19" destOrd="0" presId="urn:microsoft.com/office/officeart/2005/8/layout/list1"/>
    <dgm:cxn modelId="{0B638EB1-1799-4E10-ADE2-E0799DC11D72}" type="presParOf" srcId="{A6854999-A2B3-43AF-83E8-FE5A350691E1}" destId="{F1A97959-39E5-4EBB-AE90-4C4CEAA2548D}" srcOrd="20" destOrd="0" presId="urn:microsoft.com/office/officeart/2005/8/layout/list1"/>
    <dgm:cxn modelId="{B7A72977-7BF6-47D4-9D2B-DDE6A158A8D7}" type="presParOf" srcId="{F1A97959-39E5-4EBB-AE90-4C4CEAA2548D}" destId="{876F316A-0D2F-45E6-93D2-031212ADB8CA}" srcOrd="0" destOrd="0" presId="urn:microsoft.com/office/officeart/2005/8/layout/list1"/>
    <dgm:cxn modelId="{0EA9AFFB-0B4B-4F8B-A29D-5EF04ABEBE73}" type="presParOf" srcId="{F1A97959-39E5-4EBB-AE90-4C4CEAA2548D}" destId="{DDBD5C13-5B35-48D7-9F2C-22B6C045A4B7}" srcOrd="1" destOrd="0" presId="urn:microsoft.com/office/officeart/2005/8/layout/list1"/>
    <dgm:cxn modelId="{A3C8C546-2C8A-46C9-B0C9-5D341A07578A}" type="presParOf" srcId="{A6854999-A2B3-43AF-83E8-FE5A350691E1}" destId="{76C7CA03-B0D8-4C6A-96F5-D684D57393D0}" srcOrd="21" destOrd="0" presId="urn:microsoft.com/office/officeart/2005/8/layout/list1"/>
    <dgm:cxn modelId="{6BEC2535-1243-4CA4-A1AF-534F658D83C2}" type="presParOf" srcId="{A6854999-A2B3-43AF-83E8-FE5A350691E1}" destId="{6511B2F3-00B9-4C4E-9EE1-9104635C16AD}"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823067-C2D9-4276-84AD-7A73A8C072B4}"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3B0E1F05-975D-46B3-8D6B-4560D67AD1FF}">
      <dgm:prSet phldrT="[Text]" custT="1"/>
      <dgm:spPr/>
      <dgm:t>
        <a:bodyPr/>
        <a:lstStyle/>
        <a:p>
          <a:r>
            <a:rPr lang="en-US" sz="1400" dirty="0"/>
            <a:t>Efficient heat transfer</a:t>
          </a:r>
        </a:p>
      </dgm:t>
    </dgm:pt>
    <dgm:pt modelId="{723488DC-E45D-4735-988F-026CB792DF8B}" type="parTrans" cxnId="{CE3A03C3-A5D9-409F-A60B-E703E0B2FEAC}">
      <dgm:prSet/>
      <dgm:spPr/>
      <dgm:t>
        <a:bodyPr/>
        <a:lstStyle/>
        <a:p>
          <a:endParaRPr lang="en-US"/>
        </a:p>
      </dgm:t>
    </dgm:pt>
    <dgm:pt modelId="{19350DB6-62CD-4434-9062-B0B3C6343A22}" type="sibTrans" cxnId="{CE3A03C3-A5D9-409F-A60B-E703E0B2FEAC}">
      <dgm:prSet/>
      <dgm:spPr/>
      <dgm:t>
        <a:bodyPr/>
        <a:lstStyle/>
        <a:p>
          <a:endParaRPr lang="en-US"/>
        </a:p>
      </dgm:t>
    </dgm:pt>
    <dgm:pt modelId="{331A0D2E-B568-4BFE-ADBA-052B491B733F}">
      <dgm:prSet phldrT="[Text]" custT="1"/>
      <dgm:spPr/>
      <dgm:t>
        <a:bodyPr/>
        <a:lstStyle/>
        <a:p>
          <a:r>
            <a:rPr lang="en-US" sz="1400" dirty="0"/>
            <a:t>Uniform drying process</a:t>
          </a:r>
        </a:p>
      </dgm:t>
    </dgm:pt>
    <dgm:pt modelId="{57841CA4-C8B8-4404-A7ED-C7867FA98F16}" type="parTrans" cxnId="{E696334D-7CA5-40B7-8F58-4B9717ABDBF3}">
      <dgm:prSet/>
      <dgm:spPr/>
      <dgm:t>
        <a:bodyPr/>
        <a:lstStyle/>
        <a:p>
          <a:endParaRPr lang="en-US"/>
        </a:p>
      </dgm:t>
    </dgm:pt>
    <dgm:pt modelId="{AD8380F9-2270-4AF7-951A-5247FDE45DF3}" type="sibTrans" cxnId="{E696334D-7CA5-40B7-8F58-4B9717ABDBF3}">
      <dgm:prSet/>
      <dgm:spPr/>
      <dgm:t>
        <a:bodyPr/>
        <a:lstStyle/>
        <a:p>
          <a:endParaRPr lang="en-US"/>
        </a:p>
      </dgm:t>
    </dgm:pt>
    <dgm:pt modelId="{FB0F0AF9-01D9-4527-AE63-AE973D95A58E}">
      <dgm:prSet phldrT="[Text]" custT="1"/>
      <dgm:spPr/>
      <dgm:t>
        <a:bodyPr/>
        <a:lstStyle/>
        <a:p>
          <a:r>
            <a:rPr lang="en-US" sz="1400" dirty="0"/>
            <a:t>Good solvent recovery capacity</a:t>
          </a:r>
        </a:p>
      </dgm:t>
    </dgm:pt>
    <dgm:pt modelId="{6DFAC8EE-E06C-4492-B63C-340D0C108F69}" type="parTrans" cxnId="{CBA636E8-6629-4EB9-888D-CE14FF3EF240}">
      <dgm:prSet/>
      <dgm:spPr/>
      <dgm:t>
        <a:bodyPr/>
        <a:lstStyle/>
        <a:p>
          <a:endParaRPr lang="en-US"/>
        </a:p>
      </dgm:t>
    </dgm:pt>
    <dgm:pt modelId="{667F6603-2F69-423C-BC0C-428DFCEAF4D1}" type="sibTrans" cxnId="{CBA636E8-6629-4EB9-888D-CE14FF3EF240}">
      <dgm:prSet/>
      <dgm:spPr/>
      <dgm:t>
        <a:bodyPr/>
        <a:lstStyle/>
        <a:p>
          <a:endParaRPr lang="en-US"/>
        </a:p>
      </dgm:t>
    </dgm:pt>
    <dgm:pt modelId="{2C57F8C6-0086-4AD7-975D-C6677F2226C2}">
      <dgm:prSet phldrT="[Text]" custT="1"/>
      <dgm:spPr/>
      <dgm:t>
        <a:bodyPr/>
        <a:lstStyle/>
        <a:p>
          <a:r>
            <a:rPr lang="en-US" sz="1400" dirty="0"/>
            <a:t>Less time cycle for one batch process</a:t>
          </a:r>
        </a:p>
      </dgm:t>
    </dgm:pt>
    <dgm:pt modelId="{DBE25BFD-B3E7-4257-A12A-F59FE1ECD62D}" type="parTrans" cxnId="{E30A4516-145F-4F84-B828-7C6B56D3679D}">
      <dgm:prSet/>
      <dgm:spPr/>
      <dgm:t>
        <a:bodyPr/>
        <a:lstStyle/>
        <a:p>
          <a:endParaRPr lang="en-US"/>
        </a:p>
      </dgm:t>
    </dgm:pt>
    <dgm:pt modelId="{46DDD7C6-8C50-4399-A5BC-1C2B3B4E187E}" type="sibTrans" cxnId="{E30A4516-145F-4F84-B828-7C6B56D3679D}">
      <dgm:prSet/>
      <dgm:spPr/>
      <dgm:t>
        <a:bodyPr/>
        <a:lstStyle/>
        <a:p>
          <a:endParaRPr lang="en-US"/>
        </a:p>
      </dgm:t>
    </dgm:pt>
    <dgm:pt modelId="{9E2EF541-2451-4C99-947E-82A87BBE95A9}">
      <dgm:prSet phldrT="[Text]" custT="1"/>
      <dgm:spPr/>
      <dgm:t>
        <a:bodyPr/>
        <a:lstStyle/>
        <a:p>
          <a:r>
            <a:rPr lang="en-US" sz="1400" dirty="0"/>
            <a:t>Reduced power consumption</a:t>
          </a:r>
        </a:p>
      </dgm:t>
    </dgm:pt>
    <dgm:pt modelId="{E712B305-4613-46D6-88B5-6D7EAA41EC9B}" type="parTrans" cxnId="{DB070495-53BA-4C20-A67D-8E257BB7B42F}">
      <dgm:prSet/>
      <dgm:spPr/>
      <dgm:t>
        <a:bodyPr/>
        <a:lstStyle/>
        <a:p>
          <a:endParaRPr lang="en-US"/>
        </a:p>
      </dgm:t>
    </dgm:pt>
    <dgm:pt modelId="{142B4729-AA3F-4A5D-B1ED-209AC1602925}" type="sibTrans" cxnId="{DB070495-53BA-4C20-A67D-8E257BB7B42F}">
      <dgm:prSet/>
      <dgm:spPr/>
      <dgm:t>
        <a:bodyPr/>
        <a:lstStyle/>
        <a:p>
          <a:endParaRPr lang="en-US"/>
        </a:p>
      </dgm:t>
    </dgm:pt>
    <dgm:pt modelId="{5A1373CF-8EC3-49A7-94BF-516D3EB26A6C}">
      <dgm:prSet phldrT="[Text]" custT="1"/>
      <dgm:spPr/>
      <dgm:t>
        <a:bodyPr/>
        <a:lstStyle/>
        <a:p>
          <a:r>
            <a:rPr lang="en-US" sz="1400" dirty="0"/>
            <a:t>Less hazard at work place</a:t>
          </a:r>
        </a:p>
      </dgm:t>
    </dgm:pt>
    <dgm:pt modelId="{85541F1A-8699-498C-942D-94E22E8D0DEB}" type="parTrans" cxnId="{53E63C2E-236E-4A88-9F39-6BFB19B0A2FA}">
      <dgm:prSet/>
      <dgm:spPr/>
      <dgm:t>
        <a:bodyPr/>
        <a:lstStyle/>
        <a:p>
          <a:endParaRPr lang="en-US"/>
        </a:p>
      </dgm:t>
    </dgm:pt>
    <dgm:pt modelId="{8D36784C-3BE1-49C9-BA07-24CE5400A670}" type="sibTrans" cxnId="{53E63C2E-236E-4A88-9F39-6BFB19B0A2FA}">
      <dgm:prSet/>
      <dgm:spPr/>
      <dgm:t>
        <a:bodyPr/>
        <a:lstStyle/>
        <a:p>
          <a:endParaRPr lang="en-US"/>
        </a:p>
      </dgm:t>
    </dgm:pt>
    <dgm:pt modelId="{A6854999-A2B3-43AF-83E8-FE5A350691E1}" type="pres">
      <dgm:prSet presAssocID="{E2823067-C2D9-4276-84AD-7A73A8C072B4}" presName="linear" presStyleCnt="0">
        <dgm:presLayoutVars>
          <dgm:dir/>
          <dgm:animLvl val="lvl"/>
          <dgm:resizeHandles val="exact"/>
        </dgm:presLayoutVars>
      </dgm:prSet>
      <dgm:spPr/>
    </dgm:pt>
    <dgm:pt modelId="{E886B253-D2AA-44E1-9997-3D8F785CDDC2}" type="pres">
      <dgm:prSet presAssocID="{3B0E1F05-975D-46B3-8D6B-4560D67AD1FF}" presName="parentLin" presStyleCnt="0"/>
      <dgm:spPr/>
    </dgm:pt>
    <dgm:pt modelId="{C02445E1-0A29-4ECB-B178-A01ACA4D2C76}" type="pres">
      <dgm:prSet presAssocID="{3B0E1F05-975D-46B3-8D6B-4560D67AD1FF}" presName="parentLeftMargin" presStyleLbl="node1" presStyleIdx="0" presStyleCnt="6"/>
      <dgm:spPr/>
    </dgm:pt>
    <dgm:pt modelId="{A73E5E8F-D943-4109-B026-F983E97F83EC}" type="pres">
      <dgm:prSet presAssocID="{3B0E1F05-975D-46B3-8D6B-4560D67AD1FF}" presName="parentText" presStyleLbl="node1" presStyleIdx="0" presStyleCnt="6">
        <dgm:presLayoutVars>
          <dgm:chMax val="0"/>
          <dgm:bulletEnabled val="1"/>
        </dgm:presLayoutVars>
      </dgm:prSet>
      <dgm:spPr/>
    </dgm:pt>
    <dgm:pt modelId="{138E2E2E-2457-4B3E-AEFB-B385A4DCCF5C}" type="pres">
      <dgm:prSet presAssocID="{3B0E1F05-975D-46B3-8D6B-4560D67AD1FF}" presName="negativeSpace" presStyleCnt="0"/>
      <dgm:spPr/>
    </dgm:pt>
    <dgm:pt modelId="{0726C57C-E26F-4BFD-B875-A263B0F2A1A2}" type="pres">
      <dgm:prSet presAssocID="{3B0E1F05-975D-46B3-8D6B-4560D67AD1FF}" presName="childText" presStyleLbl="conFgAcc1" presStyleIdx="0" presStyleCnt="6">
        <dgm:presLayoutVars>
          <dgm:bulletEnabled val="1"/>
        </dgm:presLayoutVars>
      </dgm:prSet>
      <dgm:spPr/>
    </dgm:pt>
    <dgm:pt modelId="{12869622-1ADB-4588-B753-031A4221DB69}" type="pres">
      <dgm:prSet presAssocID="{19350DB6-62CD-4434-9062-B0B3C6343A22}" presName="spaceBetweenRectangles" presStyleCnt="0"/>
      <dgm:spPr/>
    </dgm:pt>
    <dgm:pt modelId="{F3E55CB2-BDC2-47C1-8C8F-9F3103C7E07F}" type="pres">
      <dgm:prSet presAssocID="{331A0D2E-B568-4BFE-ADBA-052B491B733F}" presName="parentLin" presStyleCnt="0"/>
      <dgm:spPr/>
    </dgm:pt>
    <dgm:pt modelId="{8E54EA09-BACE-4D41-B127-2373F14A7ECD}" type="pres">
      <dgm:prSet presAssocID="{331A0D2E-B568-4BFE-ADBA-052B491B733F}" presName="parentLeftMargin" presStyleLbl="node1" presStyleIdx="0" presStyleCnt="6"/>
      <dgm:spPr/>
    </dgm:pt>
    <dgm:pt modelId="{9910DE34-2FEE-4D71-83EA-C44310BEFC3C}" type="pres">
      <dgm:prSet presAssocID="{331A0D2E-B568-4BFE-ADBA-052B491B733F}" presName="parentText" presStyleLbl="node1" presStyleIdx="1" presStyleCnt="6">
        <dgm:presLayoutVars>
          <dgm:chMax val="0"/>
          <dgm:bulletEnabled val="1"/>
        </dgm:presLayoutVars>
      </dgm:prSet>
      <dgm:spPr/>
    </dgm:pt>
    <dgm:pt modelId="{98CA3D57-D0FA-4764-9065-E6D208FB2758}" type="pres">
      <dgm:prSet presAssocID="{331A0D2E-B568-4BFE-ADBA-052B491B733F}" presName="negativeSpace" presStyleCnt="0"/>
      <dgm:spPr/>
    </dgm:pt>
    <dgm:pt modelId="{D53503EF-914A-49BF-873D-4EFC0696F7CE}" type="pres">
      <dgm:prSet presAssocID="{331A0D2E-B568-4BFE-ADBA-052B491B733F}" presName="childText" presStyleLbl="conFgAcc1" presStyleIdx="1" presStyleCnt="6" custLinFactNeighborY="-17310">
        <dgm:presLayoutVars>
          <dgm:bulletEnabled val="1"/>
        </dgm:presLayoutVars>
      </dgm:prSet>
      <dgm:spPr/>
    </dgm:pt>
    <dgm:pt modelId="{C557AE74-02E9-4086-997E-A7F9DC9FA0E3}" type="pres">
      <dgm:prSet presAssocID="{AD8380F9-2270-4AF7-951A-5247FDE45DF3}" presName="spaceBetweenRectangles" presStyleCnt="0"/>
      <dgm:spPr/>
    </dgm:pt>
    <dgm:pt modelId="{97C8E563-7926-49B9-A8A2-CD12B835962E}" type="pres">
      <dgm:prSet presAssocID="{FB0F0AF9-01D9-4527-AE63-AE973D95A58E}" presName="parentLin" presStyleCnt="0"/>
      <dgm:spPr/>
    </dgm:pt>
    <dgm:pt modelId="{80A0EB03-815A-4583-B717-17CA7E48ADEF}" type="pres">
      <dgm:prSet presAssocID="{FB0F0AF9-01D9-4527-AE63-AE973D95A58E}" presName="parentLeftMargin" presStyleLbl="node1" presStyleIdx="1" presStyleCnt="6"/>
      <dgm:spPr/>
    </dgm:pt>
    <dgm:pt modelId="{D8317F55-B117-43B2-BB06-1912CFAB1A21}" type="pres">
      <dgm:prSet presAssocID="{FB0F0AF9-01D9-4527-AE63-AE973D95A58E}" presName="parentText" presStyleLbl="node1" presStyleIdx="2" presStyleCnt="6">
        <dgm:presLayoutVars>
          <dgm:chMax val="0"/>
          <dgm:bulletEnabled val="1"/>
        </dgm:presLayoutVars>
      </dgm:prSet>
      <dgm:spPr/>
    </dgm:pt>
    <dgm:pt modelId="{DB46144D-4FF2-46B0-A317-214D09A56714}" type="pres">
      <dgm:prSet presAssocID="{FB0F0AF9-01D9-4527-AE63-AE973D95A58E}" presName="negativeSpace" presStyleCnt="0"/>
      <dgm:spPr/>
    </dgm:pt>
    <dgm:pt modelId="{A7ACCD68-09AB-4DE7-AAB5-F85D409C5E75}" type="pres">
      <dgm:prSet presAssocID="{FB0F0AF9-01D9-4527-AE63-AE973D95A58E}" presName="childText" presStyleLbl="conFgAcc1" presStyleIdx="2" presStyleCnt="6">
        <dgm:presLayoutVars>
          <dgm:bulletEnabled val="1"/>
        </dgm:presLayoutVars>
      </dgm:prSet>
      <dgm:spPr/>
    </dgm:pt>
    <dgm:pt modelId="{866304DC-41A7-487A-AA2B-22B5DCE1AF1B}" type="pres">
      <dgm:prSet presAssocID="{667F6603-2F69-423C-BC0C-428DFCEAF4D1}" presName="spaceBetweenRectangles" presStyleCnt="0"/>
      <dgm:spPr/>
    </dgm:pt>
    <dgm:pt modelId="{C4F1A097-F38E-4B96-9A95-6D9D1EE184D7}" type="pres">
      <dgm:prSet presAssocID="{2C57F8C6-0086-4AD7-975D-C6677F2226C2}" presName="parentLin" presStyleCnt="0"/>
      <dgm:spPr/>
    </dgm:pt>
    <dgm:pt modelId="{BECF9776-2583-4A8B-8DF8-AAA4B7737C7B}" type="pres">
      <dgm:prSet presAssocID="{2C57F8C6-0086-4AD7-975D-C6677F2226C2}" presName="parentLeftMargin" presStyleLbl="node1" presStyleIdx="2" presStyleCnt="6"/>
      <dgm:spPr/>
    </dgm:pt>
    <dgm:pt modelId="{26A4D097-8C16-4E29-BB57-133C000E403E}" type="pres">
      <dgm:prSet presAssocID="{2C57F8C6-0086-4AD7-975D-C6677F2226C2}" presName="parentText" presStyleLbl="node1" presStyleIdx="3" presStyleCnt="6">
        <dgm:presLayoutVars>
          <dgm:chMax val="0"/>
          <dgm:bulletEnabled val="1"/>
        </dgm:presLayoutVars>
      </dgm:prSet>
      <dgm:spPr/>
    </dgm:pt>
    <dgm:pt modelId="{D3B58A32-581B-44D0-9F3A-E9E4A34ABAF0}" type="pres">
      <dgm:prSet presAssocID="{2C57F8C6-0086-4AD7-975D-C6677F2226C2}" presName="negativeSpace" presStyleCnt="0"/>
      <dgm:spPr/>
    </dgm:pt>
    <dgm:pt modelId="{67B0CB2C-BEE6-4DDB-B70D-A8C646D7100D}" type="pres">
      <dgm:prSet presAssocID="{2C57F8C6-0086-4AD7-975D-C6677F2226C2}" presName="childText" presStyleLbl="conFgAcc1" presStyleIdx="3" presStyleCnt="6">
        <dgm:presLayoutVars>
          <dgm:bulletEnabled val="1"/>
        </dgm:presLayoutVars>
      </dgm:prSet>
      <dgm:spPr/>
    </dgm:pt>
    <dgm:pt modelId="{14A31CEB-200F-4125-ACA9-A36254C7BD8E}" type="pres">
      <dgm:prSet presAssocID="{46DDD7C6-8C50-4399-A5BC-1C2B3B4E187E}" presName="spaceBetweenRectangles" presStyleCnt="0"/>
      <dgm:spPr/>
    </dgm:pt>
    <dgm:pt modelId="{C026883E-A75E-44C5-A419-E9004AF10BB5}" type="pres">
      <dgm:prSet presAssocID="{9E2EF541-2451-4C99-947E-82A87BBE95A9}" presName="parentLin" presStyleCnt="0"/>
      <dgm:spPr/>
    </dgm:pt>
    <dgm:pt modelId="{79E65D3E-9C80-482C-A9A5-7493296F4C28}" type="pres">
      <dgm:prSet presAssocID="{9E2EF541-2451-4C99-947E-82A87BBE95A9}" presName="parentLeftMargin" presStyleLbl="node1" presStyleIdx="3" presStyleCnt="6"/>
      <dgm:spPr/>
    </dgm:pt>
    <dgm:pt modelId="{8F2CE00C-BD02-4160-8817-31EA730D1B9A}" type="pres">
      <dgm:prSet presAssocID="{9E2EF541-2451-4C99-947E-82A87BBE95A9}" presName="parentText" presStyleLbl="node1" presStyleIdx="4" presStyleCnt="6">
        <dgm:presLayoutVars>
          <dgm:chMax val="0"/>
          <dgm:bulletEnabled val="1"/>
        </dgm:presLayoutVars>
      </dgm:prSet>
      <dgm:spPr/>
    </dgm:pt>
    <dgm:pt modelId="{DA3FD11C-BECA-4B21-8CFF-63973549C0AB}" type="pres">
      <dgm:prSet presAssocID="{9E2EF541-2451-4C99-947E-82A87BBE95A9}" presName="negativeSpace" presStyleCnt="0"/>
      <dgm:spPr/>
    </dgm:pt>
    <dgm:pt modelId="{D5E24FE4-32B2-4F33-A4E2-638920B9DB9B}" type="pres">
      <dgm:prSet presAssocID="{9E2EF541-2451-4C99-947E-82A87BBE95A9}" presName="childText" presStyleLbl="conFgAcc1" presStyleIdx="4" presStyleCnt="6">
        <dgm:presLayoutVars>
          <dgm:bulletEnabled val="1"/>
        </dgm:presLayoutVars>
      </dgm:prSet>
      <dgm:spPr/>
    </dgm:pt>
    <dgm:pt modelId="{AC415AD8-4915-49BD-A7A6-C28D6F2C4BE4}" type="pres">
      <dgm:prSet presAssocID="{142B4729-AA3F-4A5D-B1ED-209AC1602925}" presName="spaceBetweenRectangles" presStyleCnt="0"/>
      <dgm:spPr/>
    </dgm:pt>
    <dgm:pt modelId="{F1A97959-39E5-4EBB-AE90-4C4CEAA2548D}" type="pres">
      <dgm:prSet presAssocID="{5A1373CF-8EC3-49A7-94BF-516D3EB26A6C}" presName="parentLin" presStyleCnt="0"/>
      <dgm:spPr/>
    </dgm:pt>
    <dgm:pt modelId="{876F316A-0D2F-45E6-93D2-031212ADB8CA}" type="pres">
      <dgm:prSet presAssocID="{5A1373CF-8EC3-49A7-94BF-516D3EB26A6C}" presName="parentLeftMargin" presStyleLbl="node1" presStyleIdx="4" presStyleCnt="6"/>
      <dgm:spPr/>
    </dgm:pt>
    <dgm:pt modelId="{DDBD5C13-5B35-48D7-9F2C-22B6C045A4B7}" type="pres">
      <dgm:prSet presAssocID="{5A1373CF-8EC3-49A7-94BF-516D3EB26A6C}" presName="parentText" presStyleLbl="node1" presStyleIdx="5" presStyleCnt="6">
        <dgm:presLayoutVars>
          <dgm:chMax val="0"/>
          <dgm:bulletEnabled val="1"/>
        </dgm:presLayoutVars>
      </dgm:prSet>
      <dgm:spPr/>
    </dgm:pt>
    <dgm:pt modelId="{76C7CA03-B0D8-4C6A-96F5-D684D57393D0}" type="pres">
      <dgm:prSet presAssocID="{5A1373CF-8EC3-49A7-94BF-516D3EB26A6C}" presName="negativeSpace" presStyleCnt="0"/>
      <dgm:spPr/>
    </dgm:pt>
    <dgm:pt modelId="{6511B2F3-00B9-4C4E-9EE1-9104635C16AD}" type="pres">
      <dgm:prSet presAssocID="{5A1373CF-8EC3-49A7-94BF-516D3EB26A6C}" presName="childText" presStyleLbl="conFgAcc1" presStyleIdx="5" presStyleCnt="6">
        <dgm:presLayoutVars>
          <dgm:bulletEnabled val="1"/>
        </dgm:presLayoutVars>
      </dgm:prSet>
      <dgm:spPr/>
    </dgm:pt>
  </dgm:ptLst>
  <dgm:cxnLst>
    <dgm:cxn modelId="{E30A4516-145F-4F84-B828-7C6B56D3679D}" srcId="{E2823067-C2D9-4276-84AD-7A73A8C072B4}" destId="{2C57F8C6-0086-4AD7-975D-C6677F2226C2}" srcOrd="3" destOrd="0" parTransId="{DBE25BFD-B3E7-4257-A12A-F59FE1ECD62D}" sibTransId="{46DDD7C6-8C50-4399-A5BC-1C2B3B4E187E}"/>
    <dgm:cxn modelId="{018C7819-5D9B-4E42-A847-D852A0E416B5}" type="presOf" srcId="{2C57F8C6-0086-4AD7-975D-C6677F2226C2}" destId="{26A4D097-8C16-4E29-BB57-133C000E403E}" srcOrd="1" destOrd="0" presId="urn:microsoft.com/office/officeart/2005/8/layout/list1"/>
    <dgm:cxn modelId="{9863E827-F402-4D6F-A0C8-776DE2729912}" type="presOf" srcId="{3B0E1F05-975D-46B3-8D6B-4560D67AD1FF}" destId="{C02445E1-0A29-4ECB-B178-A01ACA4D2C76}" srcOrd="0" destOrd="0" presId="urn:microsoft.com/office/officeart/2005/8/layout/list1"/>
    <dgm:cxn modelId="{07E94729-5E44-4E74-9DF3-6976157A8D9B}" type="presOf" srcId="{331A0D2E-B568-4BFE-ADBA-052B491B733F}" destId="{9910DE34-2FEE-4D71-83EA-C44310BEFC3C}" srcOrd="1" destOrd="0" presId="urn:microsoft.com/office/officeart/2005/8/layout/list1"/>
    <dgm:cxn modelId="{53E63C2E-236E-4A88-9F39-6BFB19B0A2FA}" srcId="{E2823067-C2D9-4276-84AD-7A73A8C072B4}" destId="{5A1373CF-8EC3-49A7-94BF-516D3EB26A6C}" srcOrd="5" destOrd="0" parTransId="{85541F1A-8699-498C-942D-94E22E8D0DEB}" sibTransId="{8D36784C-3BE1-49C9-BA07-24CE5400A670}"/>
    <dgm:cxn modelId="{0CBBEF34-BDDE-47C4-BFA6-E36DD031D0BB}" type="presOf" srcId="{5A1373CF-8EC3-49A7-94BF-516D3EB26A6C}" destId="{DDBD5C13-5B35-48D7-9F2C-22B6C045A4B7}" srcOrd="1" destOrd="0" presId="urn:microsoft.com/office/officeart/2005/8/layout/list1"/>
    <dgm:cxn modelId="{DC92CD40-CBEA-48A0-A590-6FF245C6B423}" type="presOf" srcId="{FB0F0AF9-01D9-4527-AE63-AE973D95A58E}" destId="{80A0EB03-815A-4583-B717-17CA7E48ADEF}" srcOrd="0" destOrd="0" presId="urn:microsoft.com/office/officeart/2005/8/layout/list1"/>
    <dgm:cxn modelId="{8060F760-9F05-4EFF-B13D-6B0F650AF934}" type="presOf" srcId="{9E2EF541-2451-4C99-947E-82A87BBE95A9}" destId="{79E65D3E-9C80-482C-A9A5-7493296F4C28}" srcOrd="0" destOrd="0" presId="urn:microsoft.com/office/officeart/2005/8/layout/list1"/>
    <dgm:cxn modelId="{39AB6E64-C33A-417A-B499-86C68BA5D0BA}" type="presOf" srcId="{3B0E1F05-975D-46B3-8D6B-4560D67AD1FF}" destId="{A73E5E8F-D943-4109-B026-F983E97F83EC}" srcOrd="1" destOrd="0" presId="urn:microsoft.com/office/officeart/2005/8/layout/list1"/>
    <dgm:cxn modelId="{E696334D-7CA5-40B7-8F58-4B9717ABDBF3}" srcId="{E2823067-C2D9-4276-84AD-7A73A8C072B4}" destId="{331A0D2E-B568-4BFE-ADBA-052B491B733F}" srcOrd="1" destOrd="0" parTransId="{57841CA4-C8B8-4404-A7ED-C7867FA98F16}" sibTransId="{AD8380F9-2270-4AF7-951A-5247FDE45DF3}"/>
    <dgm:cxn modelId="{E751E672-8F18-4FB6-9694-DF617BA89550}" type="presOf" srcId="{9E2EF541-2451-4C99-947E-82A87BBE95A9}" destId="{8F2CE00C-BD02-4160-8817-31EA730D1B9A}" srcOrd="1" destOrd="0" presId="urn:microsoft.com/office/officeart/2005/8/layout/list1"/>
    <dgm:cxn modelId="{1C462057-FF71-4D88-B72E-50F51EEE0A82}" type="presOf" srcId="{E2823067-C2D9-4276-84AD-7A73A8C072B4}" destId="{A6854999-A2B3-43AF-83E8-FE5A350691E1}" srcOrd="0" destOrd="0" presId="urn:microsoft.com/office/officeart/2005/8/layout/list1"/>
    <dgm:cxn modelId="{A5B5F480-B7EC-4F17-9E9A-839002CF3B8C}" type="presOf" srcId="{FB0F0AF9-01D9-4527-AE63-AE973D95A58E}" destId="{D8317F55-B117-43B2-BB06-1912CFAB1A21}" srcOrd="1" destOrd="0" presId="urn:microsoft.com/office/officeart/2005/8/layout/list1"/>
    <dgm:cxn modelId="{DB070495-53BA-4C20-A67D-8E257BB7B42F}" srcId="{E2823067-C2D9-4276-84AD-7A73A8C072B4}" destId="{9E2EF541-2451-4C99-947E-82A87BBE95A9}" srcOrd="4" destOrd="0" parTransId="{E712B305-4613-46D6-88B5-6D7EAA41EC9B}" sibTransId="{142B4729-AA3F-4A5D-B1ED-209AC1602925}"/>
    <dgm:cxn modelId="{FE3043A7-D75F-4EE5-B0AC-F444BCA97C29}" type="presOf" srcId="{331A0D2E-B568-4BFE-ADBA-052B491B733F}" destId="{8E54EA09-BACE-4D41-B127-2373F14A7ECD}" srcOrd="0" destOrd="0" presId="urn:microsoft.com/office/officeart/2005/8/layout/list1"/>
    <dgm:cxn modelId="{8F3CD6BA-D23A-4DA7-A0C6-4828D1236E14}" type="presOf" srcId="{2C57F8C6-0086-4AD7-975D-C6677F2226C2}" destId="{BECF9776-2583-4A8B-8DF8-AAA4B7737C7B}" srcOrd="0" destOrd="0" presId="urn:microsoft.com/office/officeart/2005/8/layout/list1"/>
    <dgm:cxn modelId="{CE3A03C3-A5D9-409F-A60B-E703E0B2FEAC}" srcId="{E2823067-C2D9-4276-84AD-7A73A8C072B4}" destId="{3B0E1F05-975D-46B3-8D6B-4560D67AD1FF}" srcOrd="0" destOrd="0" parTransId="{723488DC-E45D-4735-988F-026CB792DF8B}" sibTransId="{19350DB6-62CD-4434-9062-B0B3C6343A22}"/>
    <dgm:cxn modelId="{CBA636E8-6629-4EB9-888D-CE14FF3EF240}" srcId="{E2823067-C2D9-4276-84AD-7A73A8C072B4}" destId="{FB0F0AF9-01D9-4527-AE63-AE973D95A58E}" srcOrd="2" destOrd="0" parTransId="{6DFAC8EE-E06C-4492-B63C-340D0C108F69}" sibTransId="{667F6603-2F69-423C-BC0C-428DFCEAF4D1}"/>
    <dgm:cxn modelId="{9FCFD9FD-B4FA-471D-B4FF-AD806EAACDA6}" type="presOf" srcId="{5A1373CF-8EC3-49A7-94BF-516D3EB26A6C}" destId="{876F316A-0D2F-45E6-93D2-031212ADB8CA}" srcOrd="0" destOrd="0" presId="urn:microsoft.com/office/officeart/2005/8/layout/list1"/>
    <dgm:cxn modelId="{859BD245-055F-429A-ACBF-76D6D607B53A}" type="presParOf" srcId="{A6854999-A2B3-43AF-83E8-FE5A350691E1}" destId="{E886B253-D2AA-44E1-9997-3D8F785CDDC2}" srcOrd="0" destOrd="0" presId="urn:microsoft.com/office/officeart/2005/8/layout/list1"/>
    <dgm:cxn modelId="{7C42AC26-F94D-41B5-885A-632DE4BB9A78}" type="presParOf" srcId="{E886B253-D2AA-44E1-9997-3D8F785CDDC2}" destId="{C02445E1-0A29-4ECB-B178-A01ACA4D2C76}" srcOrd="0" destOrd="0" presId="urn:microsoft.com/office/officeart/2005/8/layout/list1"/>
    <dgm:cxn modelId="{939CC083-E4F6-400C-A7D4-8C725AC5100E}" type="presParOf" srcId="{E886B253-D2AA-44E1-9997-3D8F785CDDC2}" destId="{A73E5E8F-D943-4109-B026-F983E97F83EC}" srcOrd="1" destOrd="0" presId="urn:microsoft.com/office/officeart/2005/8/layout/list1"/>
    <dgm:cxn modelId="{BEA27EEC-93E3-454C-9B23-06A6FE1BA676}" type="presParOf" srcId="{A6854999-A2B3-43AF-83E8-FE5A350691E1}" destId="{138E2E2E-2457-4B3E-AEFB-B385A4DCCF5C}" srcOrd="1" destOrd="0" presId="urn:microsoft.com/office/officeart/2005/8/layout/list1"/>
    <dgm:cxn modelId="{6047BF01-1A67-461A-B5B6-88330072B34E}" type="presParOf" srcId="{A6854999-A2B3-43AF-83E8-FE5A350691E1}" destId="{0726C57C-E26F-4BFD-B875-A263B0F2A1A2}" srcOrd="2" destOrd="0" presId="urn:microsoft.com/office/officeart/2005/8/layout/list1"/>
    <dgm:cxn modelId="{7FCD3A2C-C018-4980-8622-3AB8363FCD1B}" type="presParOf" srcId="{A6854999-A2B3-43AF-83E8-FE5A350691E1}" destId="{12869622-1ADB-4588-B753-031A4221DB69}" srcOrd="3" destOrd="0" presId="urn:microsoft.com/office/officeart/2005/8/layout/list1"/>
    <dgm:cxn modelId="{7B80842F-4CEB-4DFD-BDAB-7EA393053B9D}" type="presParOf" srcId="{A6854999-A2B3-43AF-83E8-FE5A350691E1}" destId="{F3E55CB2-BDC2-47C1-8C8F-9F3103C7E07F}" srcOrd="4" destOrd="0" presId="urn:microsoft.com/office/officeart/2005/8/layout/list1"/>
    <dgm:cxn modelId="{EE62D9D5-AB64-4F03-B6F1-20A10C1C232C}" type="presParOf" srcId="{F3E55CB2-BDC2-47C1-8C8F-9F3103C7E07F}" destId="{8E54EA09-BACE-4D41-B127-2373F14A7ECD}" srcOrd="0" destOrd="0" presId="urn:microsoft.com/office/officeart/2005/8/layout/list1"/>
    <dgm:cxn modelId="{7B24B09C-6E3A-414C-AA06-063A64FCD301}" type="presParOf" srcId="{F3E55CB2-BDC2-47C1-8C8F-9F3103C7E07F}" destId="{9910DE34-2FEE-4D71-83EA-C44310BEFC3C}" srcOrd="1" destOrd="0" presId="urn:microsoft.com/office/officeart/2005/8/layout/list1"/>
    <dgm:cxn modelId="{3811A92D-DA03-46AD-BE13-CACEF3E41028}" type="presParOf" srcId="{A6854999-A2B3-43AF-83E8-FE5A350691E1}" destId="{98CA3D57-D0FA-4764-9065-E6D208FB2758}" srcOrd="5" destOrd="0" presId="urn:microsoft.com/office/officeart/2005/8/layout/list1"/>
    <dgm:cxn modelId="{87C79571-0722-435F-AF7B-BE822F327E68}" type="presParOf" srcId="{A6854999-A2B3-43AF-83E8-FE5A350691E1}" destId="{D53503EF-914A-49BF-873D-4EFC0696F7CE}" srcOrd="6" destOrd="0" presId="urn:microsoft.com/office/officeart/2005/8/layout/list1"/>
    <dgm:cxn modelId="{93E21983-7612-4DB0-AA04-D7456C152998}" type="presParOf" srcId="{A6854999-A2B3-43AF-83E8-FE5A350691E1}" destId="{C557AE74-02E9-4086-997E-A7F9DC9FA0E3}" srcOrd="7" destOrd="0" presId="urn:microsoft.com/office/officeart/2005/8/layout/list1"/>
    <dgm:cxn modelId="{1F41161B-046B-4972-85D3-CAA5473DBF36}" type="presParOf" srcId="{A6854999-A2B3-43AF-83E8-FE5A350691E1}" destId="{97C8E563-7926-49B9-A8A2-CD12B835962E}" srcOrd="8" destOrd="0" presId="urn:microsoft.com/office/officeart/2005/8/layout/list1"/>
    <dgm:cxn modelId="{494F49C6-2B85-4F79-948D-141D15EA88E4}" type="presParOf" srcId="{97C8E563-7926-49B9-A8A2-CD12B835962E}" destId="{80A0EB03-815A-4583-B717-17CA7E48ADEF}" srcOrd="0" destOrd="0" presId="urn:microsoft.com/office/officeart/2005/8/layout/list1"/>
    <dgm:cxn modelId="{E0A1D24C-8FB6-48DA-A674-D2A6E6616CC8}" type="presParOf" srcId="{97C8E563-7926-49B9-A8A2-CD12B835962E}" destId="{D8317F55-B117-43B2-BB06-1912CFAB1A21}" srcOrd="1" destOrd="0" presId="urn:microsoft.com/office/officeart/2005/8/layout/list1"/>
    <dgm:cxn modelId="{88B191F2-46AB-4D71-B9E2-239EE83B9C2F}" type="presParOf" srcId="{A6854999-A2B3-43AF-83E8-FE5A350691E1}" destId="{DB46144D-4FF2-46B0-A317-214D09A56714}" srcOrd="9" destOrd="0" presId="urn:microsoft.com/office/officeart/2005/8/layout/list1"/>
    <dgm:cxn modelId="{BA167923-9D82-48E4-B6A3-18F924E2C8F3}" type="presParOf" srcId="{A6854999-A2B3-43AF-83E8-FE5A350691E1}" destId="{A7ACCD68-09AB-4DE7-AAB5-F85D409C5E75}" srcOrd="10" destOrd="0" presId="urn:microsoft.com/office/officeart/2005/8/layout/list1"/>
    <dgm:cxn modelId="{D013E806-8AEA-4623-B464-9C286B0A473D}" type="presParOf" srcId="{A6854999-A2B3-43AF-83E8-FE5A350691E1}" destId="{866304DC-41A7-487A-AA2B-22B5DCE1AF1B}" srcOrd="11" destOrd="0" presId="urn:microsoft.com/office/officeart/2005/8/layout/list1"/>
    <dgm:cxn modelId="{A339227F-1597-4B74-A0F7-04F08A8F34C8}" type="presParOf" srcId="{A6854999-A2B3-43AF-83E8-FE5A350691E1}" destId="{C4F1A097-F38E-4B96-9A95-6D9D1EE184D7}" srcOrd="12" destOrd="0" presId="urn:microsoft.com/office/officeart/2005/8/layout/list1"/>
    <dgm:cxn modelId="{C1EFF214-1DDD-45AE-8669-48B67A7326D8}" type="presParOf" srcId="{C4F1A097-F38E-4B96-9A95-6D9D1EE184D7}" destId="{BECF9776-2583-4A8B-8DF8-AAA4B7737C7B}" srcOrd="0" destOrd="0" presId="urn:microsoft.com/office/officeart/2005/8/layout/list1"/>
    <dgm:cxn modelId="{A2429CC4-E786-4C0A-BCCE-8AC2FA36DCC1}" type="presParOf" srcId="{C4F1A097-F38E-4B96-9A95-6D9D1EE184D7}" destId="{26A4D097-8C16-4E29-BB57-133C000E403E}" srcOrd="1" destOrd="0" presId="urn:microsoft.com/office/officeart/2005/8/layout/list1"/>
    <dgm:cxn modelId="{F1CEAF52-554F-4BC0-8E2E-4DB787D22A0C}" type="presParOf" srcId="{A6854999-A2B3-43AF-83E8-FE5A350691E1}" destId="{D3B58A32-581B-44D0-9F3A-E9E4A34ABAF0}" srcOrd="13" destOrd="0" presId="urn:microsoft.com/office/officeart/2005/8/layout/list1"/>
    <dgm:cxn modelId="{C465C20B-86B8-45A8-AEEB-8B16E67E2993}" type="presParOf" srcId="{A6854999-A2B3-43AF-83E8-FE5A350691E1}" destId="{67B0CB2C-BEE6-4DDB-B70D-A8C646D7100D}" srcOrd="14" destOrd="0" presId="urn:microsoft.com/office/officeart/2005/8/layout/list1"/>
    <dgm:cxn modelId="{39A35C79-B41B-4929-91FF-BB5745C9AE8C}" type="presParOf" srcId="{A6854999-A2B3-43AF-83E8-FE5A350691E1}" destId="{14A31CEB-200F-4125-ACA9-A36254C7BD8E}" srcOrd="15" destOrd="0" presId="urn:microsoft.com/office/officeart/2005/8/layout/list1"/>
    <dgm:cxn modelId="{7EF72540-868C-4E7F-9107-1170FB596937}" type="presParOf" srcId="{A6854999-A2B3-43AF-83E8-FE5A350691E1}" destId="{C026883E-A75E-44C5-A419-E9004AF10BB5}" srcOrd="16" destOrd="0" presId="urn:microsoft.com/office/officeart/2005/8/layout/list1"/>
    <dgm:cxn modelId="{FCB01F07-9519-4FA7-A7D8-9FEE42910F4A}" type="presParOf" srcId="{C026883E-A75E-44C5-A419-E9004AF10BB5}" destId="{79E65D3E-9C80-482C-A9A5-7493296F4C28}" srcOrd="0" destOrd="0" presId="urn:microsoft.com/office/officeart/2005/8/layout/list1"/>
    <dgm:cxn modelId="{BACC2EFA-BCAB-4047-AAA6-9ADCD6CC56BC}" type="presParOf" srcId="{C026883E-A75E-44C5-A419-E9004AF10BB5}" destId="{8F2CE00C-BD02-4160-8817-31EA730D1B9A}" srcOrd="1" destOrd="0" presId="urn:microsoft.com/office/officeart/2005/8/layout/list1"/>
    <dgm:cxn modelId="{D9952F4C-76F5-41C9-B7D5-6249FCB73AA7}" type="presParOf" srcId="{A6854999-A2B3-43AF-83E8-FE5A350691E1}" destId="{DA3FD11C-BECA-4B21-8CFF-63973549C0AB}" srcOrd="17" destOrd="0" presId="urn:microsoft.com/office/officeart/2005/8/layout/list1"/>
    <dgm:cxn modelId="{23C4FE63-17F4-4EA8-B17B-345D5519C8F0}" type="presParOf" srcId="{A6854999-A2B3-43AF-83E8-FE5A350691E1}" destId="{D5E24FE4-32B2-4F33-A4E2-638920B9DB9B}" srcOrd="18" destOrd="0" presId="urn:microsoft.com/office/officeart/2005/8/layout/list1"/>
    <dgm:cxn modelId="{5A5F6739-CBB9-41C5-8C53-E31977945990}" type="presParOf" srcId="{A6854999-A2B3-43AF-83E8-FE5A350691E1}" destId="{AC415AD8-4915-49BD-A7A6-C28D6F2C4BE4}" srcOrd="19" destOrd="0" presId="urn:microsoft.com/office/officeart/2005/8/layout/list1"/>
    <dgm:cxn modelId="{0642EDFC-23B5-45B7-8BA7-997E7836521A}" type="presParOf" srcId="{A6854999-A2B3-43AF-83E8-FE5A350691E1}" destId="{F1A97959-39E5-4EBB-AE90-4C4CEAA2548D}" srcOrd="20" destOrd="0" presId="urn:microsoft.com/office/officeart/2005/8/layout/list1"/>
    <dgm:cxn modelId="{6BA5E1D1-AE7E-4BCC-8650-C437424EDFC3}" type="presParOf" srcId="{F1A97959-39E5-4EBB-AE90-4C4CEAA2548D}" destId="{876F316A-0D2F-45E6-93D2-031212ADB8CA}" srcOrd="0" destOrd="0" presId="urn:microsoft.com/office/officeart/2005/8/layout/list1"/>
    <dgm:cxn modelId="{FE37AE69-6B95-47DB-A650-4308F47DC64C}" type="presParOf" srcId="{F1A97959-39E5-4EBB-AE90-4C4CEAA2548D}" destId="{DDBD5C13-5B35-48D7-9F2C-22B6C045A4B7}" srcOrd="1" destOrd="0" presId="urn:microsoft.com/office/officeart/2005/8/layout/list1"/>
    <dgm:cxn modelId="{C671CB29-CCFF-4EAE-B5FC-78E040F200B5}" type="presParOf" srcId="{A6854999-A2B3-43AF-83E8-FE5A350691E1}" destId="{76C7CA03-B0D8-4C6A-96F5-D684D57393D0}" srcOrd="21" destOrd="0" presId="urn:microsoft.com/office/officeart/2005/8/layout/list1"/>
    <dgm:cxn modelId="{DE7E76C1-8D9F-4970-93F4-38E9CEAF83D3}" type="presParOf" srcId="{A6854999-A2B3-43AF-83E8-FE5A350691E1}" destId="{6511B2F3-00B9-4C4E-9EE1-9104635C16AD}"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774C67-0A9D-4288-A58F-DF11506B09F8}"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EF7203F2-8E4C-4340-A1D9-8ACF39D60F11}">
      <dgm:prSet phldrT="[Text]" custT="1"/>
      <dgm:spPr/>
      <dgm:t>
        <a:bodyPr/>
        <a:lstStyle/>
        <a:p>
          <a:r>
            <a:rPr lang="en-US" sz="1600" dirty="0"/>
            <a:t>Limited production- Batch process</a:t>
          </a:r>
        </a:p>
      </dgm:t>
    </dgm:pt>
    <dgm:pt modelId="{8B6CD1E9-65B2-4B2D-A519-1C5B3D577DF2}" type="parTrans" cxnId="{C0D27256-3E02-4334-A4CA-6AEAB1171B1D}">
      <dgm:prSet/>
      <dgm:spPr/>
      <dgm:t>
        <a:bodyPr/>
        <a:lstStyle/>
        <a:p>
          <a:endParaRPr lang="en-US"/>
        </a:p>
      </dgm:t>
    </dgm:pt>
    <dgm:pt modelId="{CFE590AE-F78D-4014-9752-9F10D79BA996}" type="sibTrans" cxnId="{C0D27256-3E02-4334-A4CA-6AEAB1171B1D}">
      <dgm:prSet/>
      <dgm:spPr/>
      <dgm:t>
        <a:bodyPr/>
        <a:lstStyle/>
        <a:p>
          <a:endParaRPr lang="en-US"/>
        </a:p>
      </dgm:t>
    </dgm:pt>
    <dgm:pt modelId="{6C7461B1-15DB-46CF-86E9-1B76E41892AD}">
      <dgm:prSet phldrT="[Text]" custT="1"/>
      <dgm:spPr/>
      <dgm:t>
        <a:bodyPr/>
        <a:lstStyle/>
        <a:p>
          <a:r>
            <a:rPr lang="en-US" sz="1600" dirty="0"/>
            <a:t>Specialized and Skilled labor</a:t>
          </a:r>
        </a:p>
      </dgm:t>
    </dgm:pt>
    <dgm:pt modelId="{5EDB818B-21F8-4B1A-AB8A-D18D44F82666}" type="parTrans" cxnId="{D1CD6C74-272C-458A-9BF2-7EFB7338A627}">
      <dgm:prSet/>
      <dgm:spPr/>
      <dgm:t>
        <a:bodyPr/>
        <a:lstStyle/>
        <a:p>
          <a:endParaRPr lang="en-US"/>
        </a:p>
      </dgm:t>
    </dgm:pt>
    <dgm:pt modelId="{101229B5-76FE-41C1-92FA-0D6FBB12F50D}" type="sibTrans" cxnId="{D1CD6C74-272C-458A-9BF2-7EFB7338A627}">
      <dgm:prSet/>
      <dgm:spPr/>
      <dgm:t>
        <a:bodyPr/>
        <a:lstStyle/>
        <a:p>
          <a:endParaRPr lang="en-US"/>
        </a:p>
      </dgm:t>
    </dgm:pt>
    <dgm:pt modelId="{6EB5A72F-574E-4600-9C3A-820532060D6E}">
      <dgm:prSet phldrT="[Text]" custT="1"/>
      <dgm:spPr/>
      <dgm:t>
        <a:bodyPr/>
        <a:lstStyle/>
        <a:p>
          <a:r>
            <a:rPr lang="en-US" sz="1600" dirty="0"/>
            <a:t>Maintenance cost high</a:t>
          </a:r>
        </a:p>
      </dgm:t>
    </dgm:pt>
    <dgm:pt modelId="{C6160FBE-75B3-400C-A29F-C2849376A958}" type="parTrans" cxnId="{0987D5B5-56E6-4678-A754-E29B4489EFA7}">
      <dgm:prSet/>
      <dgm:spPr/>
      <dgm:t>
        <a:bodyPr/>
        <a:lstStyle/>
        <a:p>
          <a:endParaRPr lang="en-US"/>
        </a:p>
      </dgm:t>
    </dgm:pt>
    <dgm:pt modelId="{F2ABFCDB-1123-40F4-B091-EF32692B3814}" type="sibTrans" cxnId="{0987D5B5-56E6-4678-A754-E29B4489EFA7}">
      <dgm:prSet/>
      <dgm:spPr/>
      <dgm:t>
        <a:bodyPr/>
        <a:lstStyle/>
        <a:p>
          <a:endParaRPr lang="en-US"/>
        </a:p>
      </dgm:t>
    </dgm:pt>
    <dgm:pt modelId="{ADCF4E46-4FE2-4C63-A1FF-670FEE31AA95}">
      <dgm:prSet custT="1"/>
      <dgm:spPr/>
      <dgm:t>
        <a:bodyPr/>
        <a:lstStyle/>
        <a:p>
          <a:r>
            <a:rPr lang="en-US" sz="1600" dirty="0"/>
            <a:t>Limited maximum temperature</a:t>
          </a:r>
        </a:p>
      </dgm:t>
    </dgm:pt>
    <dgm:pt modelId="{D31D3653-407E-4271-A960-DF7880823052}" type="parTrans" cxnId="{FD4765BC-1554-4E8B-AA8B-7A4670981889}">
      <dgm:prSet/>
      <dgm:spPr/>
      <dgm:t>
        <a:bodyPr/>
        <a:lstStyle/>
        <a:p>
          <a:endParaRPr lang="en-US"/>
        </a:p>
      </dgm:t>
    </dgm:pt>
    <dgm:pt modelId="{1EC37698-E18A-4846-92B2-471BDEA00C4D}" type="sibTrans" cxnId="{FD4765BC-1554-4E8B-AA8B-7A4670981889}">
      <dgm:prSet/>
      <dgm:spPr/>
      <dgm:t>
        <a:bodyPr/>
        <a:lstStyle/>
        <a:p>
          <a:endParaRPr lang="en-US"/>
        </a:p>
      </dgm:t>
    </dgm:pt>
    <dgm:pt modelId="{30F2AA50-15C4-4741-8D05-E0A1E2E09DA3}">
      <dgm:prSet custT="1"/>
      <dgm:spPr/>
      <dgm:t>
        <a:bodyPr/>
        <a:lstStyle/>
        <a:p>
          <a:r>
            <a:rPr lang="en-US" sz="1600" dirty="0"/>
            <a:t>Risk of overheating</a:t>
          </a:r>
        </a:p>
      </dgm:t>
    </dgm:pt>
    <dgm:pt modelId="{604B04CE-8CBC-41CB-9A22-514C4FAF8C65}" type="parTrans" cxnId="{A6B2555D-0792-4449-9C59-D395A25591C3}">
      <dgm:prSet/>
      <dgm:spPr/>
      <dgm:t>
        <a:bodyPr/>
        <a:lstStyle/>
        <a:p>
          <a:endParaRPr lang="en-US"/>
        </a:p>
      </dgm:t>
    </dgm:pt>
    <dgm:pt modelId="{9CEA4B36-AED0-4ED3-88F3-55869E23D26E}" type="sibTrans" cxnId="{A6B2555D-0792-4449-9C59-D395A25591C3}">
      <dgm:prSet/>
      <dgm:spPr/>
      <dgm:t>
        <a:bodyPr/>
        <a:lstStyle/>
        <a:p>
          <a:endParaRPr lang="en-US"/>
        </a:p>
      </dgm:t>
    </dgm:pt>
    <dgm:pt modelId="{F1683F79-43B5-4F2B-880E-B8D1523588AE}">
      <dgm:prSet custT="1"/>
      <dgm:spPr/>
      <dgm:t>
        <a:bodyPr/>
        <a:lstStyle/>
        <a:p>
          <a:r>
            <a:rPr lang="en-US" sz="1600" dirty="0"/>
            <a:t>Lower efficiency</a:t>
          </a:r>
        </a:p>
      </dgm:t>
    </dgm:pt>
    <dgm:pt modelId="{3DEDC4BA-E79B-43C2-99C8-BA5051403C1E}" type="parTrans" cxnId="{9EC50253-BE95-4C2C-8070-C513A240A486}">
      <dgm:prSet/>
      <dgm:spPr/>
      <dgm:t>
        <a:bodyPr/>
        <a:lstStyle/>
        <a:p>
          <a:endParaRPr lang="en-US"/>
        </a:p>
      </dgm:t>
    </dgm:pt>
    <dgm:pt modelId="{B646DDA6-5FBA-4285-B022-AF0ED3AD38BC}" type="sibTrans" cxnId="{9EC50253-BE95-4C2C-8070-C513A240A486}">
      <dgm:prSet/>
      <dgm:spPr/>
      <dgm:t>
        <a:bodyPr/>
        <a:lstStyle/>
        <a:p>
          <a:endParaRPr lang="en-US"/>
        </a:p>
      </dgm:t>
    </dgm:pt>
    <dgm:pt modelId="{FD0CFB76-2FD2-47AF-800D-D2DC22B9C6F3}" type="pres">
      <dgm:prSet presAssocID="{11774C67-0A9D-4288-A58F-DF11506B09F8}" presName="linear" presStyleCnt="0">
        <dgm:presLayoutVars>
          <dgm:dir/>
          <dgm:animLvl val="lvl"/>
          <dgm:resizeHandles val="exact"/>
        </dgm:presLayoutVars>
      </dgm:prSet>
      <dgm:spPr/>
    </dgm:pt>
    <dgm:pt modelId="{B2EC81AC-B8CB-4C5A-9DA8-BEE5F5019B25}" type="pres">
      <dgm:prSet presAssocID="{EF7203F2-8E4C-4340-A1D9-8ACF39D60F11}" presName="parentLin" presStyleCnt="0"/>
      <dgm:spPr/>
    </dgm:pt>
    <dgm:pt modelId="{88B85291-D0FC-4308-8709-DADFAEBC2279}" type="pres">
      <dgm:prSet presAssocID="{EF7203F2-8E4C-4340-A1D9-8ACF39D60F11}" presName="parentLeftMargin" presStyleLbl="node1" presStyleIdx="0" presStyleCnt="6"/>
      <dgm:spPr/>
    </dgm:pt>
    <dgm:pt modelId="{82934CBE-27A0-4800-87A2-B947B1B54270}" type="pres">
      <dgm:prSet presAssocID="{EF7203F2-8E4C-4340-A1D9-8ACF39D60F11}" presName="parentText" presStyleLbl="node1" presStyleIdx="0" presStyleCnt="6">
        <dgm:presLayoutVars>
          <dgm:chMax val="0"/>
          <dgm:bulletEnabled val="1"/>
        </dgm:presLayoutVars>
      </dgm:prSet>
      <dgm:spPr/>
    </dgm:pt>
    <dgm:pt modelId="{B6B9B43C-398A-4DE1-B629-E5D741D48191}" type="pres">
      <dgm:prSet presAssocID="{EF7203F2-8E4C-4340-A1D9-8ACF39D60F11}" presName="negativeSpace" presStyleCnt="0"/>
      <dgm:spPr/>
    </dgm:pt>
    <dgm:pt modelId="{7CAC0F9C-F520-498C-B6EE-C42E47455DA3}" type="pres">
      <dgm:prSet presAssocID="{EF7203F2-8E4C-4340-A1D9-8ACF39D60F11}" presName="childText" presStyleLbl="conFgAcc1" presStyleIdx="0" presStyleCnt="6">
        <dgm:presLayoutVars>
          <dgm:bulletEnabled val="1"/>
        </dgm:presLayoutVars>
      </dgm:prSet>
      <dgm:spPr/>
    </dgm:pt>
    <dgm:pt modelId="{D10D9FF7-24CB-4787-9D0A-4E0298C20BF8}" type="pres">
      <dgm:prSet presAssocID="{CFE590AE-F78D-4014-9752-9F10D79BA996}" presName="spaceBetweenRectangles" presStyleCnt="0"/>
      <dgm:spPr/>
    </dgm:pt>
    <dgm:pt modelId="{04954ED8-019F-4A0B-BDF1-6D87D48238CF}" type="pres">
      <dgm:prSet presAssocID="{F1683F79-43B5-4F2B-880E-B8D1523588AE}" presName="parentLin" presStyleCnt="0"/>
      <dgm:spPr/>
    </dgm:pt>
    <dgm:pt modelId="{1AB2231A-0C4D-477E-9B78-38A9AB6A1108}" type="pres">
      <dgm:prSet presAssocID="{F1683F79-43B5-4F2B-880E-B8D1523588AE}" presName="parentLeftMargin" presStyleLbl="node1" presStyleIdx="0" presStyleCnt="6"/>
      <dgm:spPr/>
    </dgm:pt>
    <dgm:pt modelId="{0A4BA1A3-E8D7-4141-911A-2BA5186C0973}" type="pres">
      <dgm:prSet presAssocID="{F1683F79-43B5-4F2B-880E-B8D1523588AE}" presName="parentText" presStyleLbl="node1" presStyleIdx="1" presStyleCnt="6">
        <dgm:presLayoutVars>
          <dgm:chMax val="0"/>
          <dgm:bulletEnabled val="1"/>
        </dgm:presLayoutVars>
      </dgm:prSet>
      <dgm:spPr/>
    </dgm:pt>
    <dgm:pt modelId="{4824BCA0-F09E-469E-BF18-199D8DF5556E}" type="pres">
      <dgm:prSet presAssocID="{F1683F79-43B5-4F2B-880E-B8D1523588AE}" presName="negativeSpace" presStyleCnt="0"/>
      <dgm:spPr/>
    </dgm:pt>
    <dgm:pt modelId="{48DAB346-F093-4B9E-AB5E-9E75EE9DB208}" type="pres">
      <dgm:prSet presAssocID="{F1683F79-43B5-4F2B-880E-B8D1523588AE}" presName="childText" presStyleLbl="conFgAcc1" presStyleIdx="1" presStyleCnt="6">
        <dgm:presLayoutVars>
          <dgm:bulletEnabled val="1"/>
        </dgm:presLayoutVars>
      </dgm:prSet>
      <dgm:spPr/>
    </dgm:pt>
    <dgm:pt modelId="{3942F014-785A-4577-AF23-6B5DF0B7A2DC}" type="pres">
      <dgm:prSet presAssocID="{B646DDA6-5FBA-4285-B022-AF0ED3AD38BC}" presName="spaceBetweenRectangles" presStyleCnt="0"/>
      <dgm:spPr/>
    </dgm:pt>
    <dgm:pt modelId="{5145D98D-3D06-4F54-86A9-80947A3D880C}" type="pres">
      <dgm:prSet presAssocID="{6C7461B1-15DB-46CF-86E9-1B76E41892AD}" presName="parentLin" presStyleCnt="0"/>
      <dgm:spPr/>
    </dgm:pt>
    <dgm:pt modelId="{2705B66D-0AB8-41B4-A3F0-FA6F26CFD1B9}" type="pres">
      <dgm:prSet presAssocID="{6C7461B1-15DB-46CF-86E9-1B76E41892AD}" presName="parentLeftMargin" presStyleLbl="node1" presStyleIdx="1" presStyleCnt="6"/>
      <dgm:spPr/>
    </dgm:pt>
    <dgm:pt modelId="{D40BF623-AAB6-4D1C-BFF5-A32BC7FA9E30}" type="pres">
      <dgm:prSet presAssocID="{6C7461B1-15DB-46CF-86E9-1B76E41892AD}" presName="parentText" presStyleLbl="node1" presStyleIdx="2" presStyleCnt="6">
        <dgm:presLayoutVars>
          <dgm:chMax val="0"/>
          <dgm:bulletEnabled val="1"/>
        </dgm:presLayoutVars>
      </dgm:prSet>
      <dgm:spPr/>
    </dgm:pt>
    <dgm:pt modelId="{8CF97EE3-FEA8-4794-8924-00CD0DEED5F9}" type="pres">
      <dgm:prSet presAssocID="{6C7461B1-15DB-46CF-86E9-1B76E41892AD}" presName="negativeSpace" presStyleCnt="0"/>
      <dgm:spPr/>
    </dgm:pt>
    <dgm:pt modelId="{158D3928-F809-43BD-A638-8FA81734B804}" type="pres">
      <dgm:prSet presAssocID="{6C7461B1-15DB-46CF-86E9-1B76E41892AD}" presName="childText" presStyleLbl="conFgAcc1" presStyleIdx="2" presStyleCnt="6">
        <dgm:presLayoutVars>
          <dgm:bulletEnabled val="1"/>
        </dgm:presLayoutVars>
      </dgm:prSet>
      <dgm:spPr/>
    </dgm:pt>
    <dgm:pt modelId="{B10290A3-A1B1-461C-A811-6006DC3BE640}" type="pres">
      <dgm:prSet presAssocID="{101229B5-76FE-41C1-92FA-0D6FBB12F50D}" presName="spaceBetweenRectangles" presStyleCnt="0"/>
      <dgm:spPr/>
    </dgm:pt>
    <dgm:pt modelId="{018F897B-447D-4D53-BBB9-2E0BC61727DE}" type="pres">
      <dgm:prSet presAssocID="{6EB5A72F-574E-4600-9C3A-820532060D6E}" presName="parentLin" presStyleCnt="0"/>
      <dgm:spPr/>
    </dgm:pt>
    <dgm:pt modelId="{E8B3AAC7-9B77-431A-8797-D948B9D8B600}" type="pres">
      <dgm:prSet presAssocID="{6EB5A72F-574E-4600-9C3A-820532060D6E}" presName="parentLeftMargin" presStyleLbl="node1" presStyleIdx="2" presStyleCnt="6"/>
      <dgm:spPr/>
    </dgm:pt>
    <dgm:pt modelId="{A867A49B-99F4-4FD0-937C-53983073FE9F}" type="pres">
      <dgm:prSet presAssocID="{6EB5A72F-574E-4600-9C3A-820532060D6E}" presName="parentText" presStyleLbl="node1" presStyleIdx="3" presStyleCnt="6">
        <dgm:presLayoutVars>
          <dgm:chMax val="0"/>
          <dgm:bulletEnabled val="1"/>
        </dgm:presLayoutVars>
      </dgm:prSet>
      <dgm:spPr/>
    </dgm:pt>
    <dgm:pt modelId="{F17225FB-ED91-485D-927E-13E07B845679}" type="pres">
      <dgm:prSet presAssocID="{6EB5A72F-574E-4600-9C3A-820532060D6E}" presName="negativeSpace" presStyleCnt="0"/>
      <dgm:spPr/>
    </dgm:pt>
    <dgm:pt modelId="{9970D425-27E2-49CE-8272-D6B95AB2407A}" type="pres">
      <dgm:prSet presAssocID="{6EB5A72F-574E-4600-9C3A-820532060D6E}" presName="childText" presStyleLbl="conFgAcc1" presStyleIdx="3" presStyleCnt="6">
        <dgm:presLayoutVars>
          <dgm:bulletEnabled val="1"/>
        </dgm:presLayoutVars>
      </dgm:prSet>
      <dgm:spPr/>
    </dgm:pt>
    <dgm:pt modelId="{CC016CBB-92DA-4CA3-8BF7-1682BFF0C351}" type="pres">
      <dgm:prSet presAssocID="{F2ABFCDB-1123-40F4-B091-EF32692B3814}" presName="spaceBetweenRectangles" presStyleCnt="0"/>
      <dgm:spPr/>
    </dgm:pt>
    <dgm:pt modelId="{E62E7091-4CD4-4FC8-BBEA-55B095509D82}" type="pres">
      <dgm:prSet presAssocID="{ADCF4E46-4FE2-4C63-A1FF-670FEE31AA95}" presName="parentLin" presStyleCnt="0"/>
      <dgm:spPr/>
    </dgm:pt>
    <dgm:pt modelId="{FF316640-7786-4D31-A96A-B5380E385E20}" type="pres">
      <dgm:prSet presAssocID="{ADCF4E46-4FE2-4C63-A1FF-670FEE31AA95}" presName="parentLeftMargin" presStyleLbl="node1" presStyleIdx="3" presStyleCnt="6"/>
      <dgm:spPr/>
    </dgm:pt>
    <dgm:pt modelId="{5940175C-2EB9-4F0B-89A8-91A613301824}" type="pres">
      <dgm:prSet presAssocID="{ADCF4E46-4FE2-4C63-A1FF-670FEE31AA95}" presName="parentText" presStyleLbl="node1" presStyleIdx="4" presStyleCnt="6">
        <dgm:presLayoutVars>
          <dgm:chMax val="0"/>
          <dgm:bulletEnabled val="1"/>
        </dgm:presLayoutVars>
      </dgm:prSet>
      <dgm:spPr/>
    </dgm:pt>
    <dgm:pt modelId="{0DBD6A3D-A168-4D77-9D32-E906DFF961AE}" type="pres">
      <dgm:prSet presAssocID="{ADCF4E46-4FE2-4C63-A1FF-670FEE31AA95}" presName="negativeSpace" presStyleCnt="0"/>
      <dgm:spPr/>
    </dgm:pt>
    <dgm:pt modelId="{E4C1B2DF-A1A7-4A0F-AA28-CEA7AAC152FB}" type="pres">
      <dgm:prSet presAssocID="{ADCF4E46-4FE2-4C63-A1FF-670FEE31AA95}" presName="childText" presStyleLbl="conFgAcc1" presStyleIdx="4" presStyleCnt="6">
        <dgm:presLayoutVars>
          <dgm:bulletEnabled val="1"/>
        </dgm:presLayoutVars>
      </dgm:prSet>
      <dgm:spPr/>
    </dgm:pt>
    <dgm:pt modelId="{288C6036-B483-47AD-AFEC-172B1EAA7993}" type="pres">
      <dgm:prSet presAssocID="{1EC37698-E18A-4846-92B2-471BDEA00C4D}" presName="spaceBetweenRectangles" presStyleCnt="0"/>
      <dgm:spPr/>
    </dgm:pt>
    <dgm:pt modelId="{680DE171-B4F3-47BA-AA27-9B2192ADE8B6}" type="pres">
      <dgm:prSet presAssocID="{30F2AA50-15C4-4741-8D05-E0A1E2E09DA3}" presName="parentLin" presStyleCnt="0"/>
      <dgm:spPr/>
    </dgm:pt>
    <dgm:pt modelId="{6BC3FD34-FA18-4052-8096-271C67233A88}" type="pres">
      <dgm:prSet presAssocID="{30F2AA50-15C4-4741-8D05-E0A1E2E09DA3}" presName="parentLeftMargin" presStyleLbl="node1" presStyleIdx="4" presStyleCnt="6"/>
      <dgm:spPr/>
    </dgm:pt>
    <dgm:pt modelId="{2983D029-1066-4FC4-84C1-B0C49D3A0268}" type="pres">
      <dgm:prSet presAssocID="{30F2AA50-15C4-4741-8D05-E0A1E2E09DA3}" presName="parentText" presStyleLbl="node1" presStyleIdx="5" presStyleCnt="6">
        <dgm:presLayoutVars>
          <dgm:chMax val="0"/>
          <dgm:bulletEnabled val="1"/>
        </dgm:presLayoutVars>
      </dgm:prSet>
      <dgm:spPr/>
    </dgm:pt>
    <dgm:pt modelId="{FFD3182E-B6F0-4D15-A954-64036BD5DB75}" type="pres">
      <dgm:prSet presAssocID="{30F2AA50-15C4-4741-8D05-E0A1E2E09DA3}" presName="negativeSpace" presStyleCnt="0"/>
      <dgm:spPr/>
    </dgm:pt>
    <dgm:pt modelId="{C46A3CA2-8666-447D-A99D-6CEE47775412}" type="pres">
      <dgm:prSet presAssocID="{30F2AA50-15C4-4741-8D05-E0A1E2E09DA3}" presName="childText" presStyleLbl="conFgAcc1" presStyleIdx="5" presStyleCnt="6">
        <dgm:presLayoutVars>
          <dgm:bulletEnabled val="1"/>
        </dgm:presLayoutVars>
      </dgm:prSet>
      <dgm:spPr/>
    </dgm:pt>
  </dgm:ptLst>
  <dgm:cxnLst>
    <dgm:cxn modelId="{017F1318-D888-4884-BCA7-4AE8BE9CCF88}" type="presOf" srcId="{6EB5A72F-574E-4600-9C3A-820532060D6E}" destId="{E8B3AAC7-9B77-431A-8797-D948B9D8B600}" srcOrd="0" destOrd="0" presId="urn:microsoft.com/office/officeart/2005/8/layout/list1"/>
    <dgm:cxn modelId="{A4C42121-0423-4A36-822D-A012E681E898}" type="presOf" srcId="{ADCF4E46-4FE2-4C63-A1FF-670FEE31AA95}" destId="{FF316640-7786-4D31-A96A-B5380E385E20}" srcOrd="0" destOrd="0" presId="urn:microsoft.com/office/officeart/2005/8/layout/list1"/>
    <dgm:cxn modelId="{A6B2555D-0792-4449-9C59-D395A25591C3}" srcId="{11774C67-0A9D-4288-A58F-DF11506B09F8}" destId="{30F2AA50-15C4-4741-8D05-E0A1E2E09DA3}" srcOrd="5" destOrd="0" parTransId="{604B04CE-8CBC-41CB-9A22-514C4FAF8C65}" sibTransId="{9CEA4B36-AED0-4ED3-88F3-55869E23D26E}"/>
    <dgm:cxn modelId="{9EC50253-BE95-4C2C-8070-C513A240A486}" srcId="{11774C67-0A9D-4288-A58F-DF11506B09F8}" destId="{F1683F79-43B5-4F2B-880E-B8D1523588AE}" srcOrd="1" destOrd="0" parTransId="{3DEDC4BA-E79B-43C2-99C8-BA5051403C1E}" sibTransId="{B646DDA6-5FBA-4285-B022-AF0ED3AD38BC}"/>
    <dgm:cxn modelId="{D1CD6C74-272C-458A-9BF2-7EFB7338A627}" srcId="{11774C67-0A9D-4288-A58F-DF11506B09F8}" destId="{6C7461B1-15DB-46CF-86E9-1B76E41892AD}" srcOrd="2" destOrd="0" parTransId="{5EDB818B-21F8-4B1A-AB8A-D18D44F82666}" sibTransId="{101229B5-76FE-41C1-92FA-0D6FBB12F50D}"/>
    <dgm:cxn modelId="{E2DF0955-61FE-46A7-8C41-D6AD28F34280}" type="presOf" srcId="{6C7461B1-15DB-46CF-86E9-1B76E41892AD}" destId="{D40BF623-AAB6-4D1C-BFF5-A32BC7FA9E30}" srcOrd="1" destOrd="0" presId="urn:microsoft.com/office/officeart/2005/8/layout/list1"/>
    <dgm:cxn modelId="{C1E72756-8F01-49B0-80BA-C5957792B109}" type="presOf" srcId="{30F2AA50-15C4-4741-8D05-E0A1E2E09DA3}" destId="{6BC3FD34-FA18-4052-8096-271C67233A88}" srcOrd="0" destOrd="0" presId="urn:microsoft.com/office/officeart/2005/8/layout/list1"/>
    <dgm:cxn modelId="{C0D27256-3E02-4334-A4CA-6AEAB1171B1D}" srcId="{11774C67-0A9D-4288-A58F-DF11506B09F8}" destId="{EF7203F2-8E4C-4340-A1D9-8ACF39D60F11}" srcOrd="0" destOrd="0" parTransId="{8B6CD1E9-65B2-4B2D-A519-1C5B3D577DF2}" sibTransId="{CFE590AE-F78D-4014-9752-9F10D79BA996}"/>
    <dgm:cxn modelId="{9A565376-A56F-4AAA-8AC4-13644D1B58C8}" type="presOf" srcId="{6C7461B1-15DB-46CF-86E9-1B76E41892AD}" destId="{2705B66D-0AB8-41B4-A3F0-FA6F26CFD1B9}" srcOrd="0" destOrd="0" presId="urn:microsoft.com/office/officeart/2005/8/layout/list1"/>
    <dgm:cxn modelId="{C72C1A8E-D91E-4097-8EB2-090742CE6270}" type="presOf" srcId="{ADCF4E46-4FE2-4C63-A1FF-670FEE31AA95}" destId="{5940175C-2EB9-4F0B-89A8-91A613301824}" srcOrd="1" destOrd="0" presId="urn:microsoft.com/office/officeart/2005/8/layout/list1"/>
    <dgm:cxn modelId="{D03796B4-5111-4ADF-8D08-9BD71BD4C9F6}" type="presOf" srcId="{11774C67-0A9D-4288-A58F-DF11506B09F8}" destId="{FD0CFB76-2FD2-47AF-800D-D2DC22B9C6F3}" srcOrd="0" destOrd="0" presId="urn:microsoft.com/office/officeart/2005/8/layout/list1"/>
    <dgm:cxn modelId="{0987D5B5-56E6-4678-A754-E29B4489EFA7}" srcId="{11774C67-0A9D-4288-A58F-DF11506B09F8}" destId="{6EB5A72F-574E-4600-9C3A-820532060D6E}" srcOrd="3" destOrd="0" parTransId="{C6160FBE-75B3-400C-A29F-C2849376A958}" sibTransId="{F2ABFCDB-1123-40F4-B091-EF32692B3814}"/>
    <dgm:cxn modelId="{FD4765BC-1554-4E8B-AA8B-7A4670981889}" srcId="{11774C67-0A9D-4288-A58F-DF11506B09F8}" destId="{ADCF4E46-4FE2-4C63-A1FF-670FEE31AA95}" srcOrd="4" destOrd="0" parTransId="{D31D3653-407E-4271-A960-DF7880823052}" sibTransId="{1EC37698-E18A-4846-92B2-471BDEA00C4D}"/>
    <dgm:cxn modelId="{18EB1CC2-178E-4197-8CCE-977CFFE8F2F4}" type="presOf" srcId="{30F2AA50-15C4-4741-8D05-E0A1E2E09DA3}" destId="{2983D029-1066-4FC4-84C1-B0C49D3A0268}" srcOrd="1" destOrd="0" presId="urn:microsoft.com/office/officeart/2005/8/layout/list1"/>
    <dgm:cxn modelId="{6F4D7FC5-A0B8-4E11-A489-E23DC13579DF}" type="presOf" srcId="{EF7203F2-8E4C-4340-A1D9-8ACF39D60F11}" destId="{88B85291-D0FC-4308-8709-DADFAEBC2279}" srcOrd="0" destOrd="0" presId="urn:microsoft.com/office/officeart/2005/8/layout/list1"/>
    <dgm:cxn modelId="{2250D7CC-FDB4-4E00-B0D1-2BAFA4408F32}" type="presOf" srcId="{F1683F79-43B5-4F2B-880E-B8D1523588AE}" destId="{1AB2231A-0C4D-477E-9B78-38A9AB6A1108}" srcOrd="0" destOrd="0" presId="urn:microsoft.com/office/officeart/2005/8/layout/list1"/>
    <dgm:cxn modelId="{B1B842D1-AD6B-460E-9CD1-5EA7AC79B693}" type="presOf" srcId="{EF7203F2-8E4C-4340-A1D9-8ACF39D60F11}" destId="{82934CBE-27A0-4800-87A2-B947B1B54270}" srcOrd="1" destOrd="0" presId="urn:microsoft.com/office/officeart/2005/8/layout/list1"/>
    <dgm:cxn modelId="{098D12ED-74EC-4F33-A486-9F9919F83C87}" type="presOf" srcId="{6EB5A72F-574E-4600-9C3A-820532060D6E}" destId="{A867A49B-99F4-4FD0-937C-53983073FE9F}" srcOrd="1" destOrd="0" presId="urn:microsoft.com/office/officeart/2005/8/layout/list1"/>
    <dgm:cxn modelId="{4396E0EE-E16A-419C-9123-F22FDA92F23C}" type="presOf" srcId="{F1683F79-43B5-4F2B-880E-B8D1523588AE}" destId="{0A4BA1A3-E8D7-4141-911A-2BA5186C0973}" srcOrd="1" destOrd="0" presId="urn:microsoft.com/office/officeart/2005/8/layout/list1"/>
    <dgm:cxn modelId="{DA62FC57-F15E-4785-BD4A-CC258B024AB6}" type="presParOf" srcId="{FD0CFB76-2FD2-47AF-800D-D2DC22B9C6F3}" destId="{B2EC81AC-B8CB-4C5A-9DA8-BEE5F5019B25}" srcOrd="0" destOrd="0" presId="urn:microsoft.com/office/officeart/2005/8/layout/list1"/>
    <dgm:cxn modelId="{6365174F-FF94-4943-A323-B6E5E45AE625}" type="presParOf" srcId="{B2EC81AC-B8CB-4C5A-9DA8-BEE5F5019B25}" destId="{88B85291-D0FC-4308-8709-DADFAEBC2279}" srcOrd="0" destOrd="0" presId="urn:microsoft.com/office/officeart/2005/8/layout/list1"/>
    <dgm:cxn modelId="{9DBA6D49-FFA2-4F30-9C5E-55431CDCDA4F}" type="presParOf" srcId="{B2EC81AC-B8CB-4C5A-9DA8-BEE5F5019B25}" destId="{82934CBE-27A0-4800-87A2-B947B1B54270}" srcOrd="1" destOrd="0" presId="urn:microsoft.com/office/officeart/2005/8/layout/list1"/>
    <dgm:cxn modelId="{D2D8E98B-AB12-4E72-A636-38CACBF11391}" type="presParOf" srcId="{FD0CFB76-2FD2-47AF-800D-D2DC22B9C6F3}" destId="{B6B9B43C-398A-4DE1-B629-E5D741D48191}" srcOrd="1" destOrd="0" presId="urn:microsoft.com/office/officeart/2005/8/layout/list1"/>
    <dgm:cxn modelId="{26D8C6CF-F1AE-4A71-B054-3F4EFE99A6E0}" type="presParOf" srcId="{FD0CFB76-2FD2-47AF-800D-D2DC22B9C6F3}" destId="{7CAC0F9C-F520-498C-B6EE-C42E47455DA3}" srcOrd="2" destOrd="0" presId="urn:microsoft.com/office/officeart/2005/8/layout/list1"/>
    <dgm:cxn modelId="{12E684CD-640F-4967-A6BB-BE6CF8241794}" type="presParOf" srcId="{FD0CFB76-2FD2-47AF-800D-D2DC22B9C6F3}" destId="{D10D9FF7-24CB-4787-9D0A-4E0298C20BF8}" srcOrd="3" destOrd="0" presId="urn:microsoft.com/office/officeart/2005/8/layout/list1"/>
    <dgm:cxn modelId="{370A63C1-1741-4594-82D8-B3CAADCC3F5C}" type="presParOf" srcId="{FD0CFB76-2FD2-47AF-800D-D2DC22B9C6F3}" destId="{04954ED8-019F-4A0B-BDF1-6D87D48238CF}" srcOrd="4" destOrd="0" presId="urn:microsoft.com/office/officeart/2005/8/layout/list1"/>
    <dgm:cxn modelId="{F6AF6167-4CB9-4283-A753-3372E31920E0}" type="presParOf" srcId="{04954ED8-019F-4A0B-BDF1-6D87D48238CF}" destId="{1AB2231A-0C4D-477E-9B78-38A9AB6A1108}" srcOrd="0" destOrd="0" presId="urn:microsoft.com/office/officeart/2005/8/layout/list1"/>
    <dgm:cxn modelId="{4D3E85CC-A465-41CF-B974-DABE3F1A7D95}" type="presParOf" srcId="{04954ED8-019F-4A0B-BDF1-6D87D48238CF}" destId="{0A4BA1A3-E8D7-4141-911A-2BA5186C0973}" srcOrd="1" destOrd="0" presId="urn:microsoft.com/office/officeart/2005/8/layout/list1"/>
    <dgm:cxn modelId="{15D3B9CD-5CD3-46A4-BE0E-5211E426D76F}" type="presParOf" srcId="{FD0CFB76-2FD2-47AF-800D-D2DC22B9C6F3}" destId="{4824BCA0-F09E-469E-BF18-199D8DF5556E}" srcOrd="5" destOrd="0" presId="urn:microsoft.com/office/officeart/2005/8/layout/list1"/>
    <dgm:cxn modelId="{41590276-63F3-4787-96F6-73D646D93BC9}" type="presParOf" srcId="{FD0CFB76-2FD2-47AF-800D-D2DC22B9C6F3}" destId="{48DAB346-F093-4B9E-AB5E-9E75EE9DB208}" srcOrd="6" destOrd="0" presId="urn:microsoft.com/office/officeart/2005/8/layout/list1"/>
    <dgm:cxn modelId="{198F8D28-24AB-4FA1-B90C-F6A22A71C480}" type="presParOf" srcId="{FD0CFB76-2FD2-47AF-800D-D2DC22B9C6F3}" destId="{3942F014-785A-4577-AF23-6B5DF0B7A2DC}" srcOrd="7" destOrd="0" presId="urn:microsoft.com/office/officeart/2005/8/layout/list1"/>
    <dgm:cxn modelId="{6E2AA1BF-973D-4419-A22C-0F94355679E0}" type="presParOf" srcId="{FD0CFB76-2FD2-47AF-800D-D2DC22B9C6F3}" destId="{5145D98D-3D06-4F54-86A9-80947A3D880C}" srcOrd="8" destOrd="0" presId="urn:microsoft.com/office/officeart/2005/8/layout/list1"/>
    <dgm:cxn modelId="{37B0BC1C-7C6E-4C92-A28B-DDA43D8DCB44}" type="presParOf" srcId="{5145D98D-3D06-4F54-86A9-80947A3D880C}" destId="{2705B66D-0AB8-41B4-A3F0-FA6F26CFD1B9}" srcOrd="0" destOrd="0" presId="urn:microsoft.com/office/officeart/2005/8/layout/list1"/>
    <dgm:cxn modelId="{87D13BD9-DB22-481A-AEEF-F6F82A42AD3B}" type="presParOf" srcId="{5145D98D-3D06-4F54-86A9-80947A3D880C}" destId="{D40BF623-AAB6-4D1C-BFF5-A32BC7FA9E30}" srcOrd="1" destOrd="0" presId="urn:microsoft.com/office/officeart/2005/8/layout/list1"/>
    <dgm:cxn modelId="{E36E31C4-A444-45CD-B119-8C4DE5F7B139}" type="presParOf" srcId="{FD0CFB76-2FD2-47AF-800D-D2DC22B9C6F3}" destId="{8CF97EE3-FEA8-4794-8924-00CD0DEED5F9}" srcOrd="9" destOrd="0" presId="urn:microsoft.com/office/officeart/2005/8/layout/list1"/>
    <dgm:cxn modelId="{61C36041-A6C6-4833-AFA6-812396FEC18C}" type="presParOf" srcId="{FD0CFB76-2FD2-47AF-800D-D2DC22B9C6F3}" destId="{158D3928-F809-43BD-A638-8FA81734B804}" srcOrd="10" destOrd="0" presId="urn:microsoft.com/office/officeart/2005/8/layout/list1"/>
    <dgm:cxn modelId="{B887466B-5125-4DBE-896D-A35EB0233992}" type="presParOf" srcId="{FD0CFB76-2FD2-47AF-800D-D2DC22B9C6F3}" destId="{B10290A3-A1B1-461C-A811-6006DC3BE640}" srcOrd="11" destOrd="0" presId="urn:microsoft.com/office/officeart/2005/8/layout/list1"/>
    <dgm:cxn modelId="{3BDC3F3A-175C-4F5F-9AA1-C3BD6E864FEB}" type="presParOf" srcId="{FD0CFB76-2FD2-47AF-800D-D2DC22B9C6F3}" destId="{018F897B-447D-4D53-BBB9-2E0BC61727DE}" srcOrd="12" destOrd="0" presId="urn:microsoft.com/office/officeart/2005/8/layout/list1"/>
    <dgm:cxn modelId="{1D93DC40-235B-4995-98AC-9ABDA53A8AB3}" type="presParOf" srcId="{018F897B-447D-4D53-BBB9-2E0BC61727DE}" destId="{E8B3AAC7-9B77-431A-8797-D948B9D8B600}" srcOrd="0" destOrd="0" presId="urn:microsoft.com/office/officeart/2005/8/layout/list1"/>
    <dgm:cxn modelId="{C26D11ED-9AD0-4829-ACA1-D012DAB06209}" type="presParOf" srcId="{018F897B-447D-4D53-BBB9-2E0BC61727DE}" destId="{A867A49B-99F4-4FD0-937C-53983073FE9F}" srcOrd="1" destOrd="0" presId="urn:microsoft.com/office/officeart/2005/8/layout/list1"/>
    <dgm:cxn modelId="{46477867-AFD8-40C6-9C7A-643DC775BC6A}" type="presParOf" srcId="{FD0CFB76-2FD2-47AF-800D-D2DC22B9C6F3}" destId="{F17225FB-ED91-485D-927E-13E07B845679}" srcOrd="13" destOrd="0" presId="urn:microsoft.com/office/officeart/2005/8/layout/list1"/>
    <dgm:cxn modelId="{F60F7A58-8A62-45D3-8307-3AC791D5B2F2}" type="presParOf" srcId="{FD0CFB76-2FD2-47AF-800D-D2DC22B9C6F3}" destId="{9970D425-27E2-49CE-8272-D6B95AB2407A}" srcOrd="14" destOrd="0" presId="urn:microsoft.com/office/officeart/2005/8/layout/list1"/>
    <dgm:cxn modelId="{1189B4BA-CD36-488D-8988-165AA9A5E057}" type="presParOf" srcId="{FD0CFB76-2FD2-47AF-800D-D2DC22B9C6F3}" destId="{CC016CBB-92DA-4CA3-8BF7-1682BFF0C351}" srcOrd="15" destOrd="0" presId="urn:microsoft.com/office/officeart/2005/8/layout/list1"/>
    <dgm:cxn modelId="{2FEB5FC4-63E8-4848-A20D-13A58EA02832}" type="presParOf" srcId="{FD0CFB76-2FD2-47AF-800D-D2DC22B9C6F3}" destId="{E62E7091-4CD4-4FC8-BBEA-55B095509D82}" srcOrd="16" destOrd="0" presId="urn:microsoft.com/office/officeart/2005/8/layout/list1"/>
    <dgm:cxn modelId="{DD6A8F9B-2EAF-4159-9A02-736EF66277D3}" type="presParOf" srcId="{E62E7091-4CD4-4FC8-BBEA-55B095509D82}" destId="{FF316640-7786-4D31-A96A-B5380E385E20}" srcOrd="0" destOrd="0" presId="urn:microsoft.com/office/officeart/2005/8/layout/list1"/>
    <dgm:cxn modelId="{687077CF-9DCB-4333-8938-DFA574C234A3}" type="presParOf" srcId="{E62E7091-4CD4-4FC8-BBEA-55B095509D82}" destId="{5940175C-2EB9-4F0B-89A8-91A613301824}" srcOrd="1" destOrd="0" presId="urn:microsoft.com/office/officeart/2005/8/layout/list1"/>
    <dgm:cxn modelId="{A1EB4311-4EF0-41C9-82F1-D8902C910DB9}" type="presParOf" srcId="{FD0CFB76-2FD2-47AF-800D-D2DC22B9C6F3}" destId="{0DBD6A3D-A168-4D77-9D32-E906DFF961AE}" srcOrd="17" destOrd="0" presId="urn:microsoft.com/office/officeart/2005/8/layout/list1"/>
    <dgm:cxn modelId="{620D6604-062C-4225-A320-F0F5AA6C598B}" type="presParOf" srcId="{FD0CFB76-2FD2-47AF-800D-D2DC22B9C6F3}" destId="{E4C1B2DF-A1A7-4A0F-AA28-CEA7AAC152FB}" srcOrd="18" destOrd="0" presId="urn:microsoft.com/office/officeart/2005/8/layout/list1"/>
    <dgm:cxn modelId="{499529D8-A222-45D6-9C41-E2702ED9AE22}" type="presParOf" srcId="{FD0CFB76-2FD2-47AF-800D-D2DC22B9C6F3}" destId="{288C6036-B483-47AD-AFEC-172B1EAA7993}" srcOrd="19" destOrd="0" presId="urn:microsoft.com/office/officeart/2005/8/layout/list1"/>
    <dgm:cxn modelId="{034EA534-1FBE-4F29-B9BE-AC6204C2FB6A}" type="presParOf" srcId="{FD0CFB76-2FD2-47AF-800D-D2DC22B9C6F3}" destId="{680DE171-B4F3-47BA-AA27-9B2192ADE8B6}" srcOrd="20" destOrd="0" presId="urn:microsoft.com/office/officeart/2005/8/layout/list1"/>
    <dgm:cxn modelId="{1ABCFE61-48C4-466D-A496-3948474168F2}" type="presParOf" srcId="{680DE171-B4F3-47BA-AA27-9B2192ADE8B6}" destId="{6BC3FD34-FA18-4052-8096-271C67233A88}" srcOrd="0" destOrd="0" presId="urn:microsoft.com/office/officeart/2005/8/layout/list1"/>
    <dgm:cxn modelId="{78D5C7FB-0B54-4010-9469-EF0C785E42C4}" type="presParOf" srcId="{680DE171-B4F3-47BA-AA27-9B2192ADE8B6}" destId="{2983D029-1066-4FC4-84C1-B0C49D3A0268}" srcOrd="1" destOrd="0" presId="urn:microsoft.com/office/officeart/2005/8/layout/list1"/>
    <dgm:cxn modelId="{5497F8A5-AFD2-4FE3-A79D-0D9308A3355D}" type="presParOf" srcId="{FD0CFB76-2FD2-47AF-800D-D2DC22B9C6F3}" destId="{FFD3182E-B6F0-4D15-A954-64036BD5DB75}" srcOrd="21" destOrd="0" presId="urn:microsoft.com/office/officeart/2005/8/layout/list1"/>
    <dgm:cxn modelId="{DAB554C8-533D-4F2B-8953-2C2E7EACCE43}" type="presParOf" srcId="{FD0CFB76-2FD2-47AF-800D-D2DC22B9C6F3}" destId="{C46A3CA2-8666-447D-A99D-6CEE47775412}"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459B9-532A-4197-B105-9B3B5BC3D13E}">
      <dsp:nvSpPr>
        <dsp:cNvPr id="0" name=""/>
        <dsp:cNvSpPr/>
      </dsp:nvSpPr>
      <dsp:spPr>
        <a:xfrm>
          <a:off x="0" y="0"/>
          <a:ext cx="3218815" cy="1307592"/>
        </a:xfrm>
        <a:prstGeom prst="roundRect">
          <a:avLst>
            <a:gd name="adj" fmla="val 10000"/>
          </a:avLst>
        </a:prstGeom>
        <a:solidFill>
          <a:schemeClr val="dk2">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Arial" pitchFamily="34" charset="0"/>
              <a:cs typeface="Arial" pitchFamily="34" charset="0"/>
            </a:rPr>
            <a:t>Material placed in trays , kept in chamber</a:t>
          </a:r>
        </a:p>
      </dsp:txBody>
      <dsp:txXfrm>
        <a:off x="38298" y="38298"/>
        <a:ext cx="1697330" cy="1230996"/>
      </dsp:txXfrm>
    </dsp:sp>
    <dsp:sp modelId="{3D1EDAFF-D4A3-4187-89CE-E3BCAE90DECD}">
      <dsp:nvSpPr>
        <dsp:cNvPr id="0" name=""/>
        <dsp:cNvSpPr/>
      </dsp:nvSpPr>
      <dsp:spPr>
        <a:xfrm>
          <a:off x="269575" y="1545336"/>
          <a:ext cx="3218815" cy="1307592"/>
        </a:xfrm>
        <a:prstGeom prst="roundRect">
          <a:avLst>
            <a:gd name="adj" fmla="val 10000"/>
          </a:avLst>
        </a:prstGeom>
        <a:solidFill>
          <a:schemeClr val="dk2">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Arial" pitchFamily="34" charset="0"/>
              <a:cs typeface="Arial" pitchFamily="34" charset="0"/>
            </a:rPr>
            <a:t>Vacuum is applied, door closed</a:t>
          </a:r>
        </a:p>
      </dsp:txBody>
      <dsp:txXfrm>
        <a:off x="307873" y="1583634"/>
        <a:ext cx="2022708" cy="1230996"/>
      </dsp:txXfrm>
    </dsp:sp>
    <dsp:sp modelId="{D15512F8-62A8-4D9D-BD13-1DC45CDC742C}">
      <dsp:nvSpPr>
        <dsp:cNvPr id="0" name=""/>
        <dsp:cNvSpPr/>
      </dsp:nvSpPr>
      <dsp:spPr>
        <a:xfrm>
          <a:off x="535128" y="3090672"/>
          <a:ext cx="3218815" cy="1307592"/>
        </a:xfrm>
        <a:prstGeom prst="roundRect">
          <a:avLst>
            <a:gd name="adj" fmla="val 10000"/>
          </a:avLst>
        </a:prstGeom>
        <a:solidFill>
          <a:schemeClr val="dk2">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Arial" pitchFamily="34" charset="0"/>
              <a:cs typeface="Arial" pitchFamily="34" charset="0"/>
            </a:rPr>
            <a:t>Hot air introduced</a:t>
          </a:r>
        </a:p>
      </dsp:txBody>
      <dsp:txXfrm>
        <a:off x="573426" y="3128970"/>
        <a:ext cx="2026732" cy="1230996"/>
      </dsp:txXfrm>
    </dsp:sp>
    <dsp:sp modelId="{9A29D65E-82DF-4A89-8C3A-F7223A9E47EC}">
      <dsp:nvSpPr>
        <dsp:cNvPr id="0" name=""/>
        <dsp:cNvSpPr/>
      </dsp:nvSpPr>
      <dsp:spPr>
        <a:xfrm>
          <a:off x="804703" y="4636008"/>
          <a:ext cx="3218815" cy="1307592"/>
        </a:xfrm>
        <a:prstGeom prst="roundRect">
          <a:avLst>
            <a:gd name="adj" fmla="val 10000"/>
          </a:avLst>
        </a:prstGeom>
        <a:solidFill>
          <a:schemeClr val="dk2">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Arial" pitchFamily="34" charset="0"/>
              <a:cs typeface="Arial" pitchFamily="34" charset="0"/>
            </a:rPr>
            <a:t>Vapours passed through condenser</a:t>
          </a:r>
        </a:p>
      </dsp:txBody>
      <dsp:txXfrm>
        <a:off x="843001" y="4674306"/>
        <a:ext cx="2022708" cy="1230996"/>
      </dsp:txXfrm>
    </dsp:sp>
    <dsp:sp modelId="{9CE9C172-D4E3-4D01-9334-2B67A59931AF}">
      <dsp:nvSpPr>
        <dsp:cNvPr id="0" name=""/>
        <dsp:cNvSpPr/>
      </dsp:nvSpPr>
      <dsp:spPr>
        <a:xfrm>
          <a:off x="2368880" y="1001496"/>
          <a:ext cx="849934" cy="849934"/>
        </a:xfrm>
        <a:prstGeom prst="downArrow">
          <a:avLst>
            <a:gd name="adj1" fmla="val 55000"/>
            <a:gd name="adj2" fmla="val 45000"/>
          </a:avLst>
        </a:prstGeom>
        <a:solidFill>
          <a:schemeClr val="dk2">
            <a:alpha val="90000"/>
            <a:tint val="4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2560115" y="1001496"/>
        <a:ext cx="467464" cy="639575"/>
      </dsp:txXfrm>
    </dsp:sp>
    <dsp:sp modelId="{081C147E-7A64-4741-9135-ED1C80DE79F2}">
      <dsp:nvSpPr>
        <dsp:cNvPr id="0" name=""/>
        <dsp:cNvSpPr/>
      </dsp:nvSpPr>
      <dsp:spPr>
        <a:xfrm>
          <a:off x="2638456" y="2546832"/>
          <a:ext cx="849934" cy="849934"/>
        </a:xfrm>
        <a:prstGeom prst="downArrow">
          <a:avLst>
            <a:gd name="adj1" fmla="val 55000"/>
            <a:gd name="adj2" fmla="val 45000"/>
          </a:avLst>
        </a:prstGeom>
        <a:solidFill>
          <a:schemeClr val="dk2">
            <a:alpha val="90000"/>
            <a:tint val="4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2829691" y="2546832"/>
        <a:ext cx="467464" cy="639575"/>
      </dsp:txXfrm>
    </dsp:sp>
    <dsp:sp modelId="{572491C1-79B6-4E81-8273-522E7CEEB62C}">
      <dsp:nvSpPr>
        <dsp:cNvPr id="0" name=""/>
        <dsp:cNvSpPr/>
      </dsp:nvSpPr>
      <dsp:spPr>
        <a:xfrm>
          <a:off x="2904008" y="4092168"/>
          <a:ext cx="849934" cy="849934"/>
        </a:xfrm>
        <a:prstGeom prst="downArrow">
          <a:avLst>
            <a:gd name="adj1" fmla="val 55000"/>
            <a:gd name="adj2" fmla="val 45000"/>
          </a:avLst>
        </a:prstGeom>
        <a:solidFill>
          <a:schemeClr val="dk2">
            <a:alpha val="90000"/>
            <a:tint val="4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095243" y="4092168"/>
        <a:ext cx="467464" cy="639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6C57C-E26F-4BFD-B875-A263B0F2A1A2}">
      <dsp:nvSpPr>
        <dsp:cNvPr id="0" name=""/>
        <dsp:cNvSpPr/>
      </dsp:nvSpPr>
      <dsp:spPr>
        <a:xfrm>
          <a:off x="0" y="370799"/>
          <a:ext cx="3657600"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3E5E8F-D943-4109-B026-F983E97F83EC}">
      <dsp:nvSpPr>
        <dsp:cNvPr id="0" name=""/>
        <dsp:cNvSpPr/>
      </dsp:nvSpPr>
      <dsp:spPr>
        <a:xfrm>
          <a:off x="182880" y="75599"/>
          <a:ext cx="2560320"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774" tIns="0" rIns="96774" bIns="0" numCol="1" spcCol="1270" anchor="ctr" anchorCtr="0">
          <a:noAutofit/>
        </a:bodyPr>
        <a:lstStyle/>
        <a:p>
          <a:pPr marL="0" lvl="0" indent="0" algn="l" defTabSz="622300">
            <a:lnSpc>
              <a:spcPct val="90000"/>
            </a:lnSpc>
            <a:spcBef>
              <a:spcPct val="0"/>
            </a:spcBef>
            <a:spcAft>
              <a:spcPct val="35000"/>
            </a:spcAft>
            <a:buNone/>
          </a:pPr>
          <a:r>
            <a:rPr lang="en-US" sz="1400" kern="1200" dirty="0"/>
            <a:t>Efficient heat transfer</a:t>
          </a:r>
        </a:p>
      </dsp:txBody>
      <dsp:txXfrm>
        <a:off x="211701" y="104420"/>
        <a:ext cx="2502678" cy="532758"/>
      </dsp:txXfrm>
    </dsp:sp>
    <dsp:sp modelId="{D53503EF-914A-49BF-873D-4EFC0696F7CE}">
      <dsp:nvSpPr>
        <dsp:cNvPr id="0" name=""/>
        <dsp:cNvSpPr/>
      </dsp:nvSpPr>
      <dsp:spPr>
        <a:xfrm>
          <a:off x="0" y="1259305"/>
          <a:ext cx="3657600"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10DE34-2FEE-4D71-83EA-C44310BEFC3C}">
      <dsp:nvSpPr>
        <dsp:cNvPr id="0" name=""/>
        <dsp:cNvSpPr/>
      </dsp:nvSpPr>
      <dsp:spPr>
        <a:xfrm>
          <a:off x="228486" y="933448"/>
          <a:ext cx="2560320"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774" tIns="0" rIns="96774" bIns="0" numCol="1" spcCol="1270" anchor="ctr" anchorCtr="0">
          <a:noAutofit/>
        </a:bodyPr>
        <a:lstStyle/>
        <a:p>
          <a:pPr marL="0" lvl="0" indent="0" algn="l" defTabSz="622300">
            <a:lnSpc>
              <a:spcPct val="90000"/>
            </a:lnSpc>
            <a:spcBef>
              <a:spcPct val="0"/>
            </a:spcBef>
            <a:spcAft>
              <a:spcPct val="35000"/>
            </a:spcAft>
            <a:buNone/>
          </a:pPr>
          <a:r>
            <a:rPr lang="en-US" sz="1400" kern="1200" dirty="0"/>
            <a:t>Uniform drying process</a:t>
          </a:r>
        </a:p>
      </dsp:txBody>
      <dsp:txXfrm>
        <a:off x="257307" y="962269"/>
        <a:ext cx="2502678" cy="532758"/>
      </dsp:txXfrm>
    </dsp:sp>
    <dsp:sp modelId="{A7ACCD68-09AB-4DE7-AAB5-F85D409C5E75}">
      <dsp:nvSpPr>
        <dsp:cNvPr id="0" name=""/>
        <dsp:cNvSpPr/>
      </dsp:nvSpPr>
      <dsp:spPr>
        <a:xfrm>
          <a:off x="0" y="2185200"/>
          <a:ext cx="3657600"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317F55-B117-43B2-BB06-1912CFAB1A21}">
      <dsp:nvSpPr>
        <dsp:cNvPr id="0" name=""/>
        <dsp:cNvSpPr/>
      </dsp:nvSpPr>
      <dsp:spPr>
        <a:xfrm>
          <a:off x="182880" y="1890000"/>
          <a:ext cx="2560320"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774" tIns="0" rIns="96774" bIns="0" numCol="1" spcCol="1270" anchor="ctr" anchorCtr="0">
          <a:noAutofit/>
        </a:bodyPr>
        <a:lstStyle/>
        <a:p>
          <a:pPr marL="0" lvl="0" indent="0" algn="l" defTabSz="622300">
            <a:lnSpc>
              <a:spcPct val="90000"/>
            </a:lnSpc>
            <a:spcBef>
              <a:spcPct val="0"/>
            </a:spcBef>
            <a:spcAft>
              <a:spcPct val="35000"/>
            </a:spcAft>
            <a:buNone/>
          </a:pPr>
          <a:r>
            <a:rPr lang="en-US" sz="1400" kern="1200" dirty="0"/>
            <a:t>Good solvent recovery capacity</a:t>
          </a:r>
        </a:p>
      </dsp:txBody>
      <dsp:txXfrm>
        <a:off x="211701" y="1918821"/>
        <a:ext cx="2502678" cy="532758"/>
      </dsp:txXfrm>
    </dsp:sp>
    <dsp:sp modelId="{67B0CB2C-BEE6-4DDB-B70D-A8C646D7100D}">
      <dsp:nvSpPr>
        <dsp:cNvPr id="0" name=""/>
        <dsp:cNvSpPr/>
      </dsp:nvSpPr>
      <dsp:spPr>
        <a:xfrm>
          <a:off x="0" y="3092400"/>
          <a:ext cx="3657600"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A4D097-8C16-4E29-BB57-133C000E403E}">
      <dsp:nvSpPr>
        <dsp:cNvPr id="0" name=""/>
        <dsp:cNvSpPr/>
      </dsp:nvSpPr>
      <dsp:spPr>
        <a:xfrm>
          <a:off x="182880" y="2797200"/>
          <a:ext cx="2560320"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774" tIns="0" rIns="96774" bIns="0" numCol="1" spcCol="1270" anchor="ctr" anchorCtr="0">
          <a:noAutofit/>
        </a:bodyPr>
        <a:lstStyle/>
        <a:p>
          <a:pPr marL="0" lvl="0" indent="0" algn="l" defTabSz="622300">
            <a:lnSpc>
              <a:spcPct val="90000"/>
            </a:lnSpc>
            <a:spcBef>
              <a:spcPct val="0"/>
            </a:spcBef>
            <a:spcAft>
              <a:spcPct val="35000"/>
            </a:spcAft>
            <a:buNone/>
          </a:pPr>
          <a:r>
            <a:rPr lang="en-US" sz="1400" kern="1200" dirty="0"/>
            <a:t>Less time cycle for one batch process</a:t>
          </a:r>
        </a:p>
      </dsp:txBody>
      <dsp:txXfrm>
        <a:off x="211701" y="2826021"/>
        <a:ext cx="2502678" cy="532758"/>
      </dsp:txXfrm>
    </dsp:sp>
    <dsp:sp modelId="{D5E24FE4-32B2-4F33-A4E2-638920B9DB9B}">
      <dsp:nvSpPr>
        <dsp:cNvPr id="0" name=""/>
        <dsp:cNvSpPr/>
      </dsp:nvSpPr>
      <dsp:spPr>
        <a:xfrm>
          <a:off x="0" y="3999600"/>
          <a:ext cx="3657600"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2CE00C-BD02-4160-8817-31EA730D1B9A}">
      <dsp:nvSpPr>
        <dsp:cNvPr id="0" name=""/>
        <dsp:cNvSpPr/>
      </dsp:nvSpPr>
      <dsp:spPr>
        <a:xfrm>
          <a:off x="182880" y="3704400"/>
          <a:ext cx="2560320"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774" tIns="0" rIns="96774" bIns="0" numCol="1" spcCol="1270" anchor="ctr" anchorCtr="0">
          <a:noAutofit/>
        </a:bodyPr>
        <a:lstStyle/>
        <a:p>
          <a:pPr marL="0" lvl="0" indent="0" algn="l" defTabSz="622300">
            <a:lnSpc>
              <a:spcPct val="90000"/>
            </a:lnSpc>
            <a:spcBef>
              <a:spcPct val="0"/>
            </a:spcBef>
            <a:spcAft>
              <a:spcPct val="35000"/>
            </a:spcAft>
            <a:buNone/>
          </a:pPr>
          <a:r>
            <a:rPr lang="en-US" sz="1400" kern="1200" dirty="0"/>
            <a:t>Reduced power consumption</a:t>
          </a:r>
        </a:p>
      </dsp:txBody>
      <dsp:txXfrm>
        <a:off x="211701" y="3733221"/>
        <a:ext cx="2502678" cy="532758"/>
      </dsp:txXfrm>
    </dsp:sp>
    <dsp:sp modelId="{6511B2F3-00B9-4C4E-9EE1-9104635C16AD}">
      <dsp:nvSpPr>
        <dsp:cNvPr id="0" name=""/>
        <dsp:cNvSpPr/>
      </dsp:nvSpPr>
      <dsp:spPr>
        <a:xfrm>
          <a:off x="0" y="4906800"/>
          <a:ext cx="3657600"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BD5C13-5B35-48D7-9F2C-22B6C045A4B7}">
      <dsp:nvSpPr>
        <dsp:cNvPr id="0" name=""/>
        <dsp:cNvSpPr/>
      </dsp:nvSpPr>
      <dsp:spPr>
        <a:xfrm>
          <a:off x="182880" y="4611600"/>
          <a:ext cx="2560320" cy="59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774" tIns="0" rIns="96774" bIns="0" numCol="1" spcCol="1270" anchor="ctr" anchorCtr="0">
          <a:noAutofit/>
        </a:bodyPr>
        <a:lstStyle/>
        <a:p>
          <a:pPr marL="0" lvl="0" indent="0" algn="l" defTabSz="622300">
            <a:lnSpc>
              <a:spcPct val="90000"/>
            </a:lnSpc>
            <a:spcBef>
              <a:spcPct val="0"/>
            </a:spcBef>
            <a:spcAft>
              <a:spcPct val="35000"/>
            </a:spcAft>
            <a:buNone/>
          </a:pPr>
          <a:r>
            <a:rPr lang="en-US" sz="1400" kern="1200" dirty="0"/>
            <a:t>Less hazard at work place</a:t>
          </a:r>
        </a:p>
      </dsp:txBody>
      <dsp:txXfrm>
        <a:off x="211701" y="4640421"/>
        <a:ext cx="2502678"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6C57C-E26F-4BFD-B875-A263B0F2A1A2}">
      <dsp:nvSpPr>
        <dsp:cNvPr id="0" name=""/>
        <dsp:cNvSpPr/>
      </dsp:nvSpPr>
      <dsp:spPr>
        <a:xfrm>
          <a:off x="0" y="375120"/>
          <a:ext cx="3657600"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3E5E8F-D943-4109-B026-F983E97F83EC}">
      <dsp:nvSpPr>
        <dsp:cNvPr id="0" name=""/>
        <dsp:cNvSpPr/>
      </dsp:nvSpPr>
      <dsp:spPr>
        <a:xfrm>
          <a:off x="182880" y="94680"/>
          <a:ext cx="2560320"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774" tIns="0" rIns="96774" bIns="0" numCol="1" spcCol="1270" anchor="ctr" anchorCtr="0">
          <a:noAutofit/>
        </a:bodyPr>
        <a:lstStyle/>
        <a:p>
          <a:pPr marL="0" lvl="0" indent="0" algn="l" defTabSz="622300">
            <a:lnSpc>
              <a:spcPct val="90000"/>
            </a:lnSpc>
            <a:spcBef>
              <a:spcPct val="0"/>
            </a:spcBef>
            <a:spcAft>
              <a:spcPct val="35000"/>
            </a:spcAft>
            <a:buNone/>
          </a:pPr>
          <a:r>
            <a:rPr lang="en-US" sz="1400" kern="1200" dirty="0"/>
            <a:t>Efficient heat transfer</a:t>
          </a:r>
        </a:p>
      </dsp:txBody>
      <dsp:txXfrm>
        <a:off x="210260" y="122060"/>
        <a:ext cx="2505560" cy="506120"/>
      </dsp:txXfrm>
    </dsp:sp>
    <dsp:sp modelId="{D53503EF-914A-49BF-873D-4EFC0696F7CE}">
      <dsp:nvSpPr>
        <dsp:cNvPr id="0" name=""/>
        <dsp:cNvSpPr/>
      </dsp:nvSpPr>
      <dsp:spPr>
        <a:xfrm>
          <a:off x="0" y="1219199"/>
          <a:ext cx="3657600"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10DE34-2FEE-4D71-83EA-C44310BEFC3C}">
      <dsp:nvSpPr>
        <dsp:cNvPr id="0" name=""/>
        <dsp:cNvSpPr/>
      </dsp:nvSpPr>
      <dsp:spPr>
        <a:xfrm>
          <a:off x="182880" y="956520"/>
          <a:ext cx="2560320"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774" tIns="0" rIns="96774" bIns="0" numCol="1" spcCol="1270" anchor="ctr" anchorCtr="0">
          <a:noAutofit/>
        </a:bodyPr>
        <a:lstStyle/>
        <a:p>
          <a:pPr marL="0" lvl="0" indent="0" algn="l" defTabSz="622300">
            <a:lnSpc>
              <a:spcPct val="90000"/>
            </a:lnSpc>
            <a:spcBef>
              <a:spcPct val="0"/>
            </a:spcBef>
            <a:spcAft>
              <a:spcPct val="35000"/>
            </a:spcAft>
            <a:buNone/>
          </a:pPr>
          <a:r>
            <a:rPr lang="en-US" sz="1400" kern="1200" dirty="0"/>
            <a:t>Uniform drying process</a:t>
          </a:r>
        </a:p>
      </dsp:txBody>
      <dsp:txXfrm>
        <a:off x="210260" y="983900"/>
        <a:ext cx="2505560" cy="506120"/>
      </dsp:txXfrm>
    </dsp:sp>
    <dsp:sp modelId="{A7ACCD68-09AB-4DE7-AAB5-F85D409C5E75}">
      <dsp:nvSpPr>
        <dsp:cNvPr id="0" name=""/>
        <dsp:cNvSpPr/>
      </dsp:nvSpPr>
      <dsp:spPr>
        <a:xfrm>
          <a:off x="0" y="2098800"/>
          <a:ext cx="3657600"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317F55-B117-43B2-BB06-1912CFAB1A21}">
      <dsp:nvSpPr>
        <dsp:cNvPr id="0" name=""/>
        <dsp:cNvSpPr/>
      </dsp:nvSpPr>
      <dsp:spPr>
        <a:xfrm>
          <a:off x="182880" y="1818360"/>
          <a:ext cx="2560320"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774" tIns="0" rIns="96774" bIns="0" numCol="1" spcCol="1270" anchor="ctr" anchorCtr="0">
          <a:noAutofit/>
        </a:bodyPr>
        <a:lstStyle/>
        <a:p>
          <a:pPr marL="0" lvl="0" indent="0" algn="l" defTabSz="622300">
            <a:lnSpc>
              <a:spcPct val="90000"/>
            </a:lnSpc>
            <a:spcBef>
              <a:spcPct val="0"/>
            </a:spcBef>
            <a:spcAft>
              <a:spcPct val="35000"/>
            </a:spcAft>
            <a:buNone/>
          </a:pPr>
          <a:r>
            <a:rPr lang="en-US" sz="1400" kern="1200" dirty="0"/>
            <a:t>Good solvent recovery capacity</a:t>
          </a:r>
        </a:p>
      </dsp:txBody>
      <dsp:txXfrm>
        <a:off x="210260" y="1845740"/>
        <a:ext cx="2505560" cy="506120"/>
      </dsp:txXfrm>
    </dsp:sp>
    <dsp:sp modelId="{67B0CB2C-BEE6-4DDB-B70D-A8C646D7100D}">
      <dsp:nvSpPr>
        <dsp:cNvPr id="0" name=""/>
        <dsp:cNvSpPr/>
      </dsp:nvSpPr>
      <dsp:spPr>
        <a:xfrm>
          <a:off x="0" y="2960640"/>
          <a:ext cx="3657600"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A4D097-8C16-4E29-BB57-133C000E403E}">
      <dsp:nvSpPr>
        <dsp:cNvPr id="0" name=""/>
        <dsp:cNvSpPr/>
      </dsp:nvSpPr>
      <dsp:spPr>
        <a:xfrm>
          <a:off x="182880" y="2680200"/>
          <a:ext cx="2560320"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774" tIns="0" rIns="96774" bIns="0" numCol="1" spcCol="1270" anchor="ctr" anchorCtr="0">
          <a:noAutofit/>
        </a:bodyPr>
        <a:lstStyle/>
        <a:p>
          <a:pPr marL="0" lvl="0" indent="0" algn="l" defTabSz="622300">
            <a:lnSpc>
              <a:spcPct val="90000"/>
            </a:lnSpc>
            <a:spcBef>
              <a:spcPct val="0"/>
            </a:spcBef>
            <a:spcAft>
              <a:spcPct val="35000"/>
            </a:spcAft>
            <a:buNone/>
          </a:pPr>
          <a:r>
            <a:rPr lang="en-US" sz="1400" kern="1200" dirty="0"/>
            <a:t>Less time cycle for one batch process</a:t>
          </a:r>
        </a:p>
      </dsp:txBody>
      <dsp:txXfrm>
        <a:off x="210260" y="2707580"/>
        <a:ext cx="2505560" cy="506120"/>
      </dsp:txXfrm>
    </dsp:sp>
    <dsp:sp modelId="{D5E24FE4-32B2-4F33-A4E2-638920B9DB9B}">
      <dsp:nvSpPr>
        <dsp:cNvPr id="0" name=""/>
        <dsp:cNvSpPr/>
      </dsp:nvSpPr>
      <dsp:spPr>
        <a:xfrm>
          <a:off x="0" y="3822480"/>
          <a:ext cx="3657600"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2CE00C-BD02-4160-8817-31EA730D1B9A}">
      <dsp:nvSpPr>
        <dsp:cNvPr id="0" name=""/>
        <dsp:cNvSpPr/>
      </dsp:nvSpPr>
      <dsp:spPr>
        <a:xfrm>
          <a:off x="182880" y="3542040"/>
          <a:ext cx="2560320"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774" tIns="0" rIns="96774" bIns="0" numCol="1" spcCol="1270" anchor="ctr" anchorCtr="0">
          <a:noAutofit/>
        </a:bodyPr>
        <a:lstStyle/>
        <a:p>
          <a:pPr marL="0" lvl="0" indent="0" algn="l" defTabSz="622300">
            <a:lnSpc>
              <a:spcPct val="90000"/>
            </a:lnSpc>
            <a:spcBef>
              <a:spcPct val="0"/>
            </a:spcBef>
            <a:spcAft>
              <a:spcPct val="35000"/>
            </a:spcAft>
            <a:buNone/>
          </a:pPr>
          <a:r>
            <a:rPr lang="en-US" sz="1400" kern="1200" dirty="0"/>
            <a:t>Reduced power consumption</a:t>
          </a:r>
        </a:p>
      </dsp:txBody>
      <dsp:txXfrm>
        <a:off x="210260" y="3569420"/>
        <a:ext cx="2505560" cy="506120"/>
      </dsp:txXfrm>
    </dsp:sp>
    <dsp:sp modelId="{6511B2F3-00B9-4C4E-9EE1-9104635C16AD}">
      <dsp:nvSpPr>
        <dsp:cNvPr id="0" name=""/>
        <dsp:cNvSpPr/>
      </dsp:nvSpPr>
      <dsp:spPr>
        <a:xfrm>
          <a:off x="0" y="4684320"/>
          <a:ext cx="3657600"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BD5C13-5B35-48D7-9F2C-22B6C045A4B7}">
      <dsp:nvSpPr>
        <dsp:cNvPr id="0" name=""/>
        <dsp:cNvSpPr/>
      </dsp:nvSpPr>
      <dsp:spPr>
        <a:xfrm>
          <a:off x="182880" y="4403880"/>
          <a:ext cx="2560320"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774" tIns="0" rIns="96774" bIns="0" numCol="1" spcCol="1270" anchor="ctr" anchorCtr="0">
          <a:noAutofit/>
        </a:bodyPr>
        <a:lstStyle/>
        <a:p>
          <a:pPr marL="0" lvl="0" indent="0" algn="l" defTabSz="622300">
            <a:lnSpc>
              <a:spcPct val="90000"/>
            </a:lnSpc>
            <a:spcBef>
              <a:spcPct val="0"/>
            </a:spcBef>
            <a:spcAft>
              <a:spcPct val="35000"/>
            </a:spcAft>
            <a:buNone/>
          </a:pPr>
          <a:r>
            <a:rPr lang="en-US" sz="1400" kern="1200" dirty="0"/>
            <a:t>Less hazard at work place</a:t>
          </a:r>
        </a:p>
      </dsp:txBody>
      <dsp:txXfrm>
        <a:off x="210260" y="4431260"/>
        <a:ext cx="2505560"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C0F9C-F520-498C-B6EE-C42E47455DA3}">
      <dsp:nvSpPr>
        <dsp:cNvPr id="0" name=""/>
        <dsp:cNvSpPr/>
      </dsp:nvSpPr>
      <dsp:spPr>
        <a:xfrm>
          <a:off x="0" y="375120"/>
          <a:ext cx="3947320"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934CBE-27A0-4800-87A2-B947B1B54270}">
      <dsp:nvSpPr>
        <dsp:cNvPr id="0" name=""/>
        <dsp:cNvSpPr/>
      </dsp:nvSpPr>
      <dsp:spPr>
        <a:xfrm>
          <a:off x="197366" y="94680"/>
          <a:ext cx="2763124"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440" tIns="0" rIns="104440" bIns="0" numCol="1" spcCol="1270" anchor="ctr" anchorCtr="0">
          <a:noAutofit/>
        </a:bodyPr>
        <a:lstStyle/>
        <a:p>
          <a:pPr marL="0" lvl="0" indent="0" algn="l" defTabSz="711200">
            <a:lnSpc>
              <a:spcPct val="90000"/>
            </a:lnSpc>
            <a:spcBef>
              <a:spcPct val="0"/>
            </a:spcBef>
            <a:spcAft>
              <a:spcPct val="35000"/>
            </a:spcAft>
            <a:buNone/>
          </a:pPr>
          <a:r>
            <a:rPr lang="en-US" sz="1600" kern="1200" dirty="0"/>
            <a:t>Limited production- Batch process</a:t>
          </a:r>
        </a:p>
      </dsp:txBody>
      <dsp:txXfrm>
        <a:off x="224746" y="122060"/>
        <a:ext cx="2708364" cy="506120"/>
      </dsp:txXfrm>
    </dsp:sp>
    <dsp:sp modelId="{48DAB346-F093-4B9E-AB5E-9E75EE9DB208}">
      <dsp:nvSpPr>
        <dsp:cNvPr id="0" name=""/>
        <dsp:cNvSpPr/>
      </dsp:nvSpPr>
      <dsp:spPr>
        <a:xfrm>
          <a:off x="0" y="1236960"/>
          <a:ext cx="3947320"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4BA1A3-E8D7-4141-911A-2BA5186C0973}">
      <dsp:nvSpPr>
        <dsp:cNvPr id="0" name=""/>
        <dsp:cNvSpPr/>
      </dsp:nvSpPr>
      <dsp:spPr>
        <a:xfrm>
          <a:off x="197366" y="956520"/>
          <a:ext cx="2763124"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440" tIns="0" rIns="104440" bIns="0" numCol="1" spcCol="1270" anchor="ctr" anchorCtr="0">
          <a:noAutofit/>
        </a:bodyPr>
        <a:lstStyle/>
        <a:p>
          <a:pPr marL="0" lvl="0" indent="0" algn="l" defTabSz="711200">
            <a:lnSpc>
              <a:spcPct val="90000"/>
            </a:lnSpc>
            <a:spcBef>
              <a:spcPct val="0"/>
            </a:spcBef>
            <a:spcAft>
              <a:spcPct val="35000"/>
            </a:spcAft>
            <a:buNone/>
          </a:pPr>
          <a:r>
            <a:rPr lang="en-US" sz="1600" kern="1200" dirty="0"/>
            <a:t>Lower efficiency</a:t>
          </a:r>
        </a:p>
      </dsp:txBody>
      <dsp:txXfrm>
        <a:off x="224746" y="983900"/>
        <a:ext cx="2708364" cy="506120"/>
      </dsp:txXfrm>
    </dsp:sp>
    <dsp:sp modelId="{158D3928-F809-43BD-A638-8FA81734B804}">
      <dsp:nvSpPr>
        <dsp:cNvPr id="0" name=""/>
        <dsp:cNvSpPr/>
      </dsp:nvSpPr>
      <dsp:spPr>
        <a:xfrm>
          <a:off x="0" y="2098800"/>
          <a:ext cx="3947320"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0BF623-AAB6-4D1C-BFF5-A32BC7FA9E30}">
      <dsp:nvSpPr>
        <dsp:cNvPr id="0" name=""/>
        <dsp:cNvSpPr/>
      </dsp:nvSpPr>
      <dsp:spPr>
        <a:xfrm>
          <a:off x="197366" y="1818360"/>
          <a:ext cx="2763124"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440" tIns="0" rIns="104440" bIns="0" numCol="1" spcCol="1270" anchor="ctr" anchorCtr="0">
          <a:noAutofit/>
        </a:bodyPr>
        <a:lstStyle/>
        <a:p>
          <a:pPr marL="0" lvl="0" indent="0" algn="l" defTabSz="711200">
            <a:lnSpc>
              <a:spcPct val="90000"/>
            </a:lnSpc>
            <a:spcBef>
              <a:spcPct val="0"/>
            </a:spcBef>
            <a:spcAft>
              <a:spcPct val="35000"/>
            </a:spcAft>
            <a:buNone/>
          </a:pPr>
          <a:r>
            <a:rPr lang="en-US" sz="1600" kern="1200" dirty="0"/>
            <a:t>Specialized and Skilled labor</a:t>
          </a:r>
        </a:p>
      </dsp:txBody>
      <dsp:txXfrm>
        <a:off x="224746" y="1845740"/>
        <a:ext cx="2708364" cy="506120"/>
      </dsp:txXfrm>
    </dsp:sp>
    <dsp:sp modelId="{9970D425-27E2-49CE-8272-D6B95AB2407A}">
      <dsp:nvSpPr>
        <dsp:cNvPr id="0" name=""/>
        <dsp:cNvSpPr/>
      </dsp:nvSpPr>
      <dsp:spPr>
        <a:xfrm>
          <a:off x="0" y="2960640"/>
          <a:ext cx="3947320"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67A49B-99F4-4FD0-937C-53983073FE9F}">
      <dsp:nvSpPr>
        <dsp:cNvPr id="0" name=""/>
        <dsp:cNvSpPr/>
      </dsp:nvSpPr>
      <dsp:spPr>
        <a:xfrm>
          <a:off x="197366" y="2680200"/>
          <a:ext cx="2763124"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440" tIns="0" rIns="104440" bIns="0" numCol="1" spcCol="1270" anchor="ctr" anchorCtr="0">
          <a:noAutofit/>
        </a:bodyPr>
        <a:lstStyle/>
        <a:p>
          <a:pPr marL="0" lvl="0" indent="0" algn="l" defTabSz="711200">
            <a:lnSpc>
              <a:spcPct val="90000"/>
            </a:lnSpc>
            <a:spcBef>
              <a:spcPct val="0"/>
            </a:spcBef>
            <a:spcAft>
              <a:spcPct val="35000"/>
            </a:spcAft>
            <a:buNone/>
          </a:pPr>
          <a:r>
            <a:rPr lang="en-US" sz="1600" kern="1200" dirty="0"/>
            <a:t>Maintenance cost high</a:t>
          </a:r>
        </a:p>
      </dsp:txBody>
      <dsp:txXfrm>
        <a:off x="224746" y="2707580"/>
        <a:ext cx="2708364" cy="506120"/>
      </dsp:txXfrm>
    </dsp:sp>
    <dsp:sp modelId="{E4C1B2DF-A1A7-4A0F-AA28-CEA7AAC152FB}">
      <dsp:nvSpPr>
        <dsp:cNvPr id="0" name=""/>
        <dsp:cNvSpPr/>
      </dsp:nvSpPr>
      <dsp:spPr>
        <a:xfrm>
          <a:off x="0" y="3822480"/>
          <a:ext cx="3947320"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40175C-2EB9-4F0B-89A8-91A613301824}">
      <dsp:nvSpPr>
        <dsp:cNvPr id="0" name=""/>
        <dsp:cNvSpPr/>
      </dsp:nvSpPr>
      <dsp:spPr>
        <a:xfrm>
          <a:off x="197366" y="3542040"/>
          <a:ext cx="2763124"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440" tIns="0" rIns="104440" bIns="0" numCol="1" spcCol="1270" anchor="ctr" anchorCtr="0">
          <a:noAutofit/>
        </a:bodyPr>
        <a:lstStyle/>
        <a:p>
          <a:pPr marL="0" lvl="0" indent="0" algn="l" defTabSz="711200">
            <a:lnSpc>
              <a:spcPct val="90000"/>
            </a:lnSpc>
            <a:spcBef>
              <a:spcPct val="0"/>
            </a:spcBef>
            <a:spcAft>
              <a:spcPct val="35000"/>
            </a:spcAft>
            <a:buNone/>
          </a:pPr>
          <a:r>
            <a:rPr lang="en-US" sz="1600" kern="1200" dirty="0"/>
            <a:t>Limited maximum temperature</a:t>
          </a:r>
        </a:p>
      </dsp:txBody>
      <dsp:txXfrm>
        <a:off x="224746" y="3569420"/>
        <a:ext cx="2708364" cy="506120"/>
      </dsp:txXfrm>
    </dsp:sp>
    <dsp:sp modelId="{C46A3CA2-8666-447D-A99D-6CEE47775412}">
      <dsp:nvSpPr>
        <dsp:cNvPr id="0" name=""/>
        <dsp:cNvSpPr/>
      </dsp:nvSpPr>
      <dsp:spPr>
        <a:xfrm>
          <a:off x="0" y="4684320"/>
          <a:ext cx="3947320"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83D029-1066-4FC4-84C1-B0C49D3A0268}">
      <dsp:nvSpPr>
        <dsp:cNvPr id="0" name=""/>
        <dsp:cNvSpPr/>
      </dsp:nvSpPr>
      <dsp:spPr>
        <a:xfrm>
          <a:off x="197366" y="4403880"/>
          <a:ext cx="2763124"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440" tIns="0" rIns="104440" bIns="0" numCol="1" spcCol="1270" anchor="ctr" anchorCtr="0">
          <a:noAutofit/>
        </a:bodyPr>
        <a:lstStyle/>
        <a:p>
          <a:pPr marL="0" lvl="0" indent="0" algn="l" defTabSz="711200">
            <a:lnSpc>
              <a:spcPct val="90000"/>
            </a:lnSpc>
            <a:spcBef>
              <a:spcPct val="0"/>
            </a:spcBef>
            <a:spcAft>
              <a:spcPct val="35000"/>
            </a:spcAft>
            <a:buNone/>
          </a:pPr>
          <a:r>
            <a:rPr lang="en-US" sz="1600" kern="1200" dirty="0"/>
            <a:t>Risk of overheating</a:t>
          </a:r>
        </a:p>
      </dsp:txBody>
      <dsp:txXfrm>
        <a:off x="224746" y="4431260"/>
        <a:ext cx="2708364"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BBF8E4-5937-4749-8CCE-E9DEB841E7AD}" type="datetimeFigureOut">
              <a:rPr lang="en-US" smtClean="0"/>
              <a:pPr/>
              <a:t>2/7/2024</a:t>
            </a:fld>
            <a:endParaRPr lang="en-US"/>
          </a:p>
        </p:txBody>
      </p:sp>
      <p:sp>
        <p:nvSpPr>
          <p:cNvPr id="4" name="Slide Image Placeholder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4E8031-449C-4DE5-AD50-F5D59164CAB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4E8031-449C-4DE5-AD50-F5D59164CAB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 no. 11</a:t>
            </a:r>
            <a:r>
              <a:rPr lang="en-US" baseline="0" dirty="0"/>
              <a:t> , </a:t>
            </a:r>
            <a:r>
              <a:rPr lang="en-US" dirty="0"/>
              <a:t>12 and 13</a:t>
            </a:r>
          </a:p>
        </p:txBody>
      </p:sp>
      <p:sp>
        <p:nvSpPr>
          <p:cNvPr id="4" name="Slide Number Placeholder 3"/>
          <p:cNvSpPr>
            <a:spLocks noGrp="1"/>
          </p:cNvSpPr>
          <p:nvPr>
            <p:ph type="sldNum" sz="quarter" idx="10"/>
          </p:nvPr>
        </p:nvSpPr>
        <p:spPr/>
        <p:txBody>
          <a:bodyPr/>
          <a:lstStyle/>
          <a:p>
            <a:fld id="{924E8031-449C-4DE5-AD50-F5D59164CAB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 no. 1 and 6</a:t>
            </a:r>
          </a:p>
        </p:txBody>
      </p:sp>
      <p:sp>
        <p:nvSpPr>
          <p:cNvPr id="4" name="Slide Number Placeholder 3"/>
          <p:cNvSpPr>
            <a:spLocks noGrp="1"/>
          </p:cNvSpPr>
          <p:nvPr>
            <p:ph type="sldNum" sz="quarter" idx="10"/>
          </p:nvPr>
        </p:nvSpPr>
        <p:spPr/>
        <p:txBody>
          <a:bodyPr/>
          <a:lstStyle/>
          <a:p>
            <a:fld id="{924E8031-449C-4DE5-AD50-F5D59164CAB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no. 1 and 6</a:t>
            </a:r>
          </a:p>
          <a:p>
            <a:endParaRPr lang="en-US" dirty="0"/>
          </a:p>
        </p:txBody>
      </p:sp>
      <p:sp>
        <p:nvSpPr>
          <p:cNvPr id="4" name="Slide Number Placeholder 3"/>
          <p:cNvSpPr>
            <a:spLocks noGrp="1"/>
          </p:cNvSpPr>
          <p:nvPr>
            <p:ph type="sldNum" sz="quarter" idx="10"/>
          </p:nvPr>
        </p:nvSpPr>
        <p:spPr/>
        <p:txBody>
          <a:bodyPr/>
          <a:lstStyle/>
          <a:p>
            <a:fld id="{924E8031-449C-4DE5-AD50-F5D59164CAB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no. 1 and 6</a:t>
            </a:r>
          </a:p>
          <a:p>
            <a:endParaRPr lang="en-US" dirty="0"/>
          </a:p>
        </p:txBody>
      </p:sp>
      <p:sp>
        <p:nvSpPr>
          <p:cNvPr id="4" name="Slide Number Placeholder 3"/>
          <p:cNvSpPr>
            <a:spLocks noGrp="1"/>
          </p:cNvSpPr>
          <p:nvPr>
            <p:ph type="sldNum" sz="quarter" idx="10"/>
          </p:nvPr>
        </p:nvSpPr>
        <p:spPr/>
        <p:txBody>
          <a:bodyPr/>
          <a:lstStyle/>
          <a:p>
            <a:fld id="{924E8031-449C-4DE5-AD50-F5D59164CAB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 no. 6</a:t>
            </a:r>
          </a:p>
        </p:txBody>
      </p:sp>
      <p:sp>
        <p:nvSpPr>
          <p:cNvPr id="4" name="Slide Number Placeholder 3"/>
          <p:cNvSpPr>
            <a:spLocks noGrp="1"/>
          </p:cNvSpPr>
          <p:nvPr>
            <p:ph type="sldNum" sz="quarter" idx="10"/>
          </p:nvPr>
        </p:nvSpPr>
        <p:spPr/>
        <p:txBody>
          <a:bodyPr/>
          <a:lstStyle/>
          <a:p>
            <a:fld id="{924E8031-449C-4DE5-AD50-F5D59164CAB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no. 6</a:t>
            </a:r>
          </a:p>
          <a:p>
            <a:endParaRPr lang="en-US" dirty="0"/>
          </a:p>
        </p:txBody>
      </p:sp>
      <p:sp>
        <p:nvSpPr>
          <p:cNvPr id="4" name="Slide Number Placeholder 3"/>
          <p:cNvSpPr>
            <a:spLocks noGrp="1"/>
          </p:cNvSpPr>
          <p:nvPr>
            <p:ph type="sldNum" sz="quarter" idx="10"/>
          </p:nvPr>
        </p:nvSpPr>
        <p:spPr/>
        <p:txBody>
          <a:bodyPr/>
          <a:lstStyle/>
          <a:p>
            <a:fld id="{924E8031-449C-4DE5-AD50-F5D59164CAB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no. 6</a:t>
            </a:r>
          </a:p>
          <a:p>
            <a:endParaRPr lang="en-US" dirty="0"/>
          </a:p>
        </p:txBody>
      </p:sp>
      <p:sp>
        <p:nvSpPr>
          <p:cNvPr id="4" name="Slide Number Placeholder 3"/>
          <p:cNvSpPr>
            <a:spLocks noGrp="1"/>
          </p:cNvSpPr>
          <p:nvPr>
            <p:ph type="sldNum" sz="quarter" idx="10"/>
          </p:nvPr>
        </p:nvSpPr>
        <p:spPr/>
        <p:txBody>
          <a:bodyPr/>
          <a:lstStyle/>
          <a:p>
            <a:fld id="{924E8031-449C-4DE5-AD50-F5D59164CAB8}"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a:t>
            </a:r>
            <a:r>
              <a:rPr lang="en-US" baseline="0" dirty="0"/>
              <a:t> no. 1</a:t>
            </a:r>
            <a:endParaRPr lang="en-US" dirty="0"/>
          </a:p>
        </p:txBody>
      </p:sp>
      <p:sp>
        <p:nvSpPr>
          <p:cNvPr id="4" name="Slide Number Placeholder 3"/>
          <p:cNvSpPr>
            <a:spLocks noGrp="1"/>
          </p:cNvSpPr>
          <p:nvPr>
            <p:ph type="sldNum" sz="quarter" idx="10"/>
          </p:nvPr>
        </p:nvSpPr>
        <p:spPr/>
        <p:txBody>
          <a:bodyPr/>
          <a:lstStyle/>
          <a:p>
            <a:fld id="{924E8031-449C-4DE5-AD50-F5D59164CAB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 no. 2</a:t>
            </a:r>
          </a:p>
        </p:txBody>
      </p:sp>
      <p:sp>
        <p:nvSpPr>
          <p:cNvPr id="4" name="Slide Number Placeholder 3"/>
          <p:cNvSpPr>
            <a:spLocks noGrp="1"/>
          </p:cNvSpPr>
          <p:nvPr>
            <p:ph type="sldNum" sz="quarter" idx="10"/>
          </p:nvPr>
        </p:nvSpPr>
        <p:spPr/>
        <p:txBody>
          <a:bodyPr/>
          <a:lstStyle/>
          <a:p>
            <a:fld id="{924E8031-449C-4DE5-AD50-F5D59164CAB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a:t>
            </a:r>
            <a:r>
              <a:rPr lang="en-US" baseline="0" dirty="0"/>
              <a:t> no. 4 and 7</a:t>
            </a:r>
            <a:endParaRPr lang="en-US" dirty="0"/>
          </a:p>
        </p:txBody>
      </p:sp>
      <p:sp>
        <p:nvSpPr>
          <p:cNvPr id="4" name="Slide Number Placeholder 3"/>
          <p:cNvSpPr>
            <a:spLocks noGrp="1"/>
          </p:cNvSpPr>
          <p:nvPr>
            <p:ph type="sldNum" sz="quarter" idx="10"/>
          </p:nvPr>
        </p:nvSpPr>
        <p:spPr/>
        <p:txBody>
          <a:bodyPr/>
          <a:lstStyle/>
          <a:p>
            <a:fld id="{924E8031-449C-4DE5-AD50-F5D59164CAB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a:t>
            </a:r>
            <a:r>
              <a:rPr lang="en-US" baseline="0" dirty="0"/>
              <a:t> no. 3</a:t>
            </a:r>
            <a:endParaRPr lang="en-US" dirty="0"/>
          </a:p>
        </p:txBody>
      </p:sp>
      <p:sp>
        <p:nvSpPr>
          <p:cNvPr id="4" name="Slide Number Placeholder 3"/>
          <p:cNvSpPr>
            <a:spLocks noGrp="1"/>
          </p:cNvSpPr>
          <p:nvPr>
            <p:ph type="sldNum" sz="quarter" idx="10"/>
          </p:nvPr>
        </p:nvSpPr>
        <p:spPr/>
        <p:txBody>
          <a:bodyPr/>
          <a:lstStyle/>
          <a:p>
            <a:fld id="{924E8031-449C-4DE5-AD50-F5D59164CAB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a:t>
            </a:r>
            <a:r>
              <a:rPr lang="en-US" baseline="0" dirty="0"/>
              <a:t> no. 5 and 6</a:t>
            </a:r>
            <a:endParaRPr lang="en-US" dirty="0"/>
          </a:p>
        </p:txBody>
      </p:sp>
      <p:sp>
        <p:nvSpPr>
          <p:cNvPr id="4" name="Slide Number Placeholder 3"/>
          <p:cNvSpPr>
            <a:spLocks noGrp="1"/>
          </p:cNvSpPr>
          <p:nvPr>
            <p:ph type="sldNum" sz="quarter" idx="10"/>
          </p:nvPr>
        </p:nvSpPr>
        <p:spPr/>
        <p:txBody>
          <a:bodyPr/>
          <a:lstStyle/>
          <a:p>
            <a:fld id="{924E8031-449C-4DE5-AD50-F5D59164CAB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a:t>
            </a:r>
            <a:r>
              <a:rPr lang="en-US" baseline="0" dirty="0"/>
              <a:t> no. 5 , 6 and 8</a:t>
            </a:r>
            <a:endParaRPr lang="en-US" dirty="0"/>
          </a:p>
        </p:txBody>
      </p:sp>
      <p:sp>
        <p:nvSpPr>
          <p:cNvPr id="4" name="Slide Number Placeholder 3"/>
          <p:cNvSpPr>
            <a:spLocks noGrp="1"/>
          </p:cNvSpPr>
          <p:nvPr>
            <p:ph type="sldNum" sz="quarter" idx="10"/>
          </p:nvPr>
        </p:nvSpPr>
        <p:spPr/>
        <p:txBody>
          <a:bodyPr/>
          <a:lstStyle/>
          <a:p>
            <a:fld id="{924E8031-449C-4DE5-AD50-F5D59164CAB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a:t>
            </a:r>
            <a:r>
              <a:rPr lang="en-US" baseline="0" dirty="0"/>
              <a:t> no. 5 and 6</a:t>
            </a:r>
            <a:endParaRPr lang="en-US" dirty="0"/>
          </a:p>
        </p:txBody>
      </p:sp>
      <p:sp>
        <p:nvSpPr>
          <p:cNvPr id="4" name="Slide Number Placeholder 3"/>
          <p:cNvSpPr>
            <a:spLocks noGrp="1"/>
          </p:cNvSpPr>
          <p:nvPr>
            <p:ph type="sldNum" sz="quarter" idx="10"/>
          </p:nvPr>
        </p:nvSpPr>
        <p:spPr/>
        <p:txBody>
          <a:bodyPr/>
          <a:lstStyle/>
          <a:p>
            <a:fld id="{924E8031-449C-4DE5-AD50-F5D59164CAB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Reference no. 9 and 10</a:t>
            </a:r>
          </a:p>
        </p:txBody>
      </p:sp>
      <p:sp>
        <p:nvSpPr>
          <p:cNvPr id="4" name="Slide Number Placeholder 3"/>
          <p:cNvSpPr>
            <a:spLocks noGrp="1"/>
          </p:cNvSpPr>
          <p:nvPr>
            <p:ph type="sldNum" sz="quarter" idx="10"/>
          </p:nvPr>
        </p:nvSpPr>
        <p:spPr/>
        <p:txBody>
          <a:bodyPr/>
          <a:lstStyle/>
          <a:p>
            <a:fld id="{924E8031-449C-4DE5-AD50-F5D59164CAB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3E36-4F29-0B24-BBF7-B1C7B13C63F9}"/>
              </a:ext>
            </a:extLst>
          </p:cNvPr>
          <p:cNvSpPr>
            <a:spLocks noGrp="1"/>
          </p:cNvSpPr>
          <p:nvPr>
            <p:ph type="ctrTitle"/>
          </p:nvPr>
        </p:nvSpPr>
        <p:spPr>
          <a:xfrm>
            <a:off x="1520230" y="1122363"/>
            <a:ext cx="9121379" cy="2387600"/>
          </a:xfrm>
        </p:spPr>
        <p:txBody>
          <a:bodyPr anchor="b"/>
          <a:lstStyle>
            <a:lvl1pPr algn="ctr">
              <a:defRPr sz="5985"/>
            </a:lvl1pPr>
          </a:lstStyle>
          <a:p>
            <a:r>
              <a:rPr lang="en-US"/>
              <a:t>Click to edit Master title style</a:t>
            </a:r>
            <a:endParaRPr lang="en-IN"/>
          </a:p>
        </p:txBody>
      </p:sp>
      <p:sp>
        <p:nvSpPr>
          <p:cNvPr id="3" name="Subtitle 2">
            <a:extLst>
              <a:ext uri="{FF2B5EF4-FFF2-40B4-BE49-F238E27FC236}">
                <a16:creationId xmlns:a16="http://schemas.microsoft.com/office/drawing/2014/main" id="{104922A2-8934-B586-1450-B2322E9DDC67}"/>
              </a:ext>
            </a:extLst>
          </p:cNvPr>
          <p:cNvSpPr>
            <a:spLocks noGrp="1"/>
          </p:cNvSpPr>
          <p:nvPr>
            <p:ph type="subTitle" idx="1"/>
          </p:nvPr>
        </p:nvSpPr>
        <p:spPr>
          <a:xfrm>
            <a:off x="1520230" y="3602038"/>
            <a:ext cx="9121379" cy="1655762"/>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7D7AB1-36A4-E6C4-CF0B-79743EA7113F}"/>
              </a:ext>
            </a:extLst>
          </p:cNvPr>
          <p:cNvSpPr>
            <a:spLocks noGrp="1"/>
          </p:cNvSpPr>
          <p:nvPr>
            <p:ph type="dt" sz="half" idx="10"/>
          </p:nvPr>
        </p:nvSpPr>
        <p:spPr/>
        <p:txBody>
          <a:bodyPr/>
          <a:lstStyle/>
          <a:p>
            <a:fld id="{DFC6641D-3EE3-40FB-AD42-ED7742D43ECD}" type="datetimeFigureOut">
              <a:rPr lang="en-US" smtClean="0"/>
              <a:pPr/>
              <a:t>2/7/2024</a:t>
            </a:fld>
            <a:endParaRPr lang="en-US" dirty="0"/>
          </a:p>
        </p:txBody>
      </p:sp>
      <p:sp>
        <p:nvSpPr>
          <p:cNvPr id="5" name="Footer Placeholder 4">
            <a:extLst>
              <a:ext uri="{FF2B5EF4-FFF2-40B4-BE49-F238E27FC236}">
                <a16:creationId xmlns:a16="http://schemas.microsoft.com/office/drawing/2014/main" id="{20420BE0-58CF-FA4C-4072-878C60C51A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5C5E52-9971-AED2-2B1F-1AA7BA568FE2}"/>
              </a:ext>
            </a:extLst>
          </p:cNvPr>
          <p:cNvSpPr>
            <a:spLocks noGrp="1"/>
          </p:cNvSpPr>
          <p:nvPr>
            <p:ph type="sldNum" sz="quarter" idx="12"/>
          </p:nvPr>
        </p:nvSpPr>
        <p:spPr/>
        <p:txBody>
          <a:bodyPr/>
          <a:lstStyle/>
          <a:p>
            <a:fld id="{B284C6F1-4553-41BA-9E79-6408755949F1}" type="slidenum">
              <a:rPr lang="en-US" smtClean="0"/>
              <a:pPr/>
              <a:t>‹#›</a:t>
            </a:fld>
            <a:endParaRPr lang="en-US" dirty="0"/>
          </a:p>
        </p:txBody>
      </p:sp>
    </p:spTree>
    <p:extLst>
      <p:ext uri="{BB962C8B-B14F-4D97-AF65-F5344CB8AC3E}">
        <p14:creationId xmlns:p14="http://schemas.microsoft.com/office/powerpoint/2010/main" val="12598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E436-60CC-582C-27C8-14F9531D25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025118-883A-EE84-EE05-FC91EE3204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2CC9D4-554F-FACD-C34A-A38354F56F62}"/>
              </a:ext>
            </a:extLst>
          </p:cNvPr>
          <p:cNvSpPr>
            <a:spLocks noGrp="1"/>
          </p:cNvSpPr>
          <p:nvPr>
            <p:ph type="dt" sz="half" idx="10"/>
          </p:nvPr>
        </p:nvSpPr>
        <p:spPr/>
        <p:txBody>
          <a:bodyPr/>
          <a:lstStyle/>
          <a:p>
            <a:fld id="{DFC6641D-3EE3-40FB-AD42-ED7742D43ECD}" type="datetimeFigureOut">
              <a:rPr lang="en-US" smtClean="0"/>
              <a:pPr/>
              <a:t>2/7/2024</a:t>
            </a:fld>
            <a:endParaRPr lang="en-US" dirty="0"/>
          </a:p>
        </p:txBody>
      </p:sp>
      <p:sp>
        <p:nvSpPr>
          <p:cNvPr id="5" name="Footer Placeholder 4">
            <a:extLst>
              <a:ext uri="{FF2B5EF4-FFF2-40B4-BE49-F238E27FC236}">
                <a16:creationId xmlns:a16="http://schemas.microsoft.com/office/drawing/2014/main" id="{985D6EFE-1A44-36D4-2391-89EFE0162E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6FAE8-4340-FD78-47A7-05FC5B2E3CDE}"/>
              </a:ext>
            </a:extLst>
          </p:cNvPr>
          <p:cNvSpPr>
            <a:spLocks noGrp="1"/>
          </p:cNvSpPr>
          <p:nvPr>
            <p:ph type="sldNum" sz="quarter" idx="12"/>
          </p:nvPr>
        </p:nvSpPr>
        <p:spPr/>
        <p:txBody>
          <a:bodyPr/>
          <a:lstStyle/>
          <a:p>
            <a:fld id="{B284C6F1-4553-41BA-9E79-6408755949F1}" type="slidenum">
              <a:rPr lang="en-US" smtClean="0"/>
              <a:pPr/>
              <a:t>‹#›</a:t>
            </a:fld>
            <a:endParaRPr lang="en-US" dirty="0"/>
          </a:p>
        </p:txBody>
      </p:sp>
    </p:spTree>
    <p:extLst>
      <p:ext uri="{BB962C8B-B14F-4D97-AF65-F5344CB8AC3E}">
        <p14:creationId xmlns:p14="http://schemas.microsoft.com/office/powerpoint/2010/main" val="26167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42AD42-B56A-7C55-B58F-D1F44118ECFC}"/>
              </a:ext>
            </a:extLst>
          </p:cNvPr>
          <p:cNvSpPr>
            <a:spLocks noGrp="1"/>
          </p:cNvSpPr>
          <p:nvPr>
            <p:ph type="title" orient="vert"/>
          </p:nvPr>
        </p:nvSpPr>
        <p:spPr>
          <a:xfrm>
            <a:off x="8703315" y="365125"/>
            <a:ext cx="2622396"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58F2F4-565F-84E7-D315-90F890CF5968}"/>
              </a:ext>
            </a:extLst>
          </p:cNvPr>
          <p:cNvSpPr>
            <a:spLocks noGrp="1"/>
          </p:cNvSpPr>
          <p:nvPr>
            <p:ph type="body" orient="vert" idx="1"/>
          </p:nvPr>
        </p:nvSpPr>
        <p:spPr>
          <a:xfrm>
            <a:off x="836126" y="365125"/>
            <a:ext cx="771516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9FDA1B-3C6B-29B4-207F-A0CF9C3C2EF8}"/>
              </a:ext>
            </a:extLst>
          </p:cNvPr>
          <p:cNvSpPr>
            <a:spLocks noGrp="1"/>
          </p:cNvSpPr>
          <p:nvPr>
            <p:ph type="dt" sz="half" idx="10"/>
          </p:nvPr>
        </p:nvSpPr>
        <p:spPr/>
        <p:txBody>
          <a:bodyPr/>
          <a:lstStyle/>
          <a:p>
            <a:fld id="{DFC6641D-3EE3-40FB-AD42-ED7742D43ECD}" type="datetimeFigureOut">
              <a:rPr lang="en-US" smtClean="0"/>
              <a:pPr/>
              <a:t>2/7/2024</a:t>
            </a:fld>
            <a:endParaRPr lang="en-US" dirty="0"/>
          </a:p>
        </p:txBody>
      </p:sp>
      <p:sp>
        <p:nvSpPr>
          <p:cNvPr id="5" name="Footer Placeholder 4">
            <a:extLst>
              <a:ext uri="{FF2B5EF4-FFF2-40B4-BE49-F238E27FC236}">
                <a16:creationId xmlns:a16="http://schemas.microsoft.com/office/drawing/2014/main" id="{7193FA63-8BE9-CACD-6C5C-35E105C64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71BE0F-4BD9-A16C-A92B-7DCFDD0D0FE9}"/>
              </a:ext>
            </a:extLst>
          </p:cNvPr>
          <p:cNvSpPr>
            <a:spLocks noGrp="1"/>
          </p:cNvSpPr>
          <p:nvPr>
            <p:ph type="sldNum" sz="quarter" idx="12"/>
          </p:nvPr>
        </p:nvSpPr>
        <p:spPr/>
        <p:txBody>
          <a:bodyPr/>
          <a:lstStyle/>
          <a:p>
            <a:fld id="{B284C6F1-4553-41BA-9E79-6408755949F1}" type="slidenum">
              <a:rPr lang="en-US" smtClean="0"/>
              <a:pPr/>
              <a:t>‹#›</a:t>
            </a:fld>
            <a:endParaRPr lang="en-US" dirty="0"/>
          </a:p>
        </p:txBody>
      </p:sp>
    </p:spTree>
    <p:extLst>
      <p:ext uri="{BB962C8B-B14F-4D97-AF65-F5344CB8AC3E}">
        <p14:creationId xmlns:p14="http://schemas.microsoft.com/office/powerpoint/2010/main" val="251138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3787-5E39-8858-6ABF-DFB8424085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41D207-1C40-4F97-90AE-08D807878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1512A0-1A84-2618-B634-1F6477898E00}"/>
              </a:ext>
            </a:extLst>
          </p:cNvPr>
          <p:cNvSpPr>
            <a:spLocks noGrp="1"/>
          </p:cNvSpPr>
          <p:nvPr>
            <p:ph type="dt" sz="half" idx="10"/>
          </p:nvPr>
        </p:nvSpPr>
        <p:spPr/>
        <p:txBody>
          <a:bodyPr/>
          <a:lstStyle/>
          <a:p>
            <a:fld id="{DFC6641D-3EE3-40FB-AD42-ED7742D43ECD}" type="datetimeFigureOut">
              <a:rPr lang="en-US" smtClean="0"/>
              <a:pPr/>
              <a:t>2/7/2024</a:t>
            </a:fld>
            <a:endParaRPr lang="en-US" dirty="0"/>
          </a:p>
        </p:txBody>
      </p:sp>
      <p:sp>
        <p:nvSpPr>
          <p:cNvPr id="5" name="Footer Placeholder 4">
            <a:extLst>
              <a:ext uri="{FF2B5EF4-FFF2-40B4-BE49-F238E27FC236}">
                <a16:creationId xmlns:a16="http://schemas.microsoft.com/office/drawing/2014/main" id="{3F2B2558-FD5B-6FC1-E4A0-896DFB5B64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9DD56B-531C-A08E-7839-E90B0966C24A}"/>
              </a:ext>
            </a:extLst>
          </p:cNvPr>
          <p:cNvSpPr>
            <a:spLocks noGrp="1"/>
          </p:cNvSpPr>
          <p:nvPr>
            <p:ph type="sldNum" sz="quarter" idx="12"/>
          </p:nvPr>
        </p:nvSpPr>
        <p:spPr/>
        <p:txBody>
          <a:bodyPr/>
          <a:lstStyle/>
          <a:p>
            <a:fld id="{B284C6F1-4553-41BA-9E79-6408755949F1}" type="slidenum">
              <a:rPr lang="en-US" smtClean="0"/>
              <a:pPr/>
              <a:t>‹#›</a:t>
            </a:fld>
            <a:endParaRPr lang="en-US" dirty="0"/>
          </a:p>
        </p:txBody>
      </p:sp>
    </p:spTree>
    <p:extLst>
      <p:ext uri="{BB962C8B-B14F-4D97-AF65-F5344CB8AC3E}">
        <p14:creationId xmlns:p14="http://schemas.microsoft.com/office/powerpoint/2010/main" val="201938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0A9-CA81-61CC-1805-A049A00A5030}"/>
              </a:ext>
            </a:extLst>
          </p:cNvPr>
          <p:cNvSpPr>
            <a:spLocks noGrp="1"/>
          </p:cNvSpPr>
          <p:nvPr>
            <p:ph type="title"/>
          </p:nvPr>
        </p:nvSpPr>
        <p:spPr>
          <a:xfrm>
            <a:off x="829792" y="1709739"/>
            <a:ext cx="10489585" cy="2852737"/>
          </a:xfrm>
        </p:spPr>
        <p:txBody>
          <a:bodyPr anchor="b"/>
          <a:lstStyle>
            <a:lvl1pPr>
              <a:defRPr sz="598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F61E98-C996-84C9-6EE3-E13E7920B3D1}"/>
              </a:ext>
            </a:extLst>
          </p:cNvPr>
          <p:cNvSpPr>
            <a:spLocks noGrp="1"/>
          </p:cNvSpPr>
          <p:nvPr>
            <p:ph type="body" idx="1"/>
          </p:nvPr>
        </p:nvSpPr>
        <p:spPr>
          <a:xfrm>
            <a:off x="829792" y="4589464"/>
            <a:ext cx="10489585" cy="1500187"/>
          </a:xfrm>
        </p:spPr>
        <p:txBody>
          <a:bodyPr/>
          <a:lstStyle>
            <a:lvl1pPr marL="0" indent="0">
              <a:buNone/>
              <a:defRPr sz="2394">
                <a:solidFill>
                  <a:schemeClr val="tx1">
                    <a:tint val="75000"/>
                  </a:schemeClr>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2F5211-B094-635A-DB33-EED3CA1C4D2E}"/>
              </a:ext>
            </a:extLst>
          </p:cNvPr>
          <p:cNvSpPr>
            <a:spLocks noGrp="1"/>
          </p:cNvSpPr>
          <p:nvPr>
            <p:ph type="dt" sz="half" idx="10"/>
          </p:nvPr>
        </p:nvSpPr>
        <p:spPr/>
        <p:txBody>
          <a:bodyPr/>
          <a:lstStyle/>
          <a:p>
            <a:fld id="{DFC6641D-3EE3-40FB-AD42-ED7742D43ECD}" type="datetimeFigureOut">
              <a:rPr lang="en-US" smtClean="0"/>
              <a:pPr/>
              <a:t>2/7/2024</a:t>
            </a:fld>
            <a:endParaRPr lang="en-US" dirty="0"/>
          </a:p>
        </p:txBody>
      </p:sp>
      <p:sp>
        <p:nvSpPr>
          <p:cNvPr id="5" name="Footer Placeholder 4">
            <a:extLst>
              <a:ext uri="{FF2B5EF4-FFF2-40B4-BE49-F238E27FC236}">
                <a16:creationId xmlns:a16="http://schemas.microsoft.com/office/drawing/2014/main" id="{DAE5BF63-5706-DF04-FA1A-C7FA3FF9FB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DAF2E-4B76-73ED-701B-40980E21329E}"/>
              </a:ext>
            </a:extLst>
          </p:cNvPr>
          <p:cNvSpPr>
            <a:spLocks noGrp="1"/>
          </p:cNvSpPr>
          <p:nvPr>
            <p:ph type="sldNum" sz="quarter" idx="12"/>
          </p:nvPr>
        </p:nvSpPr>
        <p:spPr/>
        <p:txBody>
          <a:bodyPr/>
          <a:lstStyle/>
          <a:p>
            <a:fld id="{B284C6F1-4553-41BA-9E79-6408755949F1}" type="slidenum">
              <a:rPr lang="en-US" smtClean="0"/>
              <a:pPr/>
              <a:t>‹#›</a:t>
            </a:fld>
            <a:endParaRPr lang="en-US" dirty="0"/>
          </a:p>
        </p:txBody>
      </p:sp>
    </p:spTree>
    <p:extLst>
      <p:ext uri="{BB962C8B-B14F-4D97-AF65-F5344CB8AC3E}">
        <p14:creationId xmlns:p14="http://schemas.microsoft.com/office/powerpoint/2010/main" val="152451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02D2-A52C-1EF3-4FF7-2DE521C828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8593A8-5557-63F7-4366-BD0773B6A056}"/>
              </a:ext>
            </a:extLst>
          </p:cNvPr>
          <p:cNvSpPr>
            <a:spLocks noGrp="1"/>
          </p:cNvSpPr>
          <p:nvPr>
            <p:ph sz="half" idx="1"/>
          </p:nvPr>
        </p:nvSpPr>
        <p:spPr>
          <a:xfrm>
            <a:off x="836126" y="1825625"/>
            <a:ext cx="516878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87E6BA-E56C-21EE-3805-DB01A248BFAC}"/>
              </a:ext>
            </a:extLst>
          </p:cNvPr>
          <p:cNvSpPr>
            <a:spLocks noGrp="1"/>
          </p:cNvSpPr>
          <p:nvPr>
            <p:ph sz="half" idx="2"/>
          </p:nvPr>
        </p:nvSpPr>
        <p:spPr>
          <a:xfrm>
            <a:off x="6156931" y="1825625"/>
            <a:ext cx="516878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2BC4A4-73F2-8B76-1A8E-32714235DA78}"/>
              </a:ext>
            </a:extLst>
          </p:cNvPr>
          <p:cNvSpPr>
            <a:spLocks noGrp="1"/>
          </p:cNvSpPr>
          <p:nvPr>
            <p:ph type="dt" sz="half" idx="10"/>
          </p:nvPr>
        </p:nvSpPr>
        <p:spPr/>
        <p:txBody>
          <a:bodyPr/>
          <a:lstStyle/>
          <a:p>
            <a:fld id="{DFC6641D-3EE3-40FB-AD42-ED7742D43ECD}" type="datetimeFigureOut">
              <a:rPr lang="en-US" smtClean="0"/>
              <a:pPr/>
              <a:t>2/7/2024</a:t>
            </a:fld>
            <a:endParaRPr lang="en-US" dirty="0"/>
          </a:p>
        </p:txBody>
      </p:sp>
      <p:sp>
        <p:nvSpPr>
          <p:cNvPr id="6" name="Footer Placeholder 5">
            <a:extLst>
              <a:ext uri="{FF2B5EF4-FFF2-40B4-BE49-F238E27FC236}">
                <a16:creationId xmlns:a16="http://schemas.microsoft.com/office/drawing/2014/main" id="{D38DC5FC-BB68-F567-600C-AD39AF2764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80CB17-5A6C-5DDE-8C1A-926F9913C0C5}"/>
              </a:ext>
            </a:extLst>
          </p:cNvPr>
          <p:cNvSpPr>
            <a:spLocks noGrp="1"/>
          </p:cNvSpPr>
          <p:nvPr>
            <p:ph type="sldNum" sz="quarter" idx="12"/>
          </p:nvPr>
        </p:nvSpPr>
        <p:spPr/>
        <p:txBody>
          <a:bodyPr/>
          <a:lstStyle/>
          <a:p>
            <a:fld id="{B284C6F1-4553-41BA-9E79-6408755949F1}" type="slidenum">
              <a:rPr lang="en-US" smtClean="0"/>
              <a:pPr/>
              <a:t>‹#›</a:t>
            </a:fld>
            <a:endParaRPr lang="en-US" dirty="0"/>
          </a:p>
        </p:txBody>
      </p:sp>
    </p:spTree>
    <p:extLst>
      <p:ext uri="{BB962C8B-B14F-4D97-AF65-F5344CB8AC3E}">
        <p14:creationId xmlns:p14="http://schemas.microsoft.com/office/powerpoint/2010/main" val="187435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4580-CD29-A1D9-3193-A073C7CEC3FA}"/>
              </a:ext>
            </a:extLst>
          </p:cNvPr>
          <p:cNvSpPr>
            <a:spLocks noGrp="1"/>
          </p:cNvSpPr>
          <p:nvPr>
            <p:ph type="title"/>
          </p:nvPr>
        </p:nvSpPr>
        <p:spPr>
          <a:xfrm>
            <a:off x="837711" y="365126"/>
            <a:ext cx="10489585"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959138-E355-A074-B111-EE0170D6F578}"/>
              </a:ext>
            </a:extLst>
          </p:cNvPr>
          <p:cNvSpPr>
            <a:spLocks noGrp="1"/>
          </p:cNvSpPr>
          <p:nvPr>
            <p:ph type="body" idx="1"/>
          </p:nvPr>
        </p:nvSpPr>
        <p:spPr>
          <a:xfrm>
            <a:off x="837711" y="1681163"/>
            <a:ext cx="5145027" cy="823912"/>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4" name="Content Placeholder 3">
            <a:extLst>
              <a:ext uri="{FF2B5EF4-FFF2-40B4-BE49-F238E27FC236}">
                <a16:creationId xmlns:a16="http://schemas.microsoft.com/office/drawing/2014/main" id="{7E428F88-0449-72BE-AD11-A355BABCE8ED}"/>
              </a:ext>
            </a:extLst>
          </p:cNvPr>
          <p:cNvSpPr>
            <a:spLocks noGrp="1"/>
          </p:cNvSpPr>
          <p:nvPr>
            <p:ph sz="half" idx="2"/>
          </p:nvPr>
        </p:nvSpPr>
        <p:spPr>
          <a:xfrm>
            <a:off x="837711" y="2505075"/>
            <a:ext cx="514502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6D912C-9A5B-37E2-25F2-7C7E5598A50D}"/>
              </a:ext>
            </a:extLst>
          </p:cNvPr>
          <p:cNvSpPr>
            <a:spLocks noGrp="1"/>
          </p:cNvSpPr>
          <p:nvPr>
            <p:ph type="body" sz="quarter" idx="3"/>
          </p:nvPr>
        </p:nvSpPr>
        <p:spPr>
          <a:xfrm>
            <a:off x="6156931" y="1681163"/>
            <a:ext cx="5170365" cy="823912"/>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6" name="Content Placeholder 5">
            <a:extLst>
              <a:ext uri="{FF2B5EF4-FFF2-40B4-BE49-F238E27FC236}">
                <a16:creationId xmlns:a16="http://schemas.microsoft.com/office/drawing/2014/main" id="{921D5E8D-3372-AE83-5575-1E5C049527F5}"/>
              </a:ext>
            </a:extLst>
          </p:cNvPr>
          <p:cNvSpPr>
            <a:spLocks noGrp="1"/>
          </p:cNvSpPr>
          <p:nvPr>
            <p:ph sz="quarter" idx="4"/>
          </p:nvPr>
        </p:nvSpPr>
        <p:spPr>
          <a:xfrm>
            <a:off x="6156931" y="2505075"/>
            <a:ext cx="51703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E25FDD-D5C7-0BC3-2C4B-2A8F1875345E}"/>
              </a:ext>
            </a:extLst>
          </p:cNvPr>
          <p:cNvSpPr>
            <a:spLocks noGrp="1"/>
          </p:cNvSpPr>
          <p:nvPr>
            <p:ph type="dt" sz="half" idx="10"/>
          </p:nvPr>
        </p:nvSpPr>
        <p:spPr/>
        <p:txBody>
          <a:bodyPr/>
          <a:lstStyle/>
          <a:p>
            <a:fld id="{DFC6641D-3EE3-40FB-AD42-ED7742D43ECD}" type="datetimeFigureOut">
              <a:rPr lang="en-US" smtClean="0"/>
              <a:pPr/>
              <a:t>2/7/2024</a:t>
            </a:fld>
            <a:endParaRPr lang="en-US" dirty="0"/>
          </a:p>
        </p:txBody>
      </p:sp>
      <p:sp>
        <p:nvSpPr>
          <p:cNvPr id="8" name="Footer Placeholder 7">
            <a:extLst>
              <a:ext uri="{FF2B5EF4-FFF2-40B4-BE49-F238E27FC236}">
                <a16:creationId xmlns:a16="http://schemas.microsoft.com/office/drawing/2014/main" id="{6B1907E0-B7A9-4504-E8C7-51F7D1FAC5B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94246DE-9387-F89D-450B-D25D59391786}"/>
              </a:ext>
            </a:extLst>
          </p:cNvPr>
          <p:cNvSpPr>
            <a:spLocks noGrp="1"/>
          </p:cNvSpPr>
          <p:nvPr>
            <p:ph type="sldNum" sz="quarter" idx="12"/>
          </p:nvPr>
        </p:nvSpPr>
        <p:spPr/>
        <p:txBody>
          <a:bodyPr/>
          <a:lstStyle/>
          <a:p>
            <a:fld id="{B284C6F1-4553-41BA-9E79-6408755949F1}" type="slidenum">
              <a:rPr lang="en-US" smtClean="0"/>
              <a:pPr/>
              <a:t>‹#›</a:t>
            </a:fld>
            <a:endParaRPr lang="en-US" dirty="0"/>
          </a:p>
        </p:txBody>
      </p:sp>
    </p:spTree>
    <p:extLst>
      <p:ext uri="{BB962C8B-B14F-4D97-AF65-F5344CB8AC3E}">
        <p14:creationId xmlns:p14="http://schemas.microsoft.com/office/powerpoint/2010/main" val="400881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40AC-A615-503F-0B06-5DDCEDD20D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F5246D-975F-8B43-EC33-E88DF7A6D5CA}"/>
              </a:ext>
            </a:extLst>
          </p:cNvPr>
          <p:cNvSpPr>
            <a:spLocks noGrp="1"/>
          </p:cNvSpPr>
          <p:nvPr>
            <p:ph type="dt" sz="half" idx="10"/>
          </p:nvPr>
        </p:nvSpPr>
        <p:spPr/>
        <p:txBody>
          <a:bodyPr/>
          <a:lstStyle/>
          <a:p>
            <a:fld id="{DFC6641D-3EE3-40FB-AD42-ED7742D43ECD}" type="datetimeFigureOut">
              <a:rPr lang="en-US" smtClean="0"/>
              <a:pPr/>
              <a:t>2/7/2024</a:t>
            </a:fld>
            <a:endParaRPr lang="en-US" dirty="0"/>
          </a:p>
        </p:txBody>
      </p:sp>
      <p:sp>
        <p:nvSpPr>
          <p:cNvPr id="4" name="Footer Placeholder 3">
            <a:extLst>
              <a:ext uri="{FF2B5EF4-FFF2-40B4-BE49-F238E27FC236}">
                <a16:creationId xmlns:a16="http://schemas.microsoft.com/office/drawing/2014/main" id="{2C3BE67F-6790-67AA-24BC-1D097FC3E91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DE22DB0-293D-DD49-2E61-87EB3EA633DC}"/>
              </a:ext>
            </a:extLst>
          </p:cNvPr>
          <p:cNvSpPr>
            <a:spLocks noGrp="1"/>
          </p:cNvSpPr>
          <p:nvPr>
            <p:ph type="sldNum" sz="quarter" idx="12"/>
          </p:nvPr>
        </p:nvSpPr>
        <p:spPr/>
        <p:txBody>
          <a:bodyPr/>
          <a:lstStyle/>
          <a:p>
            <a:fld id="{B284C6F1-4553-41BA-9E79-6408755949F1}" type="slidenum">
              <a:rPr lang="en-US" smtClean="0"/>
              <a:pPr/>
              <a:t>‹#›</a:t>
            </a:fld>
            <a:endParaRPr lang="en-US" dirty="0"/>
          </a:p>
        </p:txBody>
      </p:sp>
    </p:spTree>
    <p:extLst>
      <p:ext uri="{BB962C8B-B14F-4D97-AF65-F5344CB8AC3E}">
        <p14:creationId xmlns:p14="http://schemas.microsoft.com/office/powerpoint/2010/main" val="775752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A3E5A-7580-0342-1C60-3DF65DCA7A80}"/>
              </a:ext>
            </a:extLst>
          </p:cNvPr>
          <p:cNvSpPr>
            <a:spLocks noGrp="1"/>
          </p:cNvSpPr>
          <p:nvPr>
            <p:ph type="dt" sz="half" idx="10"/>
          </p:nvPr>
        </p:nvSpPr>
        <p:spPr/>
        <p:txBody>
          <a:bodyPr/>
          <a:lstStyle/>
          <a:p>
            <a:fld id="{DFC6641D-3EE3-40FB-AD42-ED7742D43ECD}" type="datetimeFigureOut">
              <a:rPr lang="en-US" smtClean="0"/>
              <a:pPr/>
              <a:t>2/7/2024</a:t>
            </a:fld>
            <a:endParaRPr lang="en-US" dirty="0"/>
          </a:p>
        </p:txBody>
      </p:sp>
      <p:sp>
        <p:nvSpPr>
          <p:cNvPr id="3" name="Footer Placeholder 2">
            <a:extLst>
              <a:ext uri="{FF2B5EF4-FFF2-40B4-BE49-F238E27FC236}">
                <a16:creationId xmlns:a16="http://schemas.microsoft.com/office/drawing/2014/main" id="{B17F6108-4BC2-10EA-87AD-98EBA8F3764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CA4B166-7138-5A25-959A-3595DBDDAE93}"/>
              </a:ext>
            </a:extLst>
          </p:cNvPr>
          <p:cNvSpPr>
            <a:spLocks noGrp="1"/>
          </p:cNvSpPr>
          <p:nvPr>
            <p:ph type="sldNum" sz="quarter" idx="12"/>
          </p:nvPr>
        </p:nvSpPr>
        <p:spPr/>
        <p:txBody>
          <a:bodyPr/>
          <a:lstStyle/>
          <a:p>
            <a:fld id="{B284C6F1-4553-41BA-9E79-6408755949F1}" type="slidenum">
              <a:rPr lang="en-US" smtClean="0"/>
              <a:pPr/>
              <a:t>‹#›</a:t>
            </a:fld>
            <a:endParaRPr lang="en-US" dirty="0"/>
          </a:p>
        </p:txBody>
      </p:sp>
    </p:spTree>
    <p:extLst>
      <p:ext uri="{BB962C8B-B14F-4D97-AF65-F5344CB8AC3E}">
        <p14:creationId xmlns:p14="http://schemas.microsoft.com/office/powerpoint/2010/main" val="148033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701B-F56F-F371-E7F7-6207B7874476}"/>
              </a:ext>
            </a:extLst>
          </p:cNvPr>
          <p:cNvSpPr>
            <a:spLocks noGrp="1"/>
          </p:cNvSpPr>
          <p:nvPr>
            <p:ph type="title"/>
          </p:nvPr>
        </p:nvSpPr>
        <p:spPr>
          <a:xfrm>
            <a:off x="837711" y="457200"/>
            <a:ext cx="3922509" cy="1600200"/>
          </a:xfrm>
        </p:spPr>
        <p:txBody>
          <a:bodyPr anchor="b"/>
          <a:lstStyle>
            <a:lvl1pPr>
              <a:defRPr sz="3192"/>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D1DF4C-791E-6533-DDCD-75CA8790FBD6}"/>
              </a:ext>
            </a:extLst>
          </p:cNvPr>
          <p:cNvSpPr>
            <a:spLocks noGrp="1"/>
          </p:cNvSpPr>
          <p:nvPr>
            <p:ph idx="1"/>
          </p:nvPr>
        </p:nvSpPr>
        <p:spPr>
          <a:xfrm>
            <a:off x="5170365" y="987426"/>
            <a:ext cx="6156930" cy="4873625"/>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BE34A5-E8DF-388A-9D68-83095ADBF6D2}"/>
              </a:ext>
            </a:extLst>
          </p:cNvPr>
          <p:cNvSpPr>
            <a:spLocks noGrp="1"/>
          </p:cNvSpPr>
          <p:nvPr>
            <p:ph type="body" sz="half" idx="2"/>
          </p:nvPr>
        </p:nvSpPr>
        <p:spPr>
          <a:xfrm>
            <a:off x="837711" y="2057400"/>
            <a:ext cx="3922509" cy="3811588"/>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a:extLst>
              <a:ext uri="{FF2B5EF4-FFF2-40B4-BE49-F238E27FC236}">
                <a16:creationId xmlns:a16="http://schemas.microsoft.com/office/drawing/2014/main" id="{BA5E268B-AA2B-3C1A-2BEF-94E8174049A7}"/>
              </a:ext>
            </a:extLst>
          </p:cNvPr>
          <p:cNvSpPr>
            <a:spLocks noGrp="1"/>
          </p:cNvSpPr>
          <p:nvPr>
            <p:ph type="dt" sz="half" idx="10"/>
          </p:nvPr>
        </p:nvSpPr>
        <p:spPr/>
        <p:txBody>
          <a:bodyPr/>
          <a:lstStyle/>
          <a:p>
            <a:fld id="{DFC6641D-3EE3-40FB-AD42-ED7742D43ECD}" type="datetimeFigureOut">
              <a:rPr lang="en-US" smtClean="0"/>
              <a:pPr/>
              <a:t>2/7/2024</a:t>
            </a:fld>
            <a:endParaRPr lang="en-US" dirty="0"/>
          </a:p>
        </p:txBody>
      </p:sp>
      <p:sp>
        <p:nvSpPr>
          <p:cNvPr id="6" name="Footer Placeholder 5">
            <a:extLst>
              <a:ext uri="{FF2B5EF4-FFF2-40B4-BE49-F238E27FC236}">
                <a16:creationId xmlns:a16="http://schemas.microsoft.com/office/drawing/2014/main" id="{8869B078-77C8-1EA3-4652-AA5E933196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646726-071D-67AC-4117-90A49BA069F2}"/>
              </a:ext>
            </a:extLst>
          </p:cNvPr>
          <p:cNvSpPr>
            <a:spLocks noGrp="1"/>
          </p:cNvSpPr>
          <p:nvPr>
            <p:ph type="sldNum" sz="quarter" idx="12"/>
          </p:nvPr>
        </p:nvSpPr>
        <p:spPr/>
        <p:txBody>
          <a:bodyPr/>
          <a:lstStyle/>
          <a:p>
            <a:fld id="{B284C6F1-4553-41BA-9E79-6408755949F1}" type="slidenum">
              <a:rPr lang="en-US" smtClean="0"/>
              <a:pPr/>
              <a:t>‹#›</a:t>
            </a:fld>
            <a:endParaRPr lang="en-US" dirty="0"/>
          </a:p>
        </p:txBody>
      </p:sp>
    </p:spTree>
    <p:extLst>
      <p:ext uri="{BB962C8B-B14F-4D97-AF65-F5344CB8AC3E}">
        <p14:creationId xmlns:p14="http://schemas.microsoft.com/office/powerpoint/2010/main" val="283468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B03B6-BD2F-A6CA-52E2-A19AB0844EF1}"/>
              </a:ext>
            </a:extLst>
          </p:cNvPr>
          <p:cNvSpPr>
            <a:spLocks noGrp="1"/>
          </p:cNvSpPr>
          <p:nvPr>
            <p:ph type="title"/>
          </p:nvPr>
        </p:nvSpPr>
        <p:spPr>
          <a:xfrm>
            <a:off x="837711" y="457200"/>
            <a:ext cx="3922509" cy="1600200"/>
          </a:xfrm>
        </p:spPr>
        <p:txBody>
          <a:bodyPr anchor="b"/>
          <a:lstStyle>
            <a:lvl1pPr>
              <a:defRPr sz="3192"/>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C99E52-8A73-CC5A-BEA7-4C139DA5C996}"/>
              </a:ext>
            </a:extLst>
          </p:cNvPr>
          <p:cNvSpPr>
            <a:spLocks noGrp="1"/>
          </p:cNvSpPr>
          <p:nvPr>
            <p:ph type="pic" idx="1"/>
          </p:nvPr>
        </p:nvSpPr>
        <p:spPr>
          <a:xfrm>
            <a:off x="5170365" y="987426"/>
            <a:ext cx="6156930" cy="4873625"/>
          </a:xfrm>
        </p:spPr>
        <p:txBody>
          <a:bodyPr/>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endParaRPr lang="en-IN"/>
          </a:p>
        </p:txBody>
      </p:sp>
      <p:sp>
        <p:nvSpPr>
          <p:cNvPr id="4" name="Text Placeholder 3">
            <a:extLst>
              <a:ext uri="{FF2B5EF4-FFF2-40B4-BE49-F238E27FC236}">
                <a16:creationId xmlns:a16="http://schemas.microsoft.com/office/drawing/2014/main" id="{EF214AE5-E61B-D7F9-9B74-0689C7789A65}"/>
              </a:ext>
            </a:extLst>
          </p:cNvPr>
          <p:cNvSpPr>
            <a:spLocks noGrp="1"/>
          </p:cNvSpPr>
          <p:nvPr>
            <p:ph type="body" sz="half" idx="2"/>
          </p:nvPr>
        </p:nvSpPr>
        <p:spPr>
          <a:xfrm>
            <a:off x="837711" y="2057400"/>
            <a:ext cx="3922509" cy="3811588"/>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a:extLst>
              <a:ext uri="{FF2B5EF4-FFF2-40B4-BE49-F238E27FC236}">
                <a16:creationId xmlns:a16="http://schemas.microsoft.com/office/drawing/2014/main" id="{04A2EF25-6E43-79E6-3EEC-469BC63D7B1C}"/>
              </a:ext>
            </a:extLst>
          </p:cNvPr>
          <p:cNvSpPr>
            <a:spLocks noGrp="1"/>
          </p:cNvSpPr>
          <p:nvPr>
            <p:ph type="dt" sz="half" idx="10"/>
          </p:nvPr>
        </p:nvSpPr>
        <p:spPr/>
        <p:txBody>
          <a:bodyPr/>
          <a:lstStyle/>
          <a:p>
            <a:fld id="{DFC6641D-3EE3-40FB-AD42-ED7742D43ECD}" type="datetimeFigureOut">
              <a:rPr lang="en-US" smtClean="0"/>
              <a:pPr/>
              <a:t>2/7/2024</a:t>
            </a:fld>
            <a:endParaRPr lang="en-US" dirty="0"/>
          </a:p>
        </p:txBody>
      </p:sp>
      <p:sp>
        <p:nvSpPr>
          <p:cNvPr id="6" name="Footer Placeholder 5">
            <a:extLst>
              <a:ext uri="{FF2B5EF4-FFF2-40B4-BE49-F238E27FC236}">
                <a16:creationId xmlns:a16="http://schemas.microsoft.com/office/drawing/2014/main" id="{91D93DF9-CB6F-DC23-6398-DE6C235C32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11A0EB-C591-868E-1308-E31CF6A9EC31}"/>
              </a:ext>
            </a:extLst>
          </p:cNvPr>
          <p:cNvSpPr>
            <a:spLocks noGrp="1"/>
          </p:cNvSpPr>
          <p:nvPr>
            <p:ph type="sldNum" sz="quarter" idx="12"/>
          </p:nvPr>
        </p:nvSpPr>
        <p:spPr/>
        <p:txBody>
          <a:bodyPr/>
          <a:lstStyle/>
          <a:p>
            <a:fld id="{B284C6F1-4553-41BA-9E79-6408755949F1}" type="slidenum">
              <a:rPr lang="en-US" smtClean="0"/>
              <a:pPr/>
              <a:t>‹#›</a:t>
            </a:fld>
            <a:endParaRPr lang="en-US" dirty="0"/>
          </a:p>
        </p:txBody>
      </p:sp>
    </p:spTree>
    <p:extLst>
      <p:ext uri="{BB962C8B-B14F-4D97-AF65-F5344CB8AC3E}">
        <p14:creationId xmlns:p14="http://schemas.microsoft.com/office/powerpoint/2010/main" val="338849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3587A5-9AB7-C11E-85D6-934820161FF9}"/>
              </a:ext>
            </a:extLst>
          </p:cNvPr>
          <p:cNvSpPr>
            <a:spLocks noGrp="1"/>
          </p:cNvSpPr>
          <p:nvPr>
            <p:ph type="title"/>
          </p:nvPr>
        </p:nvSpPr>
        <p:spPr>
          <a:xfrm>
            <a:off x="836127" y="365126"/>
            <a:ext cx="10489585"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903AC-CAE1-179F-22FF-974FCBC291BD}"/>
              </a:ext>
            </a:extLst>
          </p:cNvPr>
          <p:cNvSpPr>
            <a:spLocks noGrp="1"/>
          </p:cNvSpPr>
          <p:nvPr>
            <p:ph type="body" idx="1"/>
          </p:nvPr>
        </p:nvSpPr>
        <p:spPr>
          <a:xfrm>
            <a:off x="836127" y="1825625"/>
            <a:ext cx="1048958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CDB455-84EB-309A-DC0D-D99CEB89241A}"/>
              </a:ext>
            </a:extLst>
          </p:cNvPr>
          <p:cNvSpPr>
            <a:spLocks noGrp="1"/>
          </p:cNvSpPr>
          <p:nvPr>
            <p:ph type="dt" sz="half" idx="2"/>
          </p:nvPr>
        </p:nvSpPr>
        <p:spPr>
          <a:xfrm>
            <a:off x="836126" y="6356351"/>
            <a:ext cx="2736414" cy="365125"/>
          </a:xfrm>
          <a:prstGeom prst="rect">
            <a:avLst/>
          </a:prstGeom>
        </p:spPr>
        <p:txBody>
          <a:bodyPr vert="horz" lIns="91440" tIns="45720" rIns="91440" bIns="45720" rtlCol="0" anchor="ctr"/>
          <a:lstStyle>
            <a:lvl1pPr algn="l">
              <a:defRPr sz="1197">
                <a:solidFill>
                  <a:schemeClr val="tx1">
                    <a:tint val="75000"/>
                  </a:schemeClr>
                </a:solidFill>
              </a:defRPr>
            </a:lvl1pPr>
          </a:lstStyle>
          <a:p>
            <a:fld id="{DFC6641D-3EE3-40FB-AD42-ED7742D43ECD}" type="datetimeFigureOut">
              <a:rPr lang="en-US" smtClean="0"/>
              <a:pPr/>
              <a:t>2/7/2024</a:t>
            </a:fld>
            <a:endParaRPr lang="en-US" dirty="0"/>
          </a:p>
        </p:txBody>
      </p:sp>
      <p:sp>
        <p:nvSpPr>
          <p:cNvPr id="5" name="Footer Placeholder 4">
            <a:extLst>
              <a:ext uri="{FF2B5EF4-FFF2-40B4-BE49-F238E27FC236}">
                <a16:creationId xmlns:a16="http://schemas.microsoft.com/office/drawing/2014/main" id="{7E0917E0-FC8B-9101-3584-21FE581AA533}"/>
              </a:ext>
            </a:extLst>
          </p:cNvPr>
          <p:cNvSpPr>
            <a:spLocks noGrp="1"/>
          </p:cNvSpPr>
          <p:nvPr>
            <p:ph type="ftr" sz="quarter" idx="3"/>
          </p:nvPr>
        </p:nvSpPr>
        <p:spPr>
          <a:xfrm>
            <a:off x="4028609" y="6356351"/>
            <a:ext cx="4104620" cy="365125"/>
          </a:xfrm>
          <a:prstGeom prst="rect">
            <a:avLst/>
          </a:prstGeom>
        </p:spPr>
        <p:txBody>
          <a:bodyPr vert="horz" lIns="91440" tIns="45720" rIns="91440" bIns="45720" rtlCol="0" anchor="ctr"/>
          <a:lstStyle>
            <a:lvl1pPr algn="ctr">
              <a:defRPr sz="1197">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3AC7BD1-4A99-403B-9245-855EB4245A9B}"/>
              </a:ext>
            </a:extLst>
          </p:cNvPr>
          <p:cNvSpPr>
            <a:spLocks noGrp="1"/>
          </p:cNvSpPr>
          <p:nvPr>
            <p:ph type="sldNum" sz="quarter" idx="4"/>
          </p:nvPr>
        </p:nvSpPr>
        <p:spPr>
          <a:xfrm>
            <a:off x="8589298" y="6356351"/>
            <a:ext cx="2736414" cy="365125"/>
          </a:xfrm>
          <a:prstGeom prst="rect">
            <a:avLst/>
          </a:prstGeom>
        </p:spPr>
        <p:txBody>
          <a:bodyPr vert="horz" lIns="91440" tIns="45720" rIns="91440" bIns="45720" rtlCol="0" anchor="ctr"/>
          <a:lstStyle>
            <a:lvl1pPr algn="r">
              <a:defRPr sz="1197">
                <a:solidFill>
                  <a:schemeClr val="tx1">
                    <a:tint val="75000"/>
                  </a:schemeClr>
                </a:solidFill>
              </a:defRPr>
            </a:lvl1pPr>
          </a:lstStyle>
          <a:p>
            <a:fld id="{B284C6F1-4553-41BA-9E79-6408755949F1}" type="slidenum">
              <a:rPr lang="en-US" smtClean="0"/>
              <a:pPr/>
              <a:t>‹#›</a:t>
            </a:fld>
            <a:endParaRPr lang="en-US" dirty="0"/>
          </a:p>
        </p:txBody>
      </p:sp>
    </p:spTree>
    <p:extLst>
      <p:ext uri="{BB962C8B-B14F-4D97-AF65-F5344CB8AC3E}">
        <p14:creationId xmlns:p14="http://schemas.microsoft.com/office/powerpoint/2010/main" val="253458945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ravipharma.in/rotary-vacuum-dryer-parts/" TargetMode="External"/><Relationship Id="rId3" Type="http://schemas.openxmlformats.org/officeDocument/2006/relationships/hyperlink" Target="https://www.pharmaguideline.com/2007/02/principle-construction-working-uses-merits-demerits-of-vacuum-dryer.html" TargetMode="External"/><Relationship Id="rId7" Type="http://schemas.openxmlformats.org/officeDocument/2006/relationships/hyperlink" Target="https://www.microwavedrying.net/microwave-dryer/microwave-vacuum-dryer.html" TargetMode="External"/><Relationship Id="rId2" Type="http://schemas.openxmlformats.org/officeDocument/2006/relationships/hyperlink" Target="https://www.nupharmamachine.com/vacuum-tray-dryer/" TargetMode="External"/><Relationship Id="rId1" Type="http://schemas.openxmlformats.org/officeDocument/2006/relationships/slideLayout" Target="../slideLayouts/slideLayout2.xml"/><Relationship Id="rId6" Type="http://schemas.openxmlformats.org/officeDocument/2006/relationships/hyperlink" Target="http://pharma-equips.com/3-2-vacuum-drying-chambers.html" TargetMode="External"/><Relationship Id="rId5" Type="http://schemas.openxmlformats.org/officeDocument/2006/relationships/hyperlink" Target="https://www.nupharmamachine.com/rotary-vacuum-paddle-dryer-rvpd-dryer/" TargetMode="External"/><Relationship Id="rId4" Type="http://schemas.openxmlformats.org/officeDocument/2006/relationships/hyperlink" Target="https://www.slideshare.net/sruthiprabha1/vacuum-dryerpptx" TargetMode="External"/><Relationship Id="rId9" Type="http://schemas.openxmlformats.org/officeDocument/2006/relationships/hyperlink" Target="https://www.promasengineers.com/agitated-vacuum-dryer-manufactur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2161838" y="6400800"/>
            <a:ext cx="396081" cy="457200"/>
          </a:xfrm>
        </p:spPr>
        <p:txBody>
          <a:bodyPr>
            <a:normAutofit fontScale="90000"/>
          </a:bodyPr>
          <a:lstStyle/>
          <a:p>
            <a:endParaRPr lang="en-US" sz="3600" b="1" dirty="0">
              <a:latin typeface="Arial" pitchFamily="34" charset="0"/>
              <a:cs typeface="Arial" pitchFamily="34" charset="0"/>
            </a:endParaRPr>
          </a:p>
        </p:txBody>
      </p:sp>
      <p:sp>
        <p:nvSpPr>
          <p:cNvPr id="3" name="Subtitle 2"/>
          <p:cNvSpPr>
            <a:spLocks noGrp="1"/>
          </p:cNvSpPr>
          <p:nvPr>
            <p:ph type="subTitle" idx="1"/>
          </p:nvPr>
        </p:nvSpPr>
        <p:spPr>
          <a:xfrm>
            <a:off x="5395119" y="5814646"/>
            <a:ext cx="4724400" cy="838200"/>
          </a:xfrm>
        </p:spPr>
        <p:txBody>
          <a:bodyPr>
            <a:noAutofit/>
          </a:bodyPr>
          <a:lstStyle/>
          <a:p>
            <a:r>
              <a:rPr lang="en-US" sz="2000" dirty="0">
                <a:solidFill>
                  <a:srgbClr val="002060"/>
                </a:solidFill>
                <a:latin typeface="Arial" pitchFamily="34" charset="0"/>
                <a:cs typeface="Arial" pitchFamily="34" charset="0"/>
              </a:rPr>
              <a:t>SUMBITTED BY- SHREYA</a:t>
            </a:r>
            <a:r>
              <a:rPr lang="en-US" sz="2400" dirty="0">
                <a:solidFill>
                  <a:srgbClr val="002060"/>
                </a:solidFill>
                <a:latin typeface="Arial" pitchFamily="34" charset="0"/>
                <a:cs typeface="Arial" pitchFamily="34" charset="0"/>
              </a:rPr>
              <a:t> </a:t>
            </a:r>
            <a:r>
              <a:rPr lang="en-US" sz="2000" dirty="0">
                <a:solidFill>
                  <a:srgbClr val="002060"/>
                </a:solidFill>
                <a:latin typeface="Arial" pitchFamily="34" charset="0"/>
                <a:cs typeface="Arial" pitchFamily="34" charset="0"/>
              </a:rPr>
              <a:t>MAURYA </a:t>
            </a:r>
          </a:p>
          <a:p>
            <a:r>
              <a:rPr lang="en-US" sz="2000" dirty="0">
                <a:solidFill>
                  <a:srgbClr val="002060"/>
                </a:solidFill>
                <a:latin typeface="Arial" pitchFamily="34" charset="0"/>
                <a:cs typeface="Arial" pitchFamily="34" charset="0"/>
              </a:rPr>
              <a:t>ID NO. - 21212BTF023</a:t>
            </a:r>
          </a:p>
        </p:txBody>
      </p:sp>
      <p:pic>
        <p:nvPicPr>
          <p:cNvPr id="6" name="Picture 5" descr="WhatsApp Image 2024-01-20 at 3.54.16 PM.jpeg"/>
          <p:cNvPicPr>
            <a:picLocks noChangeAspect="1"/>
          </p:cNvPicPr>
          <p:nvPr/>
        </p:nvPicPr>
        <p:blipFill>
          <a:blip r:embed="rId3"/>
          <a:stretch>
            <a:fillRect/>
          </a:stretch>
        </p:blipFill>
        <p:spPr>
          <a:xfrm>
            <a:off x="594520" y="533400"/>
            <a:ext cx="4050770" cy="5105400"/>
          </a:xfrm>
          <a:prstGeom prst="rect">
            <a:avLst/>
          </a:prstGeom>
        </p:spPr>
      </p:pic>
      <p:sp>
        <p:nvSpPr>
          <p:cNvPr id="7" name="Rectangle 6"/>
          <p:cNvSpPr/>
          <p:nvPr/>
        </p:nvSpPr>
        <p:spPr>
          <a:xfrm>
            <a:off x="4252119" y="457200"/>
            <a:ext cx="6690518" cy="495520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endParaRPr lang="en-US" sz="8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ASSIGNMENT – FT 315</a:t>
            </a:r>
          </a:p>
          <a:p>
            <a:pPr algn="ctr"/>
            <a:r>
              <a:rPr 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FOOD PROCESS EQUIPMENT DESIGN</a:t>
            </a:r>
          </a:p>
          <a:p>
            <a:pPr algn="ctr"/>
            <a:r>
              <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DESIGN OF VACCUM DRYER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itchFamily="34" charset="0"/>
                <a:cs typeface="Arial" pitchFamily="34" charset="0"/>
              </a:rPr>
              <a:t>OTHER TYPES</a:t>
            </a:r>
            <a:endParaRPr lang="en-US" sz="3600" dirty="0"/>
          </a:p>
        </p:txBody>
      </p:sp>
      <p:pic>
        <p:nvPicPr>
          <p:cNvPr id="2050" name="Picture 2" descr="C:\Users\SHREYA\Downloads\WhatsApp Image 2024-01-24 at 6.57.56 PM.jpeg"/>
          <p:cNvPicPr>
            <a:picLocks noGrp="1" noChangeAspect="1" noChangeArrowheads="1"/>
          </p:cNvPicPr>
          <p:nvPr>
            <p:ph idx="1"/>
          </p:nvPr>
        </p:nvPicPr>
        <p:blipFill>
          <a:blip r:embed="rId3"/>
          <a:stretch>
            <a:fillRect/>
          </a:stretch>
        </p:blipFill>
        <p:spPr bwMode="auto">
          <a:xfrm>
            <a:off x="213519" y="2286000"/>
            <a:ext cx="4525540" cy="3338513"/>
          </a:xfrm>
          <a:prstGeom prst="rect">
            <a:avLst/>
          </a:prstGeom>
          <a:noFill/>
        </p:spPr>
      </p:pic>
      <p:sp>
        <p:nvSpPr>
          <p:cNvPr id="5" name="Text Placeholder 4"/>
          <p:cNvSpPr>
            <a:spLocks noGrp="1"/>
          </p:cNvSpPr>
          <p:nvPr>
            <p:ph type="body" sz="quarter" idx="4294967295"/>
          </p:nvPr>
        </p:nvSpPr>
        <p:spPr>
          <a:xfrm>
            <a:off x="0" y="1752600"/>
            <a:ext cx="4251325" cy="533400"/>
          </a:xfrm>
        </p:spPr>
        <p:txBody>
          <a:bodyPr>
            <a:normAutofit/>
          </a:bodyPr>
          <a:lstStyle/>
          <a:p>
            <a:pPr>
              <a:buNone/>
            </a:pPr>
            <a:r>
              <a:rPr lang="en-US" sz="2000" b="1" dirty="0">
                <a:latin typeface="Arial" pitchFamily="34" charset="0"/>
                <a:cs typeface="Arial" pitchFamily="34" charset="0"/>
              </a:rPr>
              <a:t>ROTARY VACUUM DRYER</a:t>
            </a:r>
          </a:p>
        </p:txBody>
      </p:sp>
      <p:sp>
        <p:nvSpPr>
          <p:cNvPr id="6" name="Text Placeholder 5"/>
          <p:cNvSpPr>
            <a:spLocks noGrp="1"/>
          </p:cNvSpPr>
          <p:nvPr>
            <p:ph type="body" sz="quarter" idx="4294967295"/>
          </p:nvPr>
        </p:nvSpPr>
        <p:spPr>
          <a:xfrm>
            <a:off x="8199438" y="5486400"/>
            <a:ext cx="3962400" cy="868363"/>
          </a:xfrm>
        </p:spPr>
        <p:txBody>
          <a:bodyPr>
            <a:normAutofit/>
          </a:bodyPr>
          <a:lstStyle/>
          <a:p>
            <a:pPr>
              <a:buNone/>
            </a:pPr>
            <a:r>
              <a:rPr lang="en-US" sz="2000" b="1" dirty="0">
                <a:latin typeface="Arial" pitchFamily="34" charset="0"/>
                <a:cs typeface="Arial" pitchFamily="34" charset="0"/>
              </a:rPr>
              <a:t>AGITATED VACUUM DRYER</a:t>
            </a:r>
          </a:p>
        </p:txBody>
      </p:sp>
      <p:pic>
        <p:nvPicPr>
          <p:cNvPr id="2051" name="Picture 3" descr="C:\Users\SHREYA\Downloads\WhatsApp Image 2024-01-24 at 7.11.38 PM.jpeg"/>
          <p:cNvPicPr>
            <a:picLocks noGrp="1" noChangeAspect="1" noChangeArrowheads="1"/>
          </p:cNvPicPr>
          <p:nvPr>
            <p:ph sz="quarter" idx="4294967295"/>
          </p:nvPr>
        </p:nvPicPr>
        <p:blipFill>
          <a:blip r:embed="rId4"/>
          <a:srcRect/>
          <a:stretch>
            <a:fillRect/>
          </a:stretch>
        </p:blipFill>
        <p:spPr bwMode="auto">
          <a:xfrm>
            <a:off x="8824913" y="2057400"/>
            <a:ext cx="3336925" cy="3338513"/>
          </a:xfrm>
          <a:prstGeom prst="rect">
            <a:avLst/>
          </a:prstGeom>
          <a:noFill/>
        </p:spPr>
      </p:pic>
      <p:sp>
        <p:nvSpPr>
          <p:cNvPr id="9" name="Rectangle 8"/>
          <p:cNvSpPr/>
          <p:nvPr/>
        </p:nvSpPr>
        <p:spPr>
          <a:xfrm>
            <a:off x="4629870" y="1741244"/>
            <a:ext cx="4338546" cy="400110"/>
          </a:xfrm>
          <a:prstGeom prst="rect">
            <a:avLst/>
          </a:prstGeom>
        </p:spPr>
        <p:txBody>
          <a:bodyPr wrap="square">
            <a:spAutoFit/>
          </a:bodyPr>
          <a:lstStyle/>
          <a:p>
            <a:r>
              <a:rPr lang="en-US" sz="2000" b="1" dirty="0">
                <a:latin typeface="Arial" pitchFamily="34" charset="0"/>
                <a:cs typeface="Arial" pitchFamily="34" charset="0"/>
              </a:rPr>
              <a:t>DOUBLE CONE VACUUM DRYER</a:t>
            </a:r>
          </a:p>
        </p:txBody>
      </p:sp>
      <p:pic>
        <p:nvPicPr>
          <p:cNvPr id="10" name="Picture 2" descr="C:\Users\SHREYA\Downloads\WhatsApp Image 2024-01-24 at 7.11.55 PM.jpeg"/>
          <p:cNvPicPr>
            <a:picLocks noChangeAspect="1" noChangeArrowheads="1"/>
          </p:cNvPicPr>
          <p:nvPr/>
        </p:nvPicPr>
        <p:blipFill>
          <a:blip r:embed="rId5"/>
          <a:srcRect/>
          <a:stretch>
            <a:fillRect/>
          </a:stretch>
        </p:blipFill>
        <p:spPr bwMode="auto">
          <a:xfrm>
            <a:off x="4890931" y="2568982"/>
            <a:ext cx="3214396" cy="305553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19" y="0"/>
            <a:ext cx="10489585" cy="1325563"/>
          </a:xfrm>
        </p:spPr>
        <p:txBody>
          <a:bodyPr>
            <a:normAutofit/>
          </a:bodyPr>
          <a:lstStyle/>
          <a:p>
            <a:r>
              <a:rPr lang="en-US" sz="3600" b="1" dirty="0">
                <a:latin typeface="Arial" pitchFamily="34" charset="0"/>
                <a:cs typeface="Arial" pitchFamily="34" charset="0"/>
              </a:rPr>
              <a:t>MORE ABOUT VACUUM DRYER</a:t>
            </a:r>
          </a:p>
        </p:txBody>
      </p:sp>
      <p:sp>
        <p:nvSpPr>
          <p:cNvPr id="3" name="Content Placeholder 2"/>
          <p:cNvSpPr>
            <a:spLocks noGrp="1"/>
          </p:cNvSpPr>
          <p:nvPr>
            <p:ph sz="half" idx="1"/>
          </p:nvPr>
        </p:nvSpPr>
        <p:spPr>
          <a:xfrm>
            <a:off x="213519" y="1447800"/>
            <a:ext cx="5791200" cy="5268433"/>
          </a:xfrm>
        </p:spPr>
        <p:txBody>
          <a:bodyPr>
            <a:noAutofit/>
          </a:bodyPr>
          <a:lstStyle/>
          <a:p>
            <a:r>
              <a:rPr lang="en-US" sz="1800" dirty="0">
                <a:solidFill>
                  <a:srgbClr val="FF0000"/>
                </a:solidFill>
                <a:latin typeface="Arial" pitchFamily="34" charset="0"/>
                <a:cs typeface="Arial" pitchFamily="34" charset="0"/>
              </a:rPr>
              <a:t>Type of industries </a:t>
            </a:r>
            <a:r>
              <a:rPr lang="en-US" sz="1800" dirty="0">
                <a:latin typeface="Arial" pitchFamily="34" charset="0"/>
                <a:cs typeface="Arial" pitchFamily="34" charset="0"/>
              </a:rPr>
              <a:t>- Chemical, pharmaceutical, food, and plastic industries are just a few industries that use vacuum drying equipment.</a:t>
            </a:r>
          </a:p>
          <a:p>
            <a:r>
              <a:rPr lang="en-US" sz="1800" dirty="0">
                <a:solidFill>
                  <a:srgbClr val="FF0000"/>
                </a:solidFill>
                <a:latin typeface="Arial" pitchFamily="34" charset="0"/>
                <a:cs typeface="Arial" pitchFamily="34" charset="0"/>
              </a:rPr>
              <a:t>Type of operation </a:t>
            </a:r>
            <a:r>
              <a:rPr lang="en-US" sz="1800" dirty="0">
                <a:latin typeface="Arial" pitchFamily="34" charset="0"/>
                <a:cs typeface="Arial" pitchFamily="34" charset="0"/>
              </a:rPr>
              <a:t>- The process typically involves removing and recovering solvents from moist material, or removing water from a moist material and recovering its solvents.</a:t>
            </a:r>
          </a:p>
          <a:p>
            <a:r>
              <a:rPr lang="en-US" sz="1800" dirty="0">
                <a:solidFill>
                  <a:srgbClr val="FF0000"/>
                </a:solidFill>
                <a:latin typeface="Arial" pitchFamily="34" charset="0"/>
                <a:cs typeface="Arial" pitchFamily="34" charset="0"/>
              </a:rPr>
              <a:t>Changing physical state </a:t>
            </a:r>
            <a:r>
              <a:rPr lang="en-US" sz="1800" dirty="0">
                <a:latin typeface="Arial" pitchFamily="34" charset="0"/>
                <a:cs typeface="Arial" pitchFamily="34" charset="0"/>
              </a:rPr>
              <a:t>- Phase changes occur when a material's molecular and physical chemistry is modified by a chemical reaction or polymer solid state.</a:t>
            </a:r>
          </a:p>
          <a:p>
            <a:r>
              <a:rPr lang="en-US" sz="1800" dirty="0">
                <a:solidFill>
                  <a:srgbClr val="FF0000"/>
                </a:solidFill>
                <a:latin typeface="Arial" pitchFamily="34" charset="0"/>
                <a:cs typeface="Arial" pitchFamily="34" charset="0"/>
              </a:rPr>
              <a:t>Separation</a:t>
            </a:r>
            <a:r>
              <a:rPr lang="en-US" sz="1800" dirty="0">
                <a:latin typeface="Arial" pitchFamily="34" charset="0"/>
                <a:cs typeface="Arial" pitchFamily="34" charset="0"/>
              </a:rPr>
              <a:t> - Vaporization of a material is typically used to separate volatile liquids from powders, cakes, slurries, or other moist materials.</a:t>
            </a:r>
          </a:p>
          <a:p>
            <a:r>
              <a:rPr lang="en-US" sz="1800" dirty="0">
                <a:solidFill>
                  <a:srgbClr val="FF0000"/>
                </a:solidFill>
                <a:latin typeface="Arial" pitchFamily="34" charset="0"/>
                <a:cs typeface="Arial" pitchFamily="34" charset="0"/>
              </a:rPr>
              <a:t>Safety</a:t>
            </a:r>
            <a:r>
              <a:rPr lang="en-US" sz="1800" dirty="0">
                <a:latin typeface="Arial" pitchFamily="34" charset="0"/>
                <a:cs typeface="Arial" pitchFamily="34" charset="0"/>
              </a:rPr>
              <a:t> - It is safer to work near a vacuum dryer since there is no need for ventilation. During the drying process, the precipitated moisture that has been collected can also be utilized.</a:t>
            </a:r>
          </a:p>
          <a:p>
            <a:pPr>
              <a:lnSpc>
                <a:spcPct val="150000"/>
              </a:lnSpc>
            </a:pPr>
            <a:endParaRPr lang="en-US" sz="1600" dirty="0">
              <a:latin typeface="Arial" pitchFamily="34" charset="0"/>
              <a:cs typeface="Arial" pitchFamily="34" charset="0"/>
            </a:endParaRPr>
          </a:p>
        </p:txBody>
      </p:sp>
      <p:graphicFrame>
        <p:nvGraphicFramePr>
          <p:cNvPr id="21" name="Content Placeholder 20"/>
          <p:cNvGraphicFramePr>
            <a:graphicFrameLocks noGrp="1"/>
          </p:cNvGraphicFramePr>
          <p:nvPr>
            <p:ph sz="half" idx="2"/>
          </p:nvPr>
        </p:nvGraphicFramePr>
        <p:xfrm>
          <a:off x="6443662" y="1589088"/>
          <a:ext cx="5504657" cy="4887912"/>
        </p:xfrm>
        <a:graphic>
          <a:graphicData uri="http://schemas.openxmlformats.org/drawingml/2006/table">
            <a:tbl>
              <a:tblPr firstRow="1" bandRow="1">
                <a:tableStyleId>{93296810-A885-4BE3-A3E7-6D5BEEA58F35}</a:tableStyleId>
              </a:tblPr>
              <a:tblGrid>
                <a:gridCol w="2778533">
                  <a:extLst>
                    <a:ext uri="{9D8B030D-6E8A-4147-A177-3AD203B41FA5}">
                      <a16:colId xmlns:a16="http://schemas.microsoft.com/office/drawing/2014/main" val="20000"/>
                    </a:ext>
                  </a:extLst>
                </a:gridCol>
                <a:gridCol w="2726124">
                  <a:extLst>
                    <a:ext uri="{9D8B030D-6E8A-4147-A177-3AD203B41FA5}">
                      <a16:colId xmlns:a16="http://schemas.microsoft.com/office/drawing/2014/main" val="20001"/>
                    </a:ext>
                  </a:extLst>
                </a:gridCol>
              </a:tblGrid>
              <a:tr h="517127">
                <a:tc>
                  <a:txBody>
                    <a:bodyPr/>
                    <a:lstStyle/>
                    <a:p>
                      <a:r>
                        <a:rPr lang="en-US" dirty="0"/>
                        <a:t>PRODUCTS</a:t>
                      </a:r>
                    </a:p>
                  </a:txBody>
                  <a:tcPr/>
                </a:tc>
                <a:tc>
                  <a:txBody>
                    <a:bodyPr/>
                    <a:lstStyle/>
                    <a:p>
                      <a:r>
                        <a:rPr lang="en-US" dirty="0"/>
                        <a:t>DRYER TYPE</a:t>
                      </a:r>
                    </a:p>
                  </a:txBody>
                  <a:tcPr/>
                </a:tc>
                <a:extLst>
                  <a:ext uri="{0D108BD9-81ED-4DB2-BD59-A6C34878D82A}">
                    <a16:rowId xmlns:a16="http://schemas.microsoft.com/office/drawing/2014/main" val="10000"/>
                  </a:ext>
                </a:extLst>
              </a:tr>
              <a:tr h="517127">
                <a:tc>
                  <a:txBody>
                    <a:bodyPr/>
                    <a:lstStyle/>
                    <a:p>
                      <a:r>
                        <a:rPr lang="en-US" dirty="0"/>
                        <a:t>Pistachios</a:t>
                      </a:r>
                    </a:p>
                  </a:txBody>
                  <a:tcPr/>
                </a:tc>
                <a:tc>
                  <a:txBody>
                    <a:bodyPr/>
                    <a:lstStyle/>
                    <a:p>
                      <a:r>
                        <a:rPr lang="en-US" dirty="0"/>
                        <a:t>Vacuum- Infrared</a:t>
                      </a:r>
                    </a:p>
                  </a:txBody>
                  <a:tcPr/>
                </a:tc>
                <a:extLst>
                  <a:ext uri="{0D108BD9-81ED-4DB2-BD59-A6C34878D82A}">
                    <a16:rowId xmlns:a16="http://schemas.microsoft.com/office/drawing/2014/main" val="10001"/>
                  </a:ext>
                </a:extLst>
              </a:tr>
              <a:tr h="517127">
                <a:tc>
                  <a:txBody>
                    <a:bodyPr/>
                    <a:lstStyle/>
                    <a:p>
                      <a:r>
                        <a:rPr lang="en-US" dirty="0"/>
                        <a:t>Eggplants</a:t>
                      </a:r>
                    </a:p>
                  </a:txBody>
                  <a:tcPr/>
                </a:tc>
                <a:tc>
                  <a:txBody>
                    <a:bodyPr/>
                    <a:lstStyle/>
                    <a:p>
                      <a:r>
                        <a:rPr lang="en-US" dirty="0"/>
                        <a:t>Vacuum</a:t>
                      </a:r>
                    </a:p>
                  </a:txBody>
                  <a:tcPr/>
                </a:tc>
                <a:extLst>
                  <a:ext uri="{0D108BD9-81ED-4DB2-BD59-A6C34878D82A}">
                    <a16:rowId xmlns:a16="http://schemas.microsoft.com/office/drawing/2014/main" val="10002"/>
                  </a:ext>
                </a:extLst>
              </a:tr>
              <a:tr h="892575">
                <a:tc>
                  <a:txBody>
                    <a:bodyPr/>
                    <a:lstStyle/>
                    <a:p>
                      <a:r>
                        <a:rPr lang="en-US" dirty="0"/>
                        <a:t>Probiotics</a:t>
                      </a:r>
                    </a:p>
                  </a:txBody>
                  <a:tcPr/>
                </a:tc>
                <a:tc>
                  <a:txBody>
                    <a:bodyPr/>
                    <a:lstStyle/>
                    <a:p>
                      <a:r>
                        <a:rPr lang="en-US" dirty="0"/>
                        <a:t>Ultrasonic vacuum spray dryer</a:t>
                      </a:r>
                    </a:p>
                  </a:txBody>
                  <a:tcPr/>
                </a:tc>
                <a:extLst>
                  <a:ext uri="{0D108BD9-81ED-4DB2-BD59-A6C34878D82A}">
                    <a16:rowId xmlns:a16="http://schemas.microsoft.com/office/drawing/2014/main" val="10003"/>
                  </a:ext>
                </a:extLst>
              </a:tr>
              <a:tr h="892575">
                <a:tc>
                  <a:txBody>
                    <a:bodyPr/>
                    <a:lstStyle/>
                    <a:p>
                      <a:r>
                        <a:rPr lang="en-US" dirty="0"/>
                        <a:t>Chilies</a:t>
                      </a:r>
                    </a:p>
                  </a:txBody>
                  <a:tcPr/>
                </a:tc>
                <a:tc>
                  <a:txBody>
                    <a:bodyPr/>
                    <a:lstStyle/>
                    <a:p>
                      <a:r>
                        <a:rPr lang="en-US" dirty="0"/>
                        <a:t>Combined microwave- vacuum rotary drum dryer</a:t>
                      </a:r>
                    </a:p>
                  </a:txBody>
                  <a:tcPr/>
                </a:tc>
                <a:extLst>
                  <a:ext uri="{0D108BD9-81ED-4DB2-BD59-A6C34878D82A}">
                    <a16:rowId xmlns:a16="http://schemas.microsoft.com/office/drawing/2014/main" val="10004"/>
                  </a:ext>
                </a:extLst>
              </a:tr>
              <a:tr h="517127">
                <a:tc>
                  <a:txBody>
                    <a:bodyPr/>
                    <a:lstStyle/>
                    <a:p>
                      <a:r>
                        <a:rPr lang="en-US" dirty="0"/>
                        <a:t>Cranberries</a:t>
                      </a:r>
                    </a:p>
                  </a:txBody>
                  <a:tcPr/>
                </a:tc>
                <a:tc>
                  <a:txBody>
                    <a:bodyPr/>
                    <a:lstStyle/>
                    <a:p>
                      <a:r>
                        <a:rPr lang="en-US" dirty="0"/>
                        <a:t>Microwave-</a:t>
                      </a:r>
                      <a:r>
                        <a:rPr lang="en-US" baseline="0" dirty="0"/>
                        <a:t> vacuum dryer</a:t>
                      </a:r>
                      <a:endParaRPr lang="en-US" dirty="0"/>
                    </a:p>
                  </a:txBody>
                  <a:tcPr/>
                </a:tc>
                <a:extLst>
                  <a:ext uri="{0D108BD9-81ED-4DB2-BD59-A6C34878D82A}">
                    <a16:rowId xmlns:a16="http://schemas.microsoft.com/office/drawing/2014/main" val="10005"/>
                  </a:ext>
                </a:extLst>
              </a:tr>
              <a:tr h="517127">
                <a:tc>
                  <a:txBody>
                    <a:bodyPr/>
                    <a:lstStyle/>
                    <a:p>
                      <a:r>
                        <a:rPr lang="en-US" dirty="0"/>
                        <a:t>Fruit</a:t>
                      </a:r>
                      <a:r>
                        <a:rPr lang="en-US" baseline="0" dirty="0"/>
                        <a:t> and vegetables</a:t>
                      </a:r>
                      <a:endParaRPr lang="en-US" dirty="0"/>
                    </a:p>
                  </a:txBody>
                  <a:tcPr/>
                </a:tc>
                <a:tc>
                  <a:txBody>
                    <a:bodyPr/>
                    <a:lstStyle/>
                    <a:p>
                      <a:r>
                        <a:rPr lang="en-US" dirty="0"/>
                        <a:t>Microwave- vacuum dryer</a:t>
                      </a:r>
                    </a:p>
                  </a:txBody>
                  <a:tcPr/>
                </a:tc>
                <a:extLst>
                  <a:ext uri="{0D108BD9-81ED-4DB2-BD59-A6C34878D82A}">
                    <a16:rowId xmlns:a16="http://schemas.microsoft.com/office/drawing/2014/main" val="10006"/>
                  </a:ext>
                </a:extLst>
              </a:tr>
              <a:tr h="517127">
                <a:tc>
                  <a:txBody>
                    <a:bodyPr/>
                    <a:lstStyle/>
                    <a:p>
                      <a:r>
                        <a:rPr lang="en-US" dirty="0"/>
                        <a:t>Fruit (general)</a:t>
                      </a:r>
                    </a:p>
                  </a:txBody>
                  <a:tcPr/>
                </a:tc>
                <a:tc>
                  <a:txBody>
                    <a:bodyPr/>
                    <a:lstStyle/>
                    <a:p>
                      <a:r>
                        <a:rPr lang="en-US" dirty="0"/>
                        <a:t>Microwave</a:t>
                      </a:r>
                    </a:p>
                  </a:txBody>
                  <a:tcPr/>
                </a:tc>
                <a:extLst>
                  <a:ext uri="{0D108BD9-81ED-4DB2-BD59-A6C34878D82A}">
                    <a16:rowId xmlns:a16="http://schemas.microsoft.com/office/drawing/2014/main" val="10007"/>
                  </a:ext>
                </a:extLst>
              </a:tr>
            </a:tbl>
          </a:graphicData>
        </a:graphic>
      </p:graphicFrame>
      <p:cxnSp>
        <p:nvCxnSpPr>
          <p:cNvPr id="16" name="Curved Connector 15"/>
          <p:cNvCxnSpPr/>
          <p:nvPr/>
        </p:nvCxnSpPr>
        <p:spPr>
          <a:xfrm rot="16200000" flipH="1">
            <a:off x="3452019" y="4152900"/>
            <a:ext cx="5334000" cy="76200"/>
          </a:xfrm>
          <a:prstGeom prst="curved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34281" y="1447800"/>
            <a:ext cx="914400" cy="914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itchFamily="34" charset="0"/>
                <a:cs typeface="Arial" pitchFamily="34" charset="0"/>
              </a:rPr>
              <a:t>APPLICATION</a:t>
            </a:r>
            <a:endParaRPr lang="en-US" sz="3600" dirty="0"/>
          </a:p>
        </p:txBody>
      </p:sp>
      <p:sp>
        <p:nvSpPr>
          <p:cNvPr id="3" name="Content Placeholder 2"/>
          <p:cNvSpPr>
            <a:spLocks noGrp="1"/>
          </p:cNvSpPr>
          <p:nvPr>
            <p:ph idx="1"/>
          </p:nvPr>
        </p:nvSpPr>
        <p:spPr>
          <a:xfrm>
            <a:off x="0" y="1524000"/>
            <a:ext cx="8519319" cy="5334000"/>
          </a:xfrm>
        </p:spPr>
        <p:txBody>
          <a:bodyPr>
            <a:normAutofit/>
          </a:bodyPr>
          <a:lstStyle/>
          <a:p>
            <a:pPr>
              <a:lnSpc>
                <a:spcPct val="150000"/>
              </a:lnSpc>
            </a:pPr>
            <a:r>
              <a:rPr lang="en-US" sz="2000" dirty="0">
                <a:solidFill>
                  <a:srgbClr val="FF0000"/>
                </a:solidFill>
                <a:latin typeface="Arial" pitchFamily="34" charset="0"/>
                <a:cs typeface="Arial" pitchFamily="34" charset="0"/>
              </a:rPr>
              <a:t>Drying pharmaceuticals </a:t>
            </a:r>
            <a:r>
              <a:rPr lang="en-US" sz="2000" dirty="0">
                <a:latin typeface="Arial" pitchFamily="34" charset="0"/>
                <a:cs typeface="Arial" pitchFamily="34" charset="0"/>
              </a:rPr>
              <a:t>- In the </a:t>
            </a:r>
            <a:r>
              <a:rPr lang="en-US" sz="2000" dirty="0">
                <a:solidFill>
                  <a:srgbClr val="00B0F0"/>
                </a:solidFill>
                <a:latin typeface="Arial" pitchFamily="34" charset="0"/>
                <a:cs typeface="Arial" pitchFamily="34" charset="0"/>
              </a:rPr>
              <a:t>preparation of mouth-dissolving tablets</a:t>
            </a:r>
            <a:r>
              <a:rPr lang="en-US" sz="2000" dirty="0">
                <a:latin typeface="Arial" pitchFamily="34" charset="0"/>
                <a:cs typeface="Arial" pitchFamily="34" charset="0"/>
              </a:rPr>
              <a:t>, granules containing Nimesulide, camphor, crospovidone and lactose are prepared by a wet-granulation technique. </a:t>
            </a:r>
            <a:r>
              <a:rPr lang="en-US" sz="2000" dirty="0">
                <a:solidFill>
                  <a:srgbClr val="00B0F0"/>
                </a:solidFill>
                <a:latin typeface="Arial" pitchFamily="34" charset="0"/>
                <a:cs typeface="Arial" pitchFamily="34" charset="0"/>
              </a:rPr>
              <a:t>Camphor was sublimed </a:t>
            </a:r>
            <a:r>
              <a:rPr lang="en-US" sz="2000" dirty="0">
                <a:latin typeface="Arial" pitchFamily="34" charset="0"/>
                <a:cs typeface="Arial" pitchFamily="34" charset="0"/>
              </a:rPr>
              <a:t>from the dried granules by </a:t>
            </a:r>
            <a:r>
              <a:rPr lang="en-US" sz="2000" dirty="0">
                <a:solidFill>
                  <a:srgbClr val="00B0F0"/>
                </a:solidFill>
                <a:latin typeface="Arial" pitchFamily="34" charset="0"/>
                <a:cs typeface="Arial" pitchFamily="34" charset="0"/>
              </a:rPr>
              <a:t>exposure to vacuum</a:t>
            </a:r>
            <a:r>
              <a:rPr lang="en-US" sz="2000" dirty="0">
                <a:latin typeface="Arial" pitchFamily="34" charset="0"/>
                <a:cs typeface="Arial" pitchFamily="34" charset="0"/>
              </a:rPr>
              <a:t>. The porous granules were then compressed. </a:t>
            </a:r>
          </a:p>
          <a:p>
            <a:pPr>
              <a:lnSpc>
                <a:spcPct val="150000"/>
              </a:lnSpc>
            </a:pPr>
            <a:r>
              <a:rPr lang="en-US" sz="2000" dirty="0">
                <a:solidFill>
                  <a:srgbClr val="FF0000"/>
                </a:solidFill>
                <a:latin typeface="Arial" pitchFamily="34" charset="0"/>
                <a:cs typeface="Arial" pitchFamily="34" charset="0"/>
              </a:rPr>
              <a:t>Drying proteins – </a:t>
            </a:r>
            <a:r>
              <a:rPr lang="en-US" sz="2000" dirty="0">
                <a:latin typeface="Arial" pitchFamily="34" charset="0"/>
                <a:cs typeface="Arial" pitchFamily="34" charset="0"/>
              </a:rPr>
              <a:t>Used as a alternative to lyophilization in the </a:t>
            </a:r>
            <a:r>
              <a:rPr lang="en-US" sz="2000" dirty="0">
                <a:solidFill>
                  <a:srgbClr val="00B0F0"/>
                </a:solidFill>
                <a:latin typeface="Arial" pitchFamily="34" charset="0"/>
                <a:cs typeface="Arial" pitchFamily="34" charset="0"/>
              </a:rPr>
              <a:t>formulation of proteins as dry powders</a:t>
            </a:r>
            <a:r>
              <a:rPr lang="en-US" sz="2000" dirty="0">
                <a:latin typeface="Arial" pitchFamily="34" charset="0"/>
                <a:cs typeface="Arial" pitchFamily="34" charset="0"/>
              </a:rPr>
              <a:t>. Mannitol is often added to dried protein formulations as the bulking agent because it has the tendency to crystallize rapidly from aqueous solutions. </a:t>
            </a:r>
          </a:p>
          <a:p>
            <a:pPr>
              <a:lnSpc>
                <a:spcPct val="150000"/>
              </a:lnSpc>
            </a:pPr>
            <a:endParaRPr lang="en-US" sz="2000" dirty="0">
              <a:latin typeface="Arial" pitchFamily="34" charset="0"/>
              <a:cs typeface="Arial" pitchFamily="34" charset="0"/>
            </a:endParaRPr>
          </a:p>
          <a:p>
            <a:pPr>
              <a:lnSpc>
                <a:spcPct val="150000"/>
              </a:lnSpc>
            </a:pPr>
            <a:endParaRPr lang="en-US" sz="2000" dirty="0">
              <a:latin typeface="Arial" pitchFamily="34" charset="0"/>
              <a:cs typeface="Arial" pitchFamily="34" charset="0"/>
            </a:endParaRPr>
          </a:p>
          <a:p>
            <a:endParaRPr lang="en-US" sz="2000" dirty="0">
              <a:latin typeface="Arial" pitchFamily="34" charset="0"/>
              <a:cs typeface="Arial" pitchFamily="34" charset="0"/>
            </a:endParaRPr>
          </a:p>
        </p:txBody>
      </p:sp>
      <p:pic>
        <p:nvPicPr>
          <p:cNvPr id="4" name="Picture 3" descr="WhatsApp Image 2024-01-20 at 2.13.04 PM.jpeg"/>
          <p:cNvPicPr>
            <a:picLocks noChangeAspect="1"/>
          </p:cNvPicPr>
          <p:nvPr/>
        </p:nvPicPr>
        <p:blipFill>
          <a:blip r:embed="rId3"/>
          <a:srcRect t="2740" r="16667"/>
          <a:stretch>
            <a:fillRect/>
          </a:stretch>
        </p:blipFill>
        <p:spPr>
          <a:xfrm>
            <a:off x="8443119" y="1591821"/>
            <a:ext cx="3718719" cy="52661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itchFamily="34" charset="0"/>
                <a:cs typeface="Arial" pitchFamily="34" charset="0"/>
              </a:rPr>
              <a:t>APPLICATION</a:t>
            </a:r>
            <a:endParaRPr lang="en-US" sz="3600" dirty="0"/>
          </a:p>
        </p:txBody>
      </p:sp>
      <p:sp>
        <p:nvSpPr>
          <p:cNvPr id="3" name="Content Placeholder 2"/>
          <p:cNvSpPr>
            <a:spLocks noGrp="1"/>
          </p:cNvSpPr>
          <p:nvPr>
            <p:ph idx="1"/>
          </p:nvPr>
        </p:nvSpPr>
        <p:spPr>
          <a:xfrm>
            <a:off x="289719" y="1600200"/>
            <a:ext cx="8382000" cy="5257800"/>
          </a:xfrm>
        </p:spPr>
        <p:txBody>
          <a:bodyPr>
            <a:noAutofit/>
          </a:bodyPr>
          <a:lstStyle/>
          <a:p>
            <a:pPr>
              <a:lnSpc>
                <a:spcPct val="150000"/>
              </a:lnSpc>
            </a:pPr>
            <a:r>
              <a:rPr lang="en-US" sz="2000" dirty="0">
                <a:solidFill>
                  <a:srgbClr val="FF0000"/>
                </a:solidFill>
                <a:latin typeface="Arial" pitchFamily="34" charset="0"/>
                <a:cs typeface="Arial" pitchFamily="34" charset="0"/>
              </a:rPr>
              <a:t>Drying fruits and vegetables </a:t>
            </a:r>
            <a:r>
              <a:rPr lang="en-US" sz="2000" dirty="0">
                <a:latin typeface="Arial" pitchFamily="34" charset="0"/>
                <a:cs typeface="Arial" pitchFamily="34" charset="0"/>
              </a:rPr>
              <a:t>– Fruit slices with thickness 2mm to 9mm selected from banana, pineapple, mango, papaya, apple, pear and some of the vegetables are vacuum dried.</a:t>
            </a:r>
          </a:p>
          <a:p>
            <a:pPr>
              <a:lnSpc>
                <a:spcPct val="150000"/>
              </a:lnSpc>
              <a:buNone/>
            </a:pPr>
            <a:r>
              <a:rPr lang="en-US" sz="2000" dirty="0">
                <a:latin typeface="Arial" pitchFamily="34" charset="0"/>
                <a:cs typeface="Arial" pitchFamily="34" charset="0"/>
              </a:rPr>
              <a:t>     By using pulsed-microwave vacuum drying, researchers have been able to dry cranberries and mint leaves. </a:t>
            </a:r>
          </a:p>
          <a:p>
            <a:pPr>
              <a:lnSpc>
                <a:spcPct val="150000"/>
              </a:lnSpc>
              <a:buNone/>
            </a:pPr>
            <a:r>
              <a:rPr lang="en-US" sz="2000" dirty="0">
                <a:latin typeface="Arial" pitchFamily="34" charset="0"/>
                <a:cs typeface="Arial" pitchFamily="34" charset="0"/>
              </a:rPr>
              <a:t>     </a:t>
            </a:r>
            <a:r>
              <a:rPr lang="en-US" sz="2000" dirty="0">
                <a:solidFill>
                  <a:srgbClr val="00B0F0"/>
                </a:solidFill>
                <a:latin typeface="Arial" pitchFamily="34" charset="0"/>
                <a:cs typeface="Arial" pitchFamily="34" charset="0"/>
              </a:rPr>
              <a:t>Mint Leaves-</a:t>
            </a:r>
          </a:p>
          <a:p>
            <a:pPr>
              <a:buFont typeface="Arial" pitchFamily="34" charset="0"/>
              <a:buChar char="•"/>
            </a:pPr>
            <a:r>
              <a:rPr lang="en-US" sz="2000" dirty="0">
                <a:latin typeface="Arial" pitchFamily="34" charset="0"/>
                <a:cs typeface="Arial" pitchFamily="34" charset="0"/>
              </a:rPr>
              <a:t>    The effective moisture diffusivity was significantly increased when microwave drying was applied under vacuum conditions, compared with hot-air drying. </a:t>
            </a:r>
          </a:p>
          <a:p>
            <a:pPr>
              <a:buFont typeface="Arial" pitchFamily="34" charset="0"/>
              <a:buChar char="•"/>
            </a:pPr>
            <a:r>
              <a:rPr lang="en-US" sz="2000" dirty="0">
                <a:latin typeface="Arial" pitchFamily="34" charset="0"/>
                <a:cs typeface="Arial" pitchFamily="34" charset="0"/>
              </a:rPr>
              <a:t>    For color, the microwave-vacuum-dried mint leaves were light green/yellow, whereas the hot-air-dried mint leaves were dark brown.</a:t>
            </a:r>
          </a:p>
          <a:p>
            <a:endParaRPr lang="en-US" sz="2000" dirty="0"/>
          </a:p>
        </p:txBody>
      </p:sp>
      <p:pic>
        <p:nvPicPr>
          <p:cNvPr id="4" name="Picture 3" descr="WhatsApp Image 2024-01-20 at 5.34.03 PM.jpeg"/>
          <p:cNvPicPr>
            <a:picLocks noChangeAspect="1"/>
          </p:cNvPicPr>
          <p:nvPr/>
        </p:nvPicPr>
        <p:blipFill>
          <a:blip r:embed="rId3"/>
          <a:stretch>
            <a:fillRect/>
          </a:stretch>
        </p:blipFill>
        <p:spPr>
          <a:xfrm>
            <a:off x="8824118" y="1524000"/>
            <a:ext cx="3337719" cy="53339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itchFamily="34" charset="0"/>
                <a:cs typeface="Arial" pitchFamily="34" charset="0"/>
              </a:rPr>
              <a:t>MERITS</a:t>
            </a:r>
          </a:p>
        </p:txBody>
      </p:sp>
      <p:sp>
        <p:nvSpPr>
          <p:cNvPr id="3" name="Content Placeholder 2"/>
          <p:cNvSpPr>
            <a:spLocks noGrp="1"/>
          </p:cNvSpPr>
          <p:nvPr>
            <p:ph idx="1"/>
          </p:nvPr>
        </p:nvSpPr>
        <p:spPr>
          <a:xfrm>
            <a:off x="213519" y="1447800"/>
            <a:ext cx="8153400" cy="5257800"/>
          </a:xfrm>
        </p:spPr>
        <p:txBody>
          <a:bodyPr>
            <a:noAutofit/>
          </a:bodyPr>
          <a:lstStyle/>
          <a:p>
            <a:pPr>
              <a:lnSpc>
                <a:spcPct val="150000"/>
              </a:lnSpc>
            </a:pPr>
            <a:r>
              <a:rPr lang="en-US" sz="2000" dirty="0">
                <a:latin typeface="Arial" pitchFamily="34" charset="0"/>
                <a:cs typeface="Arial" pitchFamily="34" charset="0"/>
              </a:rPr>
              <a:t>The vacuum dryer is </a:t>
            </a:r>
            <a:r>
              <a:rPr lang="en-US" sz="2000" dirty="0">
                <a:solidFill>
                  <a:srgbClr val="FF0000"/>
                </a:solidFill>
                <a:latin typeface="Arial" pitchFamily="34" charset="0"/>
                <a:cs typeface="Arial" pitchFamily="34" charset="0"/>
              </a:rPr>
              <a:t>designed to dry thermo labile materials at low temperatures</a:t>
            </a:r>
            <a:r>
              <a:rPr lang="en-US" sz="2000" dirty="0">
                <a:latin typeface="Arial" pitchFamily="34" charset="0"/>
                <a:cs typeface="Arial" pitchFamily="34" charset="0"/>
              </a:rPr>
              <a:t> as well as to recover solvents from solid products containing solvents.</a:t>
            </a:r>
          </a:p>
          <a:p>
            <a:pPr>
              <a:lnSpc>
                <a:spcPct val="150000"/>
              </a:lnSpc>
            </a:pPr>
            <a:r>
              <a:rPr lang="en-US" sz="2000" dirty="0">
                <a:latin typeface="Arial" pitchFamily="34" charset="0"/>
                <a:cs typeface="Arial" pitchFamily="34" charset="0"/>
              </a:rPr>
              <a:t>By removing a large amount of moisture compared to typical dryers, materials can be dried in final containers or enclosures.</a:t>
            </a:r>
          </a:p>
          <a:p>
            <a:pPr>
              <a:lnSpc>
                <a:spcPct val="150000"/>
              </a:lnSpc>
            </a:pPr>
            <a:r>
              <a:rPr lang="en-US" sz="2000" dirty="0">
                <a:latin typeface="Arial" pitchFamily="34" charset="0"/>
                <a:cs typeface="Arial" pitchFamily="34" charset="0"/>
              </a:rPr>
              <a:t>Typical vacuum dryers have </a:t>
            </a:r>
            <a:r>
              <a:rPr lang="en-US" sz="2000" dirty="0">
                <a:solidFill>
                  <a:srgbClr val="FF0000"/>
                </a:solidFill>
                <a:latin typeface="Arial" pitchFamily="34" charset="0"/>
                <a:cs typeface="Arial" pitchFamily="34" charset="0"/>
              </a:rPr>
              <a:t>lower average drying temperatures </a:t>
            </a:r>
            <a:r>
              <a:rPr lang="en-US" sz="2000" dirty="0">
                <a:latin typeface="Arial" pitchFamily="34" charset="0"/>
                <a:cs typeface="Arial" pitchFamily="34" charset="0"/>
              </a:rPr>
              <a:t>and the </a:t>
            </a:r>
            <a:r>
              <a:rPr lang="en-US" sz="2000" dirty="0">
                <a:solidFill>
                  <a:srgbClr val="FF0000"/>
                </a:solidFill>
                <a:latin typeface="Arial" pitchFamily="34" charset="0"/>
                <a:cs typeface="Arial" pitchFamily="34" charset="0"/>
              </a:rPr>
              <a:t>quality of dried </a:t>
            </a:r>
            <a:r>
              <a:rPr lang="en-US" sz="2000" dirty="0">
                <a:latin typeface="Arial" pitchFamily="34" charset="0"/>
                <a:cs typeface="Arial" pitchFamily="34" charset="0"/>
              </a:rPr>
              <a:t>material is </a:t>
            </a:r>
            <a:r>
              <a:rPr lang="en-US" sz="2000" dirty="0">
                <a:solidFill>
                  <a:srgbClr val="FF0000"/>
                </a:solidFill>
                <a:latin typeface="Arial" pitchFamily="34" charset="0"/>
                <a:cs typeface="Arial" pitchFamily="34" charset="0"/>
              </a:rPr>
              <a:t>superior</a:t>
            </a:r>
            <a:r>
              <a:rPr lang="en-US" sz="2000" dirty="0">
                <a:latin typeface="Arial" pitchFamily="34" charset="0"/>
                <a:cs typeface="Arial" pitchFamily="34" charset="0"/>
              </a:rPr>
              <a:t> to that of normal dryers.</a:t>
            </a:r>
          </a:p>
          <a:p>
            <a:pPr>
              <a:lnSpc>
                <a:spcPct val="150000"/>
              </a:lnSpc>
            </a:pPr>
            <a:r>
              <a:rPr lang="en-US" sz="2000" dirty="0">
                <a:latin typeface="Arial" pitchFamily="34" charset="0"/>
                <a:cs typeface="Arial" pitchFamily="34" charset="0"/>
              </a:rPr>
              <a:t>A </a:t>
            </a:r>
            <a:r>
              <a:rPr lang="en-US" sz="2000" dirty="0">
                <a:solidFill>
                  <a:srgbClr val="FF0000"/>
                </a:solidFill>
                <a:latin typeface="Arial" pitchFamily="34" charset="0"/>
                <a:cs typeface="Arial" pitchFamily="34" charset="0"/>
              </a:rPr>
              <a:t>large surface area</a:t>
            </a:r>
            <a:r>
              <a:rPr lang="en-US" sz="2000" dirty="0">
                <a:latin typeface="Arial" pitchFamily="34" charset="0"/>
                <a:cs typeface="Arial" pitchFamily="34" charset="0"/>
              </a:rPr>
              <a:t> makes it easier for heat to be transferred throughout the dryer, thus providing </a:t>
            </a:r>
            <a:r>
              <a:rPr lang="en-US" sz="2000" dirty="0">
                <a:solidFill>
                  <a:srgbClr val="FF0000"/>
                </a:solidFill>
                <a:latin typeface="Arial" pitchFamily="34" charset="0"/>
                <a:cs typeface="Arial" pitchFamily="34" charset="0"/>
              </a:rPr>
              <a:t>faster drying action</a:t>
            </a:r>
            <a:r>
              <a:rPr lang="en-US" sz="2000" dirty="0">
                <a:latin typeface="Arial" pitchFamily="34" charset="0"/>
                <a:cs typeface="Arial" pitchFamily="34" charset="0"/>
              </a:rPr>
              <a:t>.</a:t>
            </a:r>
          </a:p>
        </p:txBody>
      </p:sp>
      <p:graphicFrame>
        <p:nvGraphicFramePr>
          <p:cNvPr id="4" name="Diagram 3"/>
          <p:cNvGraphicFramePr/>
          <p:nvPr>
            <p:extLst>
              <p:ext uri="{D42A27DB-BD31-4B8C-83A1-F6EECF244321}">
                <p14:modId xmlns:p14="http://schemas.microsoft.com/office/powerpoint/2010/main" val="2379906854"/>
              </p:ext>
            </p:extLst>
          </p:nvPr>
        </p:nvGraphicFramePr>
        <p:xfrm>
          <a:off x="8504238" y="1371600"/>
          <a:ext cx="36576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itchFamily="34" charset="0"/>
                <a:cs typeface="Arial" pitchFamily="34" charset="0"/>
              </a:rPr>
              <a:t>MERITS</a:t>
            </a:r>
            <a:endParaRPr lang="en-US" sz="3600" dirty="0"/>
          </a:p>
        </p:txBody>
      </p:sp>
      <p:sp>
        <p:nvSpPr>
          <p:cNvPr id="3" name="Content Placeholder 2"/>
          <p:cNvSpPr>
            <a:spLocks noGrp="1"/>
          </p:cNvSpPr>
          <p:nvPr>
            <p:ph idx="1"/>
          </p:nvPr>
        </p:nvSpPr>
        <p:spPr>
          <a:xfrm>
            <a:off x="289719" y="1600200"/>
            <a:ext cx="7924800" cy="4876800"/>
          </a:xfrm>
        </p:spPr>
        <p:txBody>
          <a:bodyPr>
            <a:normAutofit lnSpcReduction="10000"/>
          </a:bodyPr>
          <a:lstStyle/>
          <a:p>
            <a:pPr>
              <a:lnSpc>
                <a:spcPct val="150000"/>
              </a:lnSpc>
            </a:pPr>
            <a:r>
              <a:rPr lang="en-US" sz="2000" dirty="0">
                <a:latin typeface="Arial" pitchFamily="34" charset="0"/>
                <a:cs typeface="Arial" pitchFamily="34" charset="0"/>
              </a:rPr>
              <a:t>Its energy conservation is a major advantage. For storage, sale, or other purposes, drying a product </a:t>
            </a:r>
            <a:r>
              <a:rPr lang="en-US" sz="2000" dirty="0">
                <a:solidFill>
                  <a:srgbClr val="FF0000"/>
                </a:solidFill>
                <a:latin typeface="Arial" pitchFamily="34" charset="0"/>
                <a:cs typeface="Arial" pitchFamily="34" charset="0"/>
              </a:rPr>
              <a:t>requires less energy</a:t>
            </a:r>
            <a:r>
              <a:rPr lang="en-US" sz="2000" dirty="0">
                <a:latin typeface="Arial" pitchFamily="34" charset="0"/>
                <a:cs typeface="Arial" pitchFamily="34" charset="0"/>
              </a:rPr>
              <a:t>. This reduces economic and environmental costs.</a:t>
            </a:r>
          </a:p>
          <a:p>
            <a:pPr>
              <a:lnSpc>
                <a:spcPct val="150000"/>
              </a:lnSpc>
            </a:pPr>
            <a:r>
              <a:rPr lang="en-US" sz="2000" dirty="0">
                <a:solidFill>
                  <a:srgbClr val="FF0000"/>
                </a:solidFill>
                <a:latin typeface="Arial" pitchFamily="34" charset="0"/>
                <a:cs typeface="Arial" pitchFamily="34" charset="0"/>
              </a:rPr>
              <a:t>Other </a:t>
            </a:r>
            <a:r>
              <a:rPr lang="en-US" sz="2000" dirty="0">
                <a:latin typeface="Arial" pitchFamily="34" charset="0"/>
                <a:cs typeface="Arial" pitchFamily="34" charset="0"/>
              </a:rPr>
              <a:t>drying methods take a </a:t>
            </a:r>
            <a:r>
              <a:rPr lang="en-US" sz="2000" dirty="0">
                <a:solidFill>
                  <a:srgbClr val="FF0000"/>
                </a:solidFill>
                <a:latin typeface="Arial" pitchFamily="34" charset="0"/>
                <a:cs typeface="Arial" pitchFamily="34" charset="0"/>
              </a:rPr>
              <a:t>lot longer </a:t>
            </a:r>
            <a:r>
              <a:rPr lang="en-US" sz="2000" dirty="0">
                <a:latin typeface="Arial" pitchFamily="34" charset="0"/>
                <a:cs typeface="Arial" pitchFamily="34" charset="0"/>
              </a:rPr>
              <a:t>than vacuum-drying.</a:t>
            </a:r>
          </a:p>
          <a:p>
            <a:pPr>
              <a:lnSpc>
                <a:spcPct val="150000"/>
              </a:lnSpc>
            </a:pPr>
            <a:r>
              <a:rPr lang="en-US" sz="2000" dirty="0">
                <a:latin typeface="Arial" pitchFamily="34" charset="0"/>
                <a:cs typeface="Arial" pitchFamily="34" charset="0"/>
              </a:rPr>
              <a:t> Generally, this operation is carried out in batches, but it is also possible to integrate it into a continuous process.</a:t>
            </a:r>
          </a:p>
          <a:p>
            <a:pPr>
              <a:lnSpc>
                <a:spcPct val="150000"/>
              </a:lnSpc>
            </a:pPr>
            <a:r>
              <a:rPr lang="en-US" sz="2000" dirty="0">
                <a:latin typeface="Arial" pitchFamily="34" charset="0"/>
                <a:cs typeface="Arial" pitchFamily="34" charset="0"/>
              </a:rPr>
              <a:t>Automated discharge of product with condenser of moisture and recovery of solvents.</a:t>
            </a:r>
          </a:p>
          <a:p>
            <a:pPr>
              <a:lnSpc>
                <a:spcPct val="150000"/>
              </a:lnSpc>
            </a:pPr>
            <a:r>
              <a:rPr lang="en-US" sz="2000" dirty="0">
                <a:latin typeface="Arial" pitchFamily="34" charset="0"/>
                <a:cs typeface="Arial" pitchFamily="34" charset="0"/>
              </a:rPr>
              <a:t>The equipment reduces the </a:t>
            </a:r>
            <a:r>
              <a:rPr lang="en-US" sz="2000" dirty="0">
                <a:solidFill>
                  <a:srgbClr val="FF0000"/>
                </a:solidFill>
                <a:latin typeface="Arial" pitchFamily="34" charset="0"/>
                <a:cs typeface="Arial" pitchFamily="34" charset="0"/>
              </a:rPr>
              <a:t>risk of workers being sick </a:t>
            </a:r>
            <a:r>
              <a:rPr lang="en-US" sz="2000" dirty="0">
                <a:latin typeface="Arial" pitchFamily="34" charset="0"/>
                <a:cs typeface="Arial" pitchFamily="34" charset="0"/>
              </a:rPr>
              <a:t>or having to wear protective clothing from vented fumes and particles.</a:t>
            </a:r>
          </a:p>
          <a:p>
            <a:endParaRPr lang="en-US" dirty="0"/>
          </a:p>
        </p:txBody>
      </p:sp>
      <p:graphicFrame>
        <p:nvGraphicFramePr>
          <p:cNvPr id="6" name="Diagram 5"/>
          <p:cNvGraphicFramePr/>
          <p:nvPr>
            <p:extLst>
              <p:ext uri="{D42A27DB-BD31-4B8C-83A1-F6EECF244321}">
                <p14:modId xmlns:p14="http://schemas.microsoft.com/office/powerpoint/2010/main" val="74645056"/>
              </p:ext>
            </p:extLst>
          </p:nvPr>
        </p:nvGraphicFramePr>
        <p:xfrm>
          <a:off x="8504238" y="1600200"/>
          <a:ext cx="3657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itchFamily="34" charset="0"/>
                <a:cs typeface="Arial" pitchFamily="34" charset="0"/>
              </a:rPr>
              <a:t>DEMERITS</a:t>
            </a:r>
            <a:endParaRPr lang="en-US" sz="3600" dirty="0"/>
          </a:p>
        </p:txBody>
      </p:sp>
      <p:sp>
        <p:nvSpPr>
          <p:cNvPr id="3" name="Content Placeholder 2"/>
          <p:cNvSpPr>
            <a:spLocks noGrp="1"/>
          </p:cNvSpPr>
          <p:nvPr>
            <p:ph idx="1"/>
          </p:nvPr>
        </p:nvSpPr>
        <p:spPr>
          <a:xfrm>
            <a:off x="213519" y="1600200"/>
            <a:ext cx="7924800" cy="5257800"/>
          </a:xfrm>
        </p:spPr>
        <p:txBody>
          <a:bodyPr/>
          <a:lstStyle/>
          <a:p>
            <a:pPr>
              <a:lnSpc>
                <a:spcPct val="150000"/>
              </a:lnSpc>
            </a:pPr>
            <a:r>
              <a:rPr lang="en-US" sz="2000" dirty="0">
                <a:latin typeface="Arial" pitchFamily="34" charset="0"/>
                <a:cs typeface="Arial" pitchFamily="34" charset="0"/>
              </a:rPr>
              <a:t>Drying by vacuum is typically a </a:t>
            </a:r>
            <a:r>
              <a:rPr lang="en-US" sz="2000" dirty="0">
                <a:solidFill>
                  <a:srgbClr val="FF0000"/>
                </a:solidFill>
                <a:latin typeface="Arial" pitchFamily="34" charset="0"/>
                <a:cs typeface="Arial" pitchFamily="34" charset="0"/>
              </a:rPr>
              <a:t>batch process that is inefficient</a:t>
            </a:r>
            <a:r>
              <a:rPr lang="en-US" sz="2000" dirty="0">
                <a:latin typeface="Arial" pitchFamily="34" charset="0"/>
                <a:cs typeface="Arial" pitchFamily="34" charset="0"/>
              </a:rPr>
              <a:t>.</a:t>
            </a:r>
          </a:p>
          <a:p>
            <a:pPr>
              <a:lnSpc>
                <a:spcPct val="150000"/>
              </a:lnSpc>
            </a:pPr>
            <a:r>
              <a:rPr lang="en-US" sz="2000" dirty="0">
                <a:latin typeface="Arial" pitchFamily="34" charset="0"/>
                <a:cs typeface="Arial" pitchFamily="34" charset="0"/>
              </a:rPr>
              <a:t>There is a high cost associated with vacuum dryers, and </a:t>
            </a:r>
            <a:r>
              <a:rPr lang="en-US" sz="2000" dirty="0">
                <a:solidFill>
                  <a:srgbClr val="FF0000"/>
                </a:solidFill>
                <a:latin typeface="Arial" pitchFamily="34" charset="0"/>
                <a:cs typeface="Arial" pitchFamily="34" charset="0"/>
              </a:rPr>
              <a:t>skilled</a:t>
            </a:r>
            <a:r>
              <a:rPr lang="en-US" sz="2000" dirty="0">
                <a:latin typeface="Arial" pitchFamily="34" charset="0"/>
                <a:cs typeface="Arial" pitchFamily="34" charset="0"/>
              </a:rPr>
              <a:t> </a:t>
            </a:r>
            <a:r>
              <a:rPr lang="en-US" sz="2000" dirty="0">
                <a:solidFill>
                  <a:srgbClr val="FF0000"/>
                </a:solidFill>
                <a:latin typeface="Arial" pitchFamily="34" charset="0"/>
                <a:cs typeface="Arial" pitchFamily="34" charset="0"/>
              </a:rPr>
              <a:t>labor</a:t>
            </a:r>
            <a:r>
              <a:rPr lang="en-US" sz="2000" dirty="0">
                <a:latin typeface="Arial" pitchFamily="34" charset="0"/>
                <a:cs typeface="Arial" pitchFamily="34" charset="0"/>
              </a:rPr>
              <a:t> is needed to operate them.</a:t>
            </a:r>
          </a:p>
          <a:p>
            <a:pPr>
              <a:lnSpc>
                <a:spcPct val="150000"/>
              </a:lnSpc>
            </a:pPr>
            <a:r>
              <a:rPr lang="en-US" sz="2000" dirty="0">
                <a:solidFill>
                  <a:srgbClr val="FF0000"/>
                </a:solidFill>
                <a:latin typeface="Arial" pitchFamily="34" charset="0"/>
                <a:cs typeface="Arial" pitchFamily="34" charset="0"/>
              </a:rPr>
              <a:t>Maintenance costs </a:t>
            </a:r>
            <a:r>
              <a:rPr lang="en-US" sz="2000" dirty="0">
                <a:latin typeface="Arial" pitchFamily="34" charset="0"/>
                <a:cs typeface="Arial" pitchFamily="34" charset="0"/>
              </a:rPr>
              <a:t>are relatively high.</a:t>
            </a:r>
          </a:p>
          <a:p>
            <a:pPr>
              <a:lnSpc>
                <a:spcPct val="150000"/>
              </a:lnSpc>
            </a:pPr>
            <a:r>
              <a:rPr lang="en-US" sz="2000" dirty="0">
                <a:latin typeface="Arial" pitchFamily="34" charset="0"/>
                <a:cs typeface="Arial" pitchFamily="34" charset="0"/>
              </a:rPr>
              <a:t>In contrast to direct-heat dryers, its </a:t>
            </a:r>
            <a:r>
              <a:rPr lang="en-US" sz="2000" dirty="0">
                <a:solidFill>
                  <a:srgbClr val="FF0000"/>
                </a:solidFill>
                <a:latin typeface="Arial" pitchFamily="34" charset="0"/>
                <a:cs typeface="Arial" pitchFamily="34" charset="0"/>
              </a:rPr>
              <a:t>maximum temperature limit is lower</a:t>
            </a:r>
            <a:r>
              <a:rPr lang="en-US" sz="2000" dirty="0">
                <a:latin typeface="Arial" pitchFamily="34" charset="0"/>
                <a:cs typeface="Arial" pitchFamily="34" charset="0"/>
              </a:rPr>
              <a:t> (typically around 600 °F). As a result, a vacuum dryer's ability to raise material temperature is also limited. </a:t>
            </a:r>
            <a:endParaRPr lang="en-US" dirty="0"/>
          </a:p>
        </p:txBody>
      </p:sp>
      <p:graphicFrame>
        <p:nvGraphicFramePr>
          <p:cNvPr id="4" name="Diagram 3"/>
          <p:cNvGraphicFramePr/>
          <p:nvPr>
            <p:extLst>
              <p:ext uri="{D42A27DB-BD31-4B8C-83A1-F6EECF244321}">
                <p14:modId xmlns:p14="http://schemas.microsoft.com/office/powerpoint/2010/main" val="140743780"/>
              </p:ext>
            </p:extLst>
          </p:nvPr>
        </p:nvGraphicFramePr>
        <p:xfrm>
          <a:off x="8214518" y="1600200"/>
          <a:ext cx="394732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itchFamily="34" charset="0"/>
                <a:cs typeface="Arial" pitchFamily="34" charset="0"/>
              </a:rPr>
              <a:t>CONCLUSION</a:t>
            </a:r>
          </a:p>
        </p:txBody>
      </p:sp>
      <p:sp>
        <p:nvSpPr>
          <p:cNvPr id="3" name="Content Placeholder 2"/>
          <p:cNvSpPr>
            <a:spLocks noGrp="1"/>
          </p:cNvSpPr>
          <p:nvPr>
            <p:ph idx="1"/>
          </p:nvPr>
        </p:nvSpPr>
        <p:spPr>
          <a:xfrm>
            <a:off x="0" y="1600200"/>
            <a:ext cx="7681119" cy="5257800"/>
          </a:xfrm>
        </p:spPr>
        <p:txBody>
          <a:bodyPr>
            <a:normAutofit/>
          </a:bodyPr>
          <a:lstStyle/>
          <a:p>
            <a:pPr>
              <a:lnSpc>
                <a:spcPct val="150000"/>
              </a:lnSpc>
            </a:pPr>
            <a:r>
              <a:rPr lang="en-US" sz="2000" dirty="0">
                <a:latin typeface="Arial" pitchFamily="34" charset="0"/>
                <a:cs typeface="Arial" pitchFamily="34" charset="0"/>
              </a:rPr>
              <a:t>Vacuum drying is generally </a:t>
            </a:r>
            <a:r>
              <a:rPr lang="en-US" sz="2000" dirty="0">
                <a:solidFill>
                  <a:srgbClr val="FF0000"/>
                </a:solidFill>
                <a:latin typeface="Arial" pitchFamily="34" charset="0"/>
                <a:cs typeface="Arial" pitchFamily="34" charset="0"/>
              </a:rPr>
              <a:t>used for the drying of substances that are hygroscopic and heat-sensitive</a:t>
            </a:r>
            <a:r>
              <a:rPr lang="en-US" sz="2000" dirty="0">
                <a:latin typeface="Arial" pitchFamily="34" charset="0"/>
                <a:cs typeface="Arial" pitchFamily="34" charset="0"/>
              </a:rPr>
              <a:t>, and is based on the principle of creating a vacuum to decrease the chamber pressure below the vapor pressure of the water, causing it to boil.</a:t>
            </a:r>
          </a:p>
          <a:p>
            <a:pPr>
              <a:lnSpc>
                <a:spcPct val="150000"/>
              </a:lnSpc>
            </a:pPr>
            <a:r>
              <a:rPr lang="en-US" sz="2000" dirty="0">
                <a:latin typeface="Arial" pitchFamily="34" charset="0"/>
                <a:cs typeface="Arial" pitchFamily="34" charset="0"/>
              </a:rPr>
              <a:t>A vacuum drying system consists of a </a:t>
            </a:r>
            <a:r>
              <a:rPr lang="en-US" sz="2000" dirty="0">
                <a:solidFill>
                  <a:srgbClr val="FF0000"/>
                </a:solidFill>
                <a:latin typeface="Arial" pitchFamily="34" charset="0"/>
                <a:cs typeface="Arial" pitchFamily="34" charset="0"/>
              </a:rPr>
              <a:t>vacuum chamber</a:t>
            </a:r>
            <a:r>
              <a:rPr lang="en-US" sz="2000" dirty="0">
                <a:latin typeface="Arial" pitchFamily="34" charset="0"/>
                <a:cs typeface="Arial" pitchFamily="34" charset="0"/>
              </a:rPr>
              <a:t>, a </a:t>
            </a:r>
            <a:r>
              <a:rPr lang="en-US" sz="2000" dirty="0">
                <a:solidFill>
                  <a:srgbClr val="FF0000"/>
                </a:solidFill>
                <a:latin typeface="Arial" pitchFamily="34" charset="0"/>
                <a:cs typeface="Arial" pitchFamily="34" charset="0"/>
              </a:rPr>
              <a:t>mechanical vacuum pump </a:t>
            </a:r>
            <a:r>
              <a:rPr lang="en-US" sz="2000" dirty="0">
                <a:latin typeface="Arial" pitchFamily="34" charset="0"/>
                <a:cs typeface="Arial" pitchFamily="34" charset="0"/>
              </a:rPr>
              <a:t>with gauge and valves as well as a </a:t>
            </a:r>
            <a:r>
              <a:rPr lang="en-US" sz="2000" dirty="0">
                <a:solidFill>
                  <a:srgbClr val="FF0000"/>
                </a:solidFill>
                <a:latin typeface="Arial" pitchFamily="34" charset="0"/>
                <a:cs typeface="Arial" pitchFamily="34" charset="0"/>
              </a:rPr>
              <a:t>source for providing heat </a:t>
            </a:r>
            <a:r>
              <a:rPr lang="en-US" sz="2000" dirty="0">
                <a:latin typeface="Arial" pitchFamily="34" charset="0"/>
                <a:cs typeface="Arial" pitchFamily="34" charset="0"/>
              </a:rPr>
              <a:t>to the product to be dried.</a:t>
            </a:r>
          </a:p>
        </p:txBody>
      </p:sp>
      <p:pic>
        <p:nvPicPr>
          <p:cNvPr id="4" name="Picture 3" descr="WhatsApp Image 2024-01-19 at 10.27.39 PM.jpeg"/>
          <p:cNvPicPr>
            <a:picLocks noChangeAspect="1"/>
          </p:cNvPicPr>
          <p:nvPr/>
        </p:nvPicPr>
        <p:blipFill>
          <a:blip r:embed="rId2"/>
          <a:stretch>
            <a:fillRect/>
          </a:stretch>
        </p:blipFill>
        <p:spPr>
          <a:xfrm>
            <a:off x="7194400" y="1752600"/>
            <a:ext cx="4967438" cy="406241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itchFamily="34" charset="0"/>
                <a:cs typeface="Arial" pitchFamily="34" charset="0"/>
              </a:rPr>
              <a:t>CONCLUSION</a:t>
            </a:r>
            <a:endParaRPr lang="en-US" sz="3600" dirty="0"/>
          </a:p>
        </p:txBody>
      </p:sp>
      <p:sp>
        <p:nvSpPr>
          <p:cNvPr id="3" name="Content Placeholder 2"/>
          <p:cNvSpPr>
            <a:spLocks noGrp="1"/>
          </p:cNvSpPr>
          <p:nvPr>
            <p:ph idx="1"/>
          </p:nvPr>
        </p:nvSpPr>
        <p:spPr/>
        <p:txBody>
          <a:bodyPr>
            <a:normAutofit/>
          </a:bodyPr>
          <a:lstStyle/>
          <a:p>
            <a:pPr>
              <a:lnSpc>
                <a:spcPct val="150000"/>
              </a:lnSpc>
            </a:pPr>
            <a:r>
              <a:rPr lang="en-US" sz="2200" dirty="0">
                <a:latin typeface="Arial" pitchFamily="34" charset="0"/>
                <a:cs typeface="Arial" pitchFamily="34" charset="0"/>
              </a:rPr>
              <a:t>Vacuum drying can provide several benefits. Because vacuum drying </a:t>
            </a:r>
            <a:r>
              <a:rPr lang="en-US" sz="2200" dirty="0">
                <a:solidFill>
                  <a:srgbClr val="FF0000"/>
                </a:solidFill>
                <a:latin typeface="Arial" pitchFamily="34" charset="0"/>
                <a:cs typeface="Arial" pitchFamily="34" charset="0"/>
              </a:rPr>
              <a:t>controls atmospheric pressure</a:t>
            </a:r>
            <a:r>
              <a:rPr lang="en-US" sz="2200" dirty="0">
                <a:latin typeface="Arial" pitchFamily="34" charset="0"/>
                <a:cs typeface="Arial" pitchFamily="34" charset="0"/>
              </a:rPr>
              <a:t>, it </a:t>
            </a:r>
            <a:r>
              <a:rPr lang="en-US" sz="2200" dirty="0">
                <a:solidFill>
                  <a:srgbClr val="FF0000"/>
                </a:solidFill>
                <a:latin typeface="Arial" pitchFamily="34" charset="0"/>
                <a:cs typeface="Arial" pitchFamily="34" charset="0"/>
              </a:rPr>
              <a:t>reduces the boiling point</a:t>
            </a:r>
            <a:r>
              <a:rPr lang="en-US" sz="2200" dirty="0">
                <a:latin typeface="Arial" pitchFamily="34" charset="0"/>
                <a:cs typeface="Arial" pitchFamily="34" charset="0"/>
              </a:rPr>
              <a:t> required to remove the liquid. By controlling the pressure and reducing the boiling point, the material can be dried at a faster rate.</a:t>
            </a:r>
          </a:p>
          <a:p>
            <a:pPr>
              <a:lnSpc>
                <a:spcPct val="150000"/>
              </a:lnSpc>
            </a:pPr>
            <a:r>
              <a:rPr lang="en-US" sz="2200" dirty="0">
                <a:latin typeface="Arial" pitchFamily="34" charset="0"/>
                <a:cs typeface="Arial" pitchFamily="34" charset="0"/>
              </a:rPr>
              <a:t>A vacuum system capable of pumping steam is required, which makes the equipment investment cost high and the operation cost high; the equipment production efficiency is low and the output is small. Also it is a </a:t>
            </a:r>
            <a:r>
              <a:rPr lang="en-US" sz="2200" dirty="0">
                <a:solidFill>
                  <a:srgbClr val="FF0000"/>
                </a:solidFill>
                <a:latin typeface="Arial" pitchFamily="34" charset="0"/>
                <a:cs typeface="Arial" pitchFamily="34" charset="0"/>
              </a:rPr>
              <a:t>batch process hence limiting continuous production</a:t>
            </a:r>
            <a:r>
              <a:rPr lang="en-US" sz="2200" dirty="0">
                <a:latin typeface="Arial" pitchFamily="34" charset="0"/>
                <a:cs typeface="Arial" pitchFamily="34" charset="0"/>
              </a:rPr>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itchFamily="34" charset="0"/>
                <a:cs typeface="Arial" pitchFamily="34" charset="0"/>
              </a:rPr>
              <a:t>REFERENCES</a:t>
            </a:r>
          </a:p>
        </p:txBody>
      </p:sp>
      <p:sp>
        <p:nvSpPr>
          <p:cNvPr id="3" name="Content Placeholder 2"/>
          <p:cNvSpPr>
            <a:spLocks noGrp="1"/>
          </p:cNvSpPr>
          <p:nvPr>
            <p:ph idx="1"/>
          </p:nvPr>
        </p:nvSpPr>
        <p:spPr>
          <a:xfrm>
            <a:off x="814842" y="1600200"/>
            <a:ext cx="10904877" cy="5257800"/>
          </a:xfrm>
        </p:spPr>
        <p:txBody>
          <a:bodyPr>
            <a:normAutofit fontScale="85000" lnSpcReduction="10000"/>
          </a:bodyPr>
          <a:lstStyle/>
          <a:p>
            <a:pPr marL="457200" indent="-457200">
              <a:buFont typeface="+mj-lt"/>
              <a:buAutoNum type="arabicPeriod"/>
            </a:pPr>
            <a:r>
              <a:rPr lang="en-US" sz="2000" dirty="0">
                <a:latin typeface="Arial" pitchFamily="34" charset="0"/>
                <a:cs typeface="Arial" pitchFamily="34" charset="0"/>
              </a:rPr>
              <a:t>Parikh, </a:t>
            </a:r>
            <a:r>
              <a:rPr lang="en-US" sz="2000" dirty="0" err="1">
                <a:latin typeface="Arial" pitchFamily="34" charset="0"/>
                <a:cs typeface="Arial" pitchFamily="34" charset="0"/>
              </a:rPr>
              <a:t>Dilip</a:t>
            </a:r>
            <a:r>
              <a:rPr lang="en-US" sz="2000" dirty="0">
                <a:latin typeface="Arial" pitchFamily="34" charset="0"/>
                <a:cs typeface="Arial" pitchFamily="34" charset="0"/>
              </a:rPr>
              <a:t> M. "Vacuum drying: basics and application." </a:t>
            </a:r>
            <a:r>
              <a:rPr lang="en-US" sz="2000" i="1" dirty="0">
                <a:latin typeface="Arial" pitchFamily="34" charset="0"/>
                <a:cs typeface="Arial" pitchFamily="34" charset="0"/>
              </a:rPr>
              <a:t>Chemical Engineering</a:t>
            </a:r>
            <a:r>
              <a:rPr lang="en-US" sz="2000" dirty="0">
                <a:latin typeface="Arial" pitchFamily="34" charset="0"/>
                <a:cs typeface="Arial" pitchFamily="34" charset="0"/>
              </a:rPr>
              <a:t> 122.4 (2015): 48-54.</a:t>
            </a:r>
          </a:p>
          <a:p>
            <a:pPr marL="457200" indent="-457200">
              <a:buFont typeface="+mj-lt"/>
              <a:buAutoNum type="arabicPeriod"/>
            </a:pPr>
            <a:r>
              <a:rPr lang="en-US" sz="2000" dirty="0">
                <a:latin typeface="Arial" pitchFamily="34" charset="0"/>
                <a:cs typeface="Arial" pitchFamily="34" charset="0"/>
              </a:rPr>
              <a:t> Book – Research and reviews in engineering by Dr. Kalkanci and Dr. Gonday</a:t>
            </a:r>
          </a:p>
          <a:p>
            <a:pPr marL="457200" indent="-457200">
              <a:buFont typeface="+mj-lt"/>
              <a:buAutoNum type="arabicPeriod"/>
            </a:pPr>
            <a:r>
              <a:rPr lang="en-US" sz="2000" dirty="0" err="1">
                <a:latin typeface="Arial" pitchFamily="34" charset="0"/>
                <a:cs typeface="Arial" pitchFamily="34" charset="0"/>
              </a:rPr>
              <a:t>Ngamwonglumlert</a:t>
            </a:r>
            <a:r>
              <a:rPr lang="en-US" sz="2000" dirty="0">
                <a:latin typeface="Arial" pitchFamily="34" charset="0"/>
                <a:cs typeface="Arial" pitchFamily="34" charset="0"/>
              </a:rPr>
              <a:t>, </a:t>
            </a:r>
            <a:r>
              <a:rPr lang="en-US" sz="2000" dirty="0" err="1">
                <a:latin typeface="Arial" pitchFamily="34" charset="0"/>
                <a:cs typeface="Arial" pitchFamily="34" charset="0"/>
              </a:rPr>
              <a:t>Luxsika</a:t>
            </a:r>
            <a:r>
              <a:rPr lang="en-US" sz="2000" dirty="0">
                <a:latin typeface="Arial" pitchFamily="34" charset="0"/>
                <a:cs typeface="Arial" pitchFamily="34" charset="0"/>
              </a:rPr>
              <a:t>, and </a:t>
            </a:r>
            <a:r>
              <a:rPr lang="en-US" sz="2000" dirty="0" err="1">
                <a:latin typeface="Arial" pitchFamily="34" charset="0"/>
                <a:cs typeface="Arial" pitchFamily="34" charset="0"/>
              </a:rPr>
              <a:t>Sakamon</a:t>
            </a:r>
            <a:r>
              <a:rPr lang="en-US" sz="2000" dirty="0">
                <a:latin typeface="Arial" pitchFamily="34" charset="0"/>
                <a:cs typeface="Arial" pitchFamily="34" charset="0"/>
              </a:rPr>
              <a:t> </a:t>
            </a:r>
            <a:r>
              <a:rPr lang="en-US" sz="2000" dirty="0" err="1">
                <a:latin typeface="Arial" pitchFamily="34" charset="0"/>
                <a:cs typeface="Arial" pitchFamily="34" charset="0"/>
              </a:rPr>
              <a:t>Devahastin</a:t>
            </a:r>
            <a:r>
              <a:rPr lang="en-US" sz="2000" dirty="0">
                <a:latin typeface="Arial" pitchFamily="34" charset="0"/>
                <a:cs typeface="Arial" pitchFamily="34" charset="0"/>
              </a:rPr>
              <a:t>. "Microstructure and its relationship with quality and storage stability of dried foods." </a:t>
            </a:r>
            <a:r>
              <a:rPr lang="en-US" sz="2000" i="1" dirty="0">
                <a:latin typeface="Arial" pitchFamily="34" charset="0"/>
                <a:cs typeface="Arial" pitchFamily="34" charset="0"/>
              </a:rPr>
              <a:t>Food microstructure and its relationship with quality and stability</a:t>
            </a:r>
            <a:r>
              <a:rPr lang="en-US" sz="2000" dirty="0">
                <a:latin typeface="Arial" pitchFamily="34" charset="0"/>
                <a:cs typeface="Arial" pitchFamily="34" charset="0"/>
              </a:rPr>
              <a:t>. </a:t>
            </a:r>
            <a:r>
              <a:rPr lang="en-US" sz="2000" dirty="0" err="1">
                <a:latin typeface="Arial" pitchFamily="34" charset="0"/>
                <a:cs typeface="Arial" pitchFamily="34" charset="0"/>
              </a:rPr>
              <a:t>Woodhead</a:t>
            </a:r>
            <a:r>
              <a:rPr lang="en-US" sz="2000" dirty="0">
                <a:latin typeface="Arial" pitchFamily="34" charset="0"/>
                <a:cs typeface="Arial" pitchFamily="34" charset="0"/>
              </a:rPr>
              <a:t> Publishing, 2018. 139-159.</a:t>
            </a:r>
          </a:p>
          <a:p>
            <a:pPr marL="457200" indent="-457200">
              <a:buFont typeface="+mj-lt"/>
              <a:buAutoNum type="arabicPeriod"/>
            </a:pPr>
            <a:r>
              <a:rPr lang="en-US" sz="2000" dirty="0" err="1">
                <a:latin typeface="Arial" pitchFamily="34" charset="0"/>
                <a:cs typeface="Arial" pitchFamily="34" charset="0"/>
              </a:rPr>
              <a:t>Drouzas</a:t>
            </a:r>
            <a:r>
              <a:rPr lang="en-US" sz="2000" dirty="0">
                <a:latin typeface="Arial" pitchFamily="34" charset="0"/>
                <a:cs typeface="Arial" pitchFamily="34" charset="0"/>
              </a:rPr>
              <a:t>, A. E., and H. Schubert. "Microwave application in vacuum drying of fruits." </a:t>
            </a:r>
            <a:r>
              <a:rPr lang="en-US" sz="2000" i="1" dirty="0">
                <a:latin typeface="Arial" pitchFamily="34" charset="0"/>
                <a:cs typeface="Arial" pitchFamily="34" charset="0"/>
              </a:rPr>
              <a:t>Journal of food Engineering</a:t>
            </a:r>
            <a:r>
              <a:rPr lang="en-US" sz="2000" dirty="0">
                <a:latin typeface="Arial" pitchFamily="34" charset="0"/>
                <a:cs typeface="Arial" pitchFamily="34" charset="0"/>
              </a:rPr>
              <a:t> 28.2 (1996): 203-209.</a:t>
            </a:r>
          </a:p>
          <a:p>
            <a:pPr marL="457200" indent="-457200">
              <a:buFont typeface="+mj-lt"/>
              <a:buAutoNum type="arabicPeriod"/>
            </a:pPr>
            <a:r>
              <a:rPr lang="en-US" sz="2000" u="sng" dirty="0">
                <a:solidFill>
                  <a:srgbClr val="003300"/>
                </a:solidFill>
                <a:latin typeface="Arial" pitchFamily="34" charset="0"/>
                <a:cs typeface="Arial" pitchFamily="34" charset="0"/>
                <a:hlinkClick r:id="rId2"/>
              </a:rPr>
              <a:t>https://www.nupharmamachine.com/vacuum-tray-dryer/</a:t>
            </a:r>
            <a:endParaRPr lang="en-US" sz="2000" u="sng" dirty="0">
              <a:solidFill>
                <a:srgbClr val="003300"/>
              </a:solidFill>
              <a:latin typeface="Arial" pitchFamily="34" charset="0"/>
              <a:cs typeface="Arial" pitchFamily="34" charset="0"/>
            </a:endParaRPr>
          </a:p>
          <a:p>
            <a:pPr marL="457200" indent="-457200">
              <a:buFont typeface="+mj-lt"/>
              <a:buAutoNum type="arabicPeriod"/>
            </a:pPr>
            <a:r>
              <a:rPr lang="en-US" sz="2000" u="sng" dirty="0">
                <a:solidFill>
                  <a:srgbClr val="003300"/>
                </a:solidFill>
                <a:latin typeface="Arial" pitchFamily="34" charset="0"/>
                <a:cs typeface="Arial" pitchFamily="34" charset="0"/>
                <a:hlinkClick r:id="rId3"/>
              </a:rPr>
              <a:t>https://www.pharmaguideline.com/2007/02/principle-construction-working-uses-merits-demerits-of-vacuum-dryer.html</a:t>
            </a:r>
            <a:endParaRPr lang="en-US" sz="2000" u="sng" dirty="0">
              <a:solidFill>
                <a:srgbClr val="003300"/>
              </a:solidFill>
              <a:latin typeface="Arial" pitchFamily="34" charset="0"/>
              <a:cs typeface="Arial" pitchFamily="34" charset="0"/>
            </a:endParaRPr>
          </a:p>
          <a:p>
            <a:pPr marL="457200" indent="-457200">
              <a:buFont typeface="+mj-lt"/>
              <a:buAutoNum type="arabicPeriod"/>
            </a:pPr>
            <a:r>
              <a:rPr lang="en-US" sz="2000" u="sng" dirty="0">
                <a:solidFill>
                  <a:srgbClr val="003300"/>
                </a:solidFill>
                <a:latin typeface="Arial" pitchFamily="34" charset="0"/>
                <a:cs typeface="Arial" pitchFamily="34" charset="0"/>
                <a:hlinkClick r:id="rId4"/>
              </a:rPr>
              <a:t>https://www.slideshare.net/sruthiprabha1/vacuum-dryerpptx#5</a:t>
            </a:r>
            <a:endParaRPr lang="en-US" sz="2000" u="sng" dirty="0">
              <a:solidFill>
                <a:srgbClr val="003300"/>
              </a:solidFill>
              <a:latin typeface="Arial" pitchFamily="34" charset="0"/>
              <a:cs typeface="Arial" pitchFamily="34" charset="0"/>
            </a:endParaRPr>
          </a:p>
          <a:p>
            <a:pPr marL="457200" indent="-457200">
              <a:buFont typeface="+mj-lt"/>
              <a:buAutoNum type="arabicPeriod"/>
            </a:pPr>
            <a:r>
              <a:rPr lang="en-US" sz="2000" u="sng" dirty="0">
                <a:solidFill>
                  <a:srgbClr val="003300"/>
                </a:solidFill>
                <a:latin typeface="Arial" pitchFamily="34" charset="0"/>
                <a:cs typeface="Arial" pitchFamily="34" charset="0"/>
                <a:hlinkClick r:id="rId5"/>
              </a:rPr>
              <a:t>https://www.nupharmamachine.com/rotary-vacuum-paddle-dryer-rvpd-dryer/</a:t>
            </a:r>
            <a:endParaRPr lang="en-US" sz="2000" u="sng" dirty="0">
              <a:solidFill>
                <a:srgbClr val="003300"/>
              </a:solidFill>
              <a:latin typeface="Arial" pitchFamily="34" charset="0"/>
              <a:cs typeface="Arial" pitchFamily="34" charset="0"/>
            </a:endParaRPr>
          </a:p>
          <a:p>
            <a:pPr marL="457200" indent="-457200">
              <a:buFont typeface="+mj-lt"/>
              <a:buAutoNum type="arabicPeriod"/>
            </a:pPr>
            <a:r>
              <a:rPr lang="en-US" sz="2000" u="sng" dirty="0">
                <a:solidFill>
                  <a:srgbClr val="003300"/>
                </a:solidFill>
                <a:latin typeface="Arial" pitchFamily="34" charset="0"/>
                <a:cs typeface="Arial" pitchFamily="34" charset="0"/>
                <a:hlinkClick r:id="rId6"/>
              </a:rPr>
              <a:t>http://pharma-equips.com/3-2-vacuum-drying-chambers.html</a:t>
            </a:r>
            <a:endParaRPr lang="en-US" sz="2000" u="sng" dirty="0">
              <a:solidFill>
                <a:srgbClr val="003300"/>
              </a:solidFill>
              <a:latin typeface="Arial" pitchFamily="34" charset="0"/>
              <a:cs typeface="Arial" pitchFamily="34" charset="0"/>
            </a:endParaRPr>
          </a:p>
          <a:p>
            <a:pPr marL="457200" indent="-457200">
              <a:buFont typeface="+mj-lt"/>
              <a:buAutoNum type="arabicPeriod"/>
            </a:pPr>
            <a:r>
              <a:rPr lang="en-US" sz="2000" u="sng" dirty="0">
                <a:solidFill>
                  <a:srgbClr val="003300"/>
                </a:solidFill>
                <a:latin typeface="Arial" pitchFamily="34" charset="0"/>
                <a:cs typeface="Arial" pitchFamily="34" charset="0"/>
                <a:hlinkClick r:id="rId7"/>
              </a:rPr>
              <a:t>https://www.microwavedrying.net/microwave-dryer/microwave-vacuum-dryer.html</a:t>
            </a:r>
            <a:endParaRPr lang="en-US" sz="2000" u="sng" dirty="0">
              <a:solidFill>
                <a:srgbClr val="003300"/>
              </a:solidFill>
              <a:latin typeface="Arial" pitchFamily="34" charset="0"/>
              <a:cs typeface="Arial" pitchFamily="34" charset="0"/>
            </a:endParaRPr>
          </a:p>
          <a:p>
            <a:pPr marL="457200" indent="-457200">
              <a:buFont typeface="+mj-lt"/>
              <a:buAutoNum type="arabicPeriod"/>
            </a:pPr>
            <a:r>
              <a:rPr lang="en-US" sz="2000" u="sng" dirty="0">
                <a:solidFill>
                  <a:srgbClr val="003300"/>
                </a:solidFill>
                <a:latin typeface="Arial" pitchFamily="34" charset="0"/>
                <a:cs typeface="Arial" pitchFamily="34" charset="0"/>
                <a:hlinkClick r:id="rId8"/>
              </a:rPr>
              <a:t>https://ravipharma.in/rotary-vacuum-dryer-parts/</a:t>
            </a:r>
            <a:endParaRPr lang="en-US" sz="2000" u="sng" dirty="0">
              <a:solidFill>
                <a:srgbClr val="003300"/>
              </a:solidFill>
              <a:latin typeface="Arial" pitchFamily="34" charset="0"/>
              <a:cs typeface="Arial" pitchFamily="34" charset="0"/>
            </a:endParaRPr>
          </a:p>
          <a:p>
            <a:pPr marL="457200" indent="-457200">
              <a:buFont typeface="+mj-lt"/>
              <a:buAutoNum type="arabicPeriod"/>
            </a:pPr>
            <a:r>
              <a:rPr lang="en-US" sz="2000" u="sng" dirty="0">
                <a:solidFill>
                  <a:srgbClr val="003300"/>
                </a:solidFill>
                <a:latin typeface="Arial" pitchFamily="34" charset="0"/>
                <a:cs typeface="Arial" pitchFamily="34" charset="0"/>
                <a:hlinkClick r:id="rId9"/>
              </a:rPr>
              <a:t>https://www.promasengineers.com/agitated-vacuum-dryer-manufacturer/</a:t>
            </a:r>
            <a:endParaRPr lang="en-US" sz="2000" u="sng" dirty="0">
              <a:solidFill>
                <a:srgbClr val="003300"/>
              </a:solidFill>
              <a:latin typeface="Arial" pitchFamily="34" charset="0"/>
              <a:cs typeface="Arial" pitchFamily="34" charset="0"/>
            </a:endParaRPr>
          </a:p>
          <a:p>
            <a:pPr marL="457200" indent="-457200">
              <a:buFont typeface="+mj-lt"/>
              <a:buAutoNum type="arabicPeriod"/>
            </a:pPr>
            <a:r>
              <a:rPr lang="en-US" sz="2000" dirty="0">
                <a:solidFill>
                  <a:srgbClr val="003300"/>
                </a:solidFill>
                <a:latin typeface="Arial" pitchFamily="34" charset="0"/>
                <a:cs typeface="Arial" pitchFamily="34" charset="0"/>
              </a:rPr>
              <a:t>Book- Food Processing Handbook by James G. Brennan</a:t>
            </a:r>
          </a:p>
          <a:p>
            <a:pPr marL="457200" indent="-457200">
              <a:buFont typeface="+mj-lt"/>
              <a:buAutoNum type="arabicPeriod"/>
            </a:pPr>
            <a:endParaRPr lang="en-US" sz="2000" u="sng" dirty="0">
              <a:solidFill>
                <a:srgbClr val="003300"/>
              </a:solidFill>
              <a:latin typeface="Arial" pitchFamily="34" charset="0"/>
              <a:cs typeface="Arial" pitchFamily="34" charset="0"/>
            </a:endParaRPr>
          </a:p>
          <a:p>
            <a:pPr marL="457200" indent="-457200">
              <a:buFont typeface="+mj-lt"/>
              <a:buAutoNum type="arabicPeriod"/>
            </a:pPr>
            <a:endParaRPr lang="en-US" sz="2000" u="sng" dirty="0">
              <a:solidFill>
                <a:srgbClr val="003300"/>
              </a:solidFill>
              <a:latin typeface="Arial" pitchFamily="34" charset="0"/>
              <a:cs typeface="Arial" pitchFamily="34" charset="0"/>
            </a:endParaRPr>
          </a:p>
          <a:p>
            <a:pPr marL="457200" indent="-457200">
              <a:buFont typeface="+mj-lt"/>
              <a:buAutoNum type="arabicPeriod"/>
            </a:pPr>
            <a:endParaRPr lang="en-US" sz="2000" u="sng" dirty="0">
              <a:solidFill>
                <a:srgbClr val="003300"/>
              </a:solidFill>
              <a:latin typeface="Arial" pitchFamily="34" charset="0"/>
              <a:cs typeface="Arial" pitchFamily="34" charset="0"/>
            </a:endParaRPr>
          </a:p>
          <a:p>
            <a:endParaRPr lang="en-US" sz="2000" dirty="0">
              <a:latin typeface="Arial" pitchFamily="34" charset="0"/>
              <a:cs typeface="Arial" pitchFamily="34" charset="0"/>
            </a:endParaRPr>
          </a:p>
          <a:p>
            <a:endParaRPr lang="en-US" sz="20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itchFamily="34" charset="0"/>
                <a:cs typeface="Arial" pitchFamily="34" charset="0"/>
              </a:rPr>
              <a:t>INTRODUCTION</a:t>
            </a:r>
          </a:p>
        </p:txBody>
      </p:sp>
      <p:sp>
        <p:nvSpPr>
          <p:cNvPr id="3" name="Content Placeholder 2"/>
          <p:cNvSpPr>
            <a:spLocks noGrp="1"/>
          </p:cNvSpPr>
          <p:nvPr>
            <p:ph idx="1"/>
          </p:nvPr>
        </p:nvSpPr>
        <p:spPr>
          <a:xfrm>
            <a:off x="0" y="1600200"/>
            <a:ext cx="8290719" cy="4495800"/>
          </a:xfrm>
        </p:spPr>
        <p:txBody>
          <a:bodyPr>
            <a:noAutofit/>
          </a:bodyPr>
          <a:lstStyle/>
          <a:p>
            <a:pPr algn="just">
              <a:buFont typeface="Arial" pitchFamily="34" charset="0"/>
              <a:buChar char="•"/>
            </a:pPr>
            <a:r>
              <a:rPr lang="en-US" sz="2000" dirty="0">
                <a:solidFill>
                  <a:srgbClr val="FF0000"/>
                </a:solidFill>
                <a:latin typeface="Arial" pitchFamily="34" charset="0"/>
                <a:cs typeface="Arial" pitchFamily="34" charset="0"/>
              </a:rPr>
              <a:t>WHAT IS DRYING?</a:t>
            </a:r>
          </a:p>
          <a:p>
            <a:pPr algn="just">
              <a:buNone/>
            </a:pPr>
            <a:r>
              <a:rPr lang="en-US" sz="1800" dirty="0">
                <a:latin typeface="Arial" pitchFamily="34" charset="0"/>
                <a:cs typeface="Arial" pitchFamily="34" charset="0"/>
              </a:rPr>
              <a:t>      </a:t>
            </a:r>
            <a:r>
              <a:rPr lang="en-US" sz="2000" dirty="0">
                <a:latin typeface="Arial" pitchFamily="34" charset="0"/>
                <a:cs typeface="Arial" pitchFamily="34" charset="0"/>
              </a:rPr>
              <a:t>Drying is a mass transfer process consisting of the removal of water or another solvent by evaporation from a solid, semi-solid or liquid. </a:t>
            </a:r>
          </a:p>
          <a:p>
            <a:pPr algn="just">
              <a:buFont typeface="Arial" pitchFamily="34" charset="0"/>
              <a:buChar char="•"/>
            </a:pPr>
            <a:r>
              <a:rPr lang="en-US" sz="2000" dirty="0">
                <a:latin typeface="Arial" pitchFamily="34" charset="0"/>
                <a:cs typeface="Arial" pitchFamily="34" charset="0"/>
              </a:rPr>
              <a:t>Drying involves two distinct drying periods, known as the </a:t>
            </a:r>
            <a:r>
              <a:rPr lang="en-US" sz="2000" dirty="0">
                <a:solidFill>
                  <a:srgbClr val="FF0000"/>
                </a:solidFill>
                <a:latin typeface="Arial" pitchFamily="34" charset="0"/>
                <a:cs typeface="Arial" pitchFamily="34" charset="0"/>
              </a:rPr>
              <a:t>constant drying period </a:t>
            </a:r>
            <a:r>
              <a:rPr lang="en-US" sz="2000" dirty="0">
                <a:latin typeface="Arial" pitchFamily="34" charset="0"/>
                <a:cs typeface="Arial" pitchFamily="34" charset="0"/>
              </a:rPr>
              <a:t>and the </a:t>
            </a:r>
            <a:r>
              <a:rPr lang="en-US" sz="2000" dirty="0">
                <a:solidFill>
                  <a:srgbClr val="FF0000"/>
                </a:solidFill>
                <a:latin typeface="Arial" pitchFamily="34" charset="0"/>
                <a:cs typeface="Arial" pitchFamily="34" charset="0"/>
              </a:rPr>
              <a:t>falling drying period</a:t>
            </a:r>
            <a:r>
              <a:rPr lang="en-US" sz="2000" dirty="0">
                <a:latin typeface="Arial" pitchFamily="34" charset="0"/>
                <a:cs typeface="Arial" pitchFamily="34" charset="0"/>
              </a:rPr>
              <a:t>.</a:t>
            </a:r>
          </a:p>
          <a:p>
            <a:pPr algn="just">
              <a:buFont typeface="Arial" pitchFamily="34" charset="0"/>
              <a:buChar char="•"/>
            </a:pPr>
            <a:r>
              <a:rPr lang="en-US" sz="2000" dirty="0">
                <a:latin typeface="Arial" pitchFamily="34" charset="0"/>
                <a:cs typeface="Arial" pitchFamily="34" charset="0"/>
              </a:rPr>
              <a:t>Drying occurs  when liquid is vaporized by supplying heat to the wet feedstock. </a:t>
            </a:r>
          </a:p>
          <a:p>
            <a:pPr algn="just">
              <a:buFont typeface="Arial" pitchFamily="34" charset="0"/>
              <a:buChar char="•"/>
            </a:pPr>
            <a:r>
              <a:rPr lang="en-US" sz="2000" dirty="0">
                <a:latin typeface="Arial" pitchFamily="34" charset="0"/>
                <a:cs typeface="Arial" pitchFamily="34" charset="0"/>
              </a:rPr>
              <a:t>The liquid removed by the drying process could be either </a:t>
            </a:r>
            <a:r>
              <a:rPr lang="en-US" sz="2000" dirty="0">
                <a:solidFill>
                  <a:srgbClr val="FF0000"/>
                </a:solidFill>
                <a:latin typeface="Arial" pitchFamily="34" charset="0"/>
                <a:cs typeface="Arial" pitchFamily="34" charset="0"/>
              </a:rPr>
              <a:t>free moisture (unbound) </a:t>
            </a:r>
            <a:r>
              <a:rPr lang="en-US" sz="2000" dirty="0">
                <a:latin typeface="Arial" pitchFamily="34" charset="0"/>
                <a:cs typeface="Arial" pitchFamily="34" charset="0"/>
              </a:rPr>
              <a:t>or</a:t>
            </a:r>
            <a:r>
              <a:rPr lang="en-US" sz="2000" dirty="0">
                <a:solidFill>
                  <a:srgbClr val="FF0000"/>
                </a:solidFill>
                <a:latin typeface="Arial" pitchFamily="34" charset="0"/>
                <a:cs typeface="Arial" pitchFamily="34" charset="0"/>
              </a:rPr>
              <a:t> bound </a:t>
            </a:r>
            <a:r>
              <a:rPr lang="en-US" sz="2000" dirty="0">
                <a:latin typeface="Arial" pitchFamily="34" charset="0"/>
                <a:cs typeface="Arial" pitchFamily="34" charset="0"/>
              </a:rPr>
              <a:t>within the structure of the solid. The unbound moisture, normally present as a liquid film on the surface of a solid particle, is easily evaporated, while the bound moisture could be found within the solid material, trapped in the microstructure of the solid. In this case, the moisture must travel to the surface to be evaporated. </a:t>
            </a:r>
          </a:p>
        </p:txBody>
      </p:sp>
      <p:pic>
        <p:nvPicPr>
          <p:cNvPr id="4" name="Picture 3" descr="WhatsApp Image 2024-01-18 at 11.13.22 AM.jpeg"/>
          <p:cNvPicPr>
            <a:picLocks noChangeAspect="1"/>
          </p:cNvPicPr>
          <p:nvPr/>
        </p:nvPicPr>
        <p:blipFill>
          <a:blip r:embed="rId3"/>
          <a:stretch>
            <a:fillRect/>
          </a:stretch>
        </p:blipFill>
        <p:spPr>
          <a:xfrm>
            <a:off x="8138319" y="3594184"/>
            <a:ext cx="4023519" cy="3263816"/>
          </a:xfrm>
          <a:prstGeom prst="rect">
            <a:avLst/>
          </a:prstGeom>
        </p:spPr>
      </p:pic>
      <p:pic>
        <p:nvPicPr>
          <p:cNvPr id="5" name="Picture 4" descr="342DFig1.gif"/>
          <p:cNvPicPr>
            <a:picLocks noChangeAspect="1"/>
          </p:cNvPicPr>
          <p:nvPr/>
        </p:nvPicPr>
        <p:blipFill>
          <a:blip r:embed="rId4"/>
          <a:stretch>
            <a:fillRect/>
          </a:stretch>
        </p:blipFill>
        <p:spPr>
          <a:xfrm>
            <a:off x="8062119" y="1676399"/>
            <a:ext cx="3581400" cy="164351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A7C9D5-C1D0-3954-2D88-B3C1B9AEA4B3}"/>
              </a:ext>
            </a:extLst>
          </p:cNvPr>
          <p:cNvSpPr/>
          <p:nvPr/>
        </p:nvSpPr>
        <p:spPr>
          <a:xfrm>
            <a:off x="4073832" y="2967335"/>
            <a:ext cx="4014176" cy="1015663"/>
          </a:xfrm>
          <a:prstGeom prst="rect">
            <a:avLst/>
          </a:prstGeom>
          <a:noFill/>
        </p:spPr>
        <p:txBody>
          <a:bodyPr wrap="none" lIns="91440" tIns="45720" rIns="91440" bIns="45720">
            <a:spAutoFit/>
          </a:bodyPr>
          <a:lstStyle/>
          <a:p>
            <a:pPr algn="ctr"/>
            <a:r>
              <a:rPr lang="en-IN" sz="6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anose="020B0604020202020204" pitchFamily="34" charset="0"/>
              </a:rPr>
              <a:t>THANK YOU</a:t>
            </a:r>
            <a:endParaRPr lang="en-IN" sz="6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5574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classification-of-drying-methods.png"/>
          <p:cNvPicPr>
            <a:picLocks noChangeAspect="1"/>
          </p:cNvPicPr>
          <p:nvPr/>
        </p:nvPicPr>
        <p:blipFill>
          <a:blip r:embed="rId3"/>
          <a:stretch>
            <a:fillRect/>
          </a:stretch>
        </p:blipFill>
        <p:spPr>
          <a:xfrm>
            <a:off x="213519" y="91440"/>
            <a:ext cx="11734800" cy="6629401"/>
          </a:xfrm>
          <a:prstGeom prst="rect">
            <a:avLst/>
          </a:prstGeom>
        </p:spPr>
      </p:pic>
      <p:sp>
        <p:nvSpPr>
          <p:cNvPr id="16" name="Donut 15"/>
          <p:cNvSpPr/>
          <p:nvPr/>
        </p:nvSpPr>
        <p:spPr>
          <a:xfrm>
            <a:off x="9128920" y="2057400"/>
            <a:ext cx="3032918" cy="838200"/>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itchFamily="34" charset="0"/>
                <a:cs typeface="Arial" pitchFamily="34" charset="0"/>
              </a:rPr>
              <a:t>WHY VACCUM DRYING?</a:t>
            </a:r>
          </a:p>
        </p:txBody>
      </p:sp>
      <p:sp>
        <p:nvSpPr>
          <p:cNvPr id="5" name="Text Placeholder 4"/>
          <p:cNvSpPr>
            <a:spLocks noGrp="1"/>
          </p:cNvSpPr>
          <p:nvPr>
            <p:ph type="body" idx="1"/>
          </p:nvPr>
        </p:nvSpPr>
        <p:spPr/>
        <p:txBody>
          <a:bodyPr/>
          <a:lstStyle/>
          <a:p>
            <a:r>
              <a:rPr lang="en-US" dirty="0">
                <a:latin typeface="Arial" pitchFamily="34" charset="0"/>
                <a:cs typeface="Arial" pitchFamily="34" charset="0"/>
              </a:rPr>
              <a:t>PURPOSE?</a:t>
            </a:r>
          </a:p>
        </p:txBody>
      </p:sp>
      <p:sp>
        <p:nvSpPr>
          <p:cNvPr id="3" name="Content Placeholder 2"/>
          <p:cNvSpPr>
            <a:spLocks noGrp="1"/>
          </p:cNvSpPr>
          <p:nvPr>
            <p:ph sz="half" idx="2"/>
          </p:nvPr>
        </p:nvSpPr>
        <p:spPr/>
        <p:txBody>
          <a:bodyPr>
            <a:noAutofit/>
          </a:bodyPr>
          <a:lstStyle/>
          <a:p>
            <a:pPr>
              <a:lnSpc>
                <a:spcPct val="100000"/>
              </a:lnSpc>
            </a:pPr>
            <a:r>
              <a:rPr lang="en-US" sz="2000" dirty="0">
                <a:latin typeface="Arial" pitchFamily="34" charset="0"/>
                <a:cs typeface="Arial" pitchFamily="34" charset="0"/>
              </a:rPr>
              <a:t>The main purpose of vacuum-drying is to allow the </a:t>
            </a:r>
            <a:r>
              <a:rPr lang="en-US" sz="2000" dirty="0">
                <a:solidFill>
                  <a:srgbClr val="FF0000"/>
                </a:solidFill>
                <a:latin typeface="Arial" pitchFamily="34" charset="0"/>
                <a:cs typeface="Arial" pitchFamily="34" charset="0"/>
              </a:rPr>
              <a:t>removal of moisture under vacuum </a:t>
            </a:r>
            <a:r>
              <a:rPr lang="en-US" sz="2000" dirty="0">
                <a:latin typeface="Arial" pitchFamily="34" charset="0"/>
                <a:cs typeface="Arial" pitchFamily="34" charset="0"/>
              </a:rPr>
              <a:t>and hence at a lower temperature condition and oxygen content . Vacuum-drying is therefore </a:t>
            </a:r>
            <a:r>
              <a:rPr lang="en-US" sz="2000" dirty="0">
                <a:solidFill>
                  <a:srgbClr val="FF0000"/>
                </a:solidFill>
                <a:latin typeface="Arial" pitchFamily="34" charset="0"/>
                <a:cs typeface="Arial" pitchFamily="34" charset="0"/>
              </a:rPr>
              <a:t>suitable for heat- and oxygen-sensitive materials.</a:t>
            </a:r>
          </a:p>
          <a:p>
            <a:pPr>
              <a:lnSpc>
                <a:spcPct val="100000"/>
              </a:lnSpc>
            </a:pPr>
            <a:endParaRPr lang="en-US" sz="2000" dirty="0">
              <a:solidFill>
                <a:srgbClr val="FF0000"/>
              </a:solidFill>
              <a:latin typeface="Arial" pitchFamily="34" charset="0"/>
              <a:cs typeface="Arial" pitchFamily="34" charset="0"/>
            </a:endParaRPr>
          </a:p>
          <a:p>
            <a:pPr>
              <a:lnSpc>
                <a:spcPct val="100000"/>
              </a:lnSpc>
            </a:pPr>
            <a:r>
              <a:rPr lang="en-US" sz="2000" dirty="0">
                <a:latin typeface="Arial" pitchFamily="34" charset="0"/>
                <a:cs typeface="Arial" pitchFamily="34" charset="0"/>
              </a:rPr>
              <a:t>Samples that undergo vacuum drying are </a:t>
            </a:r>
            <a:r>
              <a:rPr lang="en-US" sz="2000" dirty="0">
                <a:solidFill>
                  <a:srgbClr val="FF0000"/>
                </a:solidFill>
                <a:latin typeface="Arial" pitchFamily="34" charset="0"/>
                <a:cs typeface="Arial" pitchFamily="34" charset="0"/>
              </a:rPr>
              <a:t>less likely </a:t>
            </a:r>
            <a:r>
              <a:rPr lang="en-US" sz="2000" dirty="0">
                <a:latin typeface="Arial" pitchFamily="34" charset="0"/>
                <a:cs typeface="Arial" pitchFamily="34" charset="0"/>
              </a:rPr>
              <a:t>to become contaminated, oxidized, or react with water. </a:t>
            </a:r>
          </a:p>
        </p:txBody>
      </p:sp>
      <p:sp>
        <p:nvSpPr>
          <p:cNvPr id="6" name="Text Placeholder 5"/>
          <p:cNvSpPr>
            <a:spLocks noGrp="1"/>
          </p:cNvSpPr>
          <p:nvPr>
            <p:ph type="body" sz="quarter" idx="3"/>
          </p:nvPr>
        </p:nvSpPr>
        <p:spPr/>
        <p:txBody>
          <a:bodyPr/>
          <a:lstStyle/>
          <a:p>
            <a:r>
              <a:rPr lang="en-US" dirty="0">
                <a:latin typeface="Arial" pitchFamily="34" charset="0"/>
                <a:cs typeface="Arial" pitchFamily="34" charset="0"/>
              </a:rPr>
              <a:t>WHAT HAPPENS?</a:t>
            </a:r>
          </a:p>
        </p:txBody>
      </p:sp>
      <p:sp>
        <p:nvSpPr>
          <p:cNvPr id="7" name="Content Placeholder 6"/>
          <p:cNvSpPr>
            <a:spLocks noGrp="1"/>
          </p:cNvSpPr>
          <p:nvPr>
            <p:ph sz="quarter" idx="4"/>
          </p:nvPr>
        </p:nvSpPr>
        <p:spPr>
          <a:xfrm>
            <a:off x="6384965" y="2438400"/>
            <a:ext cx="5168781" cy="4191000"/>
          </a:xfrm>
        </p:spPr>
        <p:txBody>
          <a:bodyPr>
            <a:normAutofit fontScale="77500" lnSpcReduction="20000"/>
          </a:bodyPr>
          <a:lstStyle/>
          <a:p>
            <a:pPr>
              <a:lnSpc>
                <a:spcPct val="120000"/>
              </a:lnSpc>
            </a:pPr>
            <a:r>
              <a:rPr lang="en-US" sz="2600" dirty="0">
                <a:latin typeface="Arial" pitchFamily="34" charset="0"/>
                <a:cs typeface="Arial" pitchFamily="34" charset="0"/>
              </a:rPr>
              <a:t>During vacuum-drying, the rate of evaporation increases (at a fixed temperature) since the </a:t>
            </a:r>
            <a:r>
              <a:rPr lang="en-US" sz="2600" dirty="0">
                <a:solidFill>
                  <a:srgbClr val="FF0000"/>
                </a:solidFill>
                <a:latin typeface="Arial" pitchFamily="34" charset="0"/>
                <a:cs typeface="Arial" pitchFamily="34" charset="0"/>
              </a:rPr>
              <a:t>boiling point of water decreases with a decrease in pressure</a:t>
            </a:r>
            <a:r>
              <a:rPr lang="en-US" sz="2600" dirty="0">
                <a:latin typeface="Arial" pitchFamily="34" charset="0"/>
                <a:cs typeface="Arial" pitchFamily="34" charset="0"/>
              </a:rPr>
              <a:t>, for instance at a pressure of 0.1 bar, the vaporization temperature is almost equal to 45°C.</a:t>
            </a:r>
          </a:p>
          <a:p>
            <a:pPr>
              <a:lnSpc>
                <a:spcPct val="120000"/>
              </a:lnSpc>
            </a:pPr>
            <a:endParaRPr lang="en-US" sz="2600" dirty="0">
              <a:latin typeface="Arial" pitchFamily="34" charset="0"/>
              <a:cs typeface="Arial" pitchFamily="34" charset="0"/>
            </a:endParaRPr>
          </a:p>
          <a:p>
            <a:pPr>
              <a:lnSpc>
                <a:spcPct val="120000"/>
              </a:lnSpc>
            </a:pPr>
            <a:r>
              <a:rPr lang="en-US" sz="2600" dirty="0">
                <a:latin typeface="Arial" pitchFamily="34" charset="0"/>
                <a:cs typeface="Arial" pitchFamily="34" charset="0"/>
              </a:rPr>
              <a:t> In addition, effective hydraulic conductivity of a material increases under vacuum, so the </a:t>
            </a:r>
            <a:r>
              <a:rPr lang="en-US" sz="2600" dirty="0">
                <a:solidFill>
                  <a:srgbClr val="FF0000"/>
                </a:solidFill>
                <a:latin typeface="Arial" pitchFamily="34" charset="0"/>
                <a:cs typeface="Arial" pitchFamily="34" charset="0"/>
              </a:rPr>
              <a:t>resistance to mass transfer at the product surface reduces</a:t>
            </a:r>
            <a:r>
              <a:rPr lang="en-US" sz="2600" dirty="0">
                <a:latin typeface="Arial" pitchFamily="34" charset="0"/>
                <a:cs typeface="Arial" pitchFamily="34" charset="0"/>
              </a:rPr>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itchFamily="34" charset="0"/>
                <a:cs typeface="Arial" pitchFamily="34" charset="0"/>
              </a:rPr>
              <a:t>COMPARISION  WITH  HOT AIR DRYING</a:t>
            </a:r>
          </a:p>
        </p:txBody>
      </p:sp>
      <p:sp>
        <p:nvSpPr>
          <p:cNvPr id="5" name="Text Placeholder 4"/>
          <p:cNvSpPr>
            <a:spLocks noGrp="1"/>
          </p:cNvSpPr>
          <p:nvPr>
            <p:ph type="body" idx="1"/>
          </p:nvPr>
        </p:nvSpPr>
        <p:spPr>
          <a:xfrm>
            <a:off x="670719" y="1447800"/>
            <a:ext cx="5145027" cy="823912"/>
          </a:xfrm>
        </p:spPr>
        <p:txBody>
          <a:bodyPr/>
          <a:lstStyle/>
          <a:p>
            <a:r>
              <a:rPr lang="en-US" dirty="0">
                <a:latin typeface="Arial" pitchFamily="34" charset="0"/>
                <a:cs typeface="Arial" pitchFamily="34" charset="0"/>
              </a:rPr>
              <a:t>MICROSTRUCTURE DIFFERENCE</a:t>
            </a:r>
          </a:p>
        </p:txBody>
      </p:sp>
      <p:sp>
        <p:nvSpPr>
          <p:cNvPr id="3" name="Content Placeholder 2"/>
          <p:cNvSpPr>
            <a:spLocks noGrp="1"/>
          </p:cNvSpPr>
          <p:nvPr>
            <p:ph sz="half" idx="2"/>
          </p:nvPr>
        </p:nvSpPr>
        <p:spPr>
          <a:xfrm>
            <a:off x="823119" y="2438400"/>
            <a:ext cx="5168781" cy="3581400"/>
          </a:xfrm>
        </p:spPr>
        <p:txBody>
          <a:bodyPr>
            <a:normAutofit/>
          </a:bodyPr>
          <a:lstStyle/>
          <a:p>
            <a:r>
              <a:rPr lang="en-US" sz="2000" dirty="0">
                <a:latin typeface="Arial" pitchFamily="34" charset="0"/>
                <a:cs typeface="Arial" pitchFamily="34" charset="0"/>
              </a:rPr>
              <a:t>Microstructure of food materials dried by vacuum-drying is generally identified as having a </a:t>
            </a:r>
            <a:r>
              <a:rPr lang="en-US" sz="2000" dirty="0">
                <a:solidFill>
                  <a:srgbClr val="FF0000"/>
                </a:solidFill>
                <a:latin typeface="Arial" pitchFamily="34" charset="0"/>
                <a:cs typeface="Arial" pitchFamily="34" charset="0"/>
              </a:rPr>
              <a:t>higher porosity </a:t>
            </a:r>
            <a:r>
              <a:rPr lang="en-US" sz="2000" dirty="0">
                <a:latin typeface="Arial" pitchFamily="34" charset="0"/>
                <a:cs typeface="Arial" pitchFamily="34" charset="0"/>
              </a:rPr>
              <a:t>(compared to that of a material dried by hot air), resulting in </a:t>
            </a:r>
            <a:r>
              <a:rPr lang="en-US" sz="2000" dirty="0">
                <a:solidFill>
                  <a:srgbClr val="FF0000"/>
                </a:solidFill>
                <a:latin typeface="Arial" pitchFamily="34" charset="0"/>
                <a:cs typeface="Arial" pitchFamily="34" charset="0"/>
              </a:rPr>
              <a:t>less shrinkage </a:t>
            </a:r>
            <a:r>
              <a:rPr lang="en-US" sz="2000" dirty="0">
                <a:latin typeface="Arial" pitchFamily="34" charset="0"/>
                <a:cs typeface="Arial" pitchFamily="34" charset="0"/>
              </a:rPr>
              <a:t>and having </a:t>
            </a:r>
            <a:r>
              <a:rPr lang="en-US" sz="2000" dirty="0">
                <a:solidFill>
                  <a:srgbClr val="FF0000"/>
                </a:solidFill>
                <a:latin typeface="Arial" pitchFamily="34" charset="0"/>
                <a:cs typeface="Arial" pitchFamily="34" charset="0"/>
              </a:rPr>
              <a:t>higher rehydration and reconstitution capabilities</a:t>
            </a:r>
            <a:r>
              <a:rPr lang="en-US" sz="2000" dirty="0">
                <a:latin typeface="Arial" pitchFamily="34" charset="0"/>
                <a:cs typeface="Arial" pitchFamily="34" charset="0"/>
              </a:rPr>
              <a:t>.</a:t>
            </a:r>
          </a:p>
          <a:p>
            <a:r>
              <a:rPr lang="en-US" sz="2000" dirty="0">
                <a:latin typeface="Arial" pitchFamily="34" charset="0"/>
                <a:cs typeface="Arial" pitchFamily="34" charset="0"/>
              </a:rPr>
              <a:t>Porosity and pore size of the vacuum-dried product were </a:t>
            </a:r>
            <a:r>
              <a:rPr lang="en-US" sz="2000" dirty="0">
                <a:solidFill>
                  <a:srgbClr val="FF0000"/>
                </a:solidFill>
                <a:latin typeface="Arial" pitchFamily="34" charset="0"/>
                <a:cs typeface="Arial" pitchFamily="34" charset="0"/>
              </a:rPr>
              <a:t>higher and large</a:t>
            </a:r>
            <a:r>
              <a:rPr lang="en-US" sz="2000" dirty="0">
                <a:latin typeface="Arial" pitchFamily="34" charset="0"/>
                <a:cs typeface="Arial" pitchFamily="34" charset="0"/>
              </a:rPr>
              <a:t>r than those of the hot air dried product by about </a:t>
            </a:r>
            <a:r>
              <a:rPr lang="en-US" sz="2000" dirty="0">
                <a:solidFill>
                  <a:srgbClr val="FF0000"/>
                </a:solidFill>
                <a:latin typeface="Arial" pitchFamily="34" charset="0"/>
                <a:cs typeface="Arial" pitchFamily="34" charset="0"/>
              </a:rPr>
              <a:t>14%.</a:t>
            </a:r>
          </a:p>
        </p:txBody>
      </p:sp>
      <p:sp>
        <p:nvSpPr>
          <p:cNvPr id="6" name="Text Placeholder 5"/>
          <p:cNvSpPr>
            <a:spLocks noGrp="1"/>
          </p:cNvSpPr>
          <p:nvPr>
            <p:ph type="body" sz="quarter" idx="3"/>
          </p:nvPr>
        </p:nvSpPr>
        <p:spPr>
          <a:xfrm>
            <a:off x="6188742" y="1445603"/>
            <a:ext cx="5170365" cy="823912"/>
          </a:xfrm>
        </p:spPr>
        <p:txBody>
          <a:bodyPr/>
          <a:lstStyle/>
          <a:p>
            <a:r>
              <a:rPr lang="en-US" dirty="0">
                <a:latin typeface="Arial" pitchFamily="34" charset="0"/>
                <a:cs typeface="Arial" pitchFamily="34" charset="0"/>
              </a:rPr>
              <a:t>EXAMPLE</a:t>
            </a:r>
          </a:p>
        </p:txBody>
      </p:sp>
      <p:sp>
        <p:nvSpPr>
          <p:cNvPr id="4" name="Content Placeholder 3"/>
          <p:cNvSpPr>
            <a:spLocks noGrp="1"/>
          </p:cNvSpPr>
          <p:nvPr>
            <p:ph sz="quarter" idx="4"/>
          </p:nvPr>
        </p:nvSpPr>
        <p:spPr/>
        <p:txBody>
          <a:bodyPr>
            <a:normAutofit/>
          </a:bodyPr>
          <a:lstStyle/>
          <a:p>
            <a:r>
              <a:rPr lang="en-US" sz="2000" dirty="0">
                <a:latin typeface="Arial" pitchFamily="34" charset="0"/>
                <a:cs typeface="Arial" pitchFamily="34" charset="0"/>
              </a:rPr>
              <a:t>The microstructure of the banana slices dried by hot air (60°C) and vacuum-drying (60°C, 1.5 kPa) are illustrated in Fig.</a:t>
            </a:r>
          </a:p>
          <a:p>
            <a:endParaRPr lang="en-US" dirty="0"/>
          </a:p>
        </p:txBody>
      </p:sp>
      <p:pic>
        <p:nvPicPr>
          <p:cNvPr id="8" name="Picture 7" descr="WhatsApp Image 2024-01-20 at 11.49.00 AM.jpeg"/>
          <p:cNvPicPr>
            <a:picLocks noChangeAspect="1"/>
          </p:cNvPicPr>
          <p:nvPr/>
        </p:nvPicPr>
        <p:blipFill>
          <a:blip r:embed="rId3"/>
          <a:stretch>
            <a:fillRect/>
          </a:stretch>
        </p:blipFill>
        <p:spPr>
          <a:xfrm>
            <a:off x="6690519" y="3733800"/>
            <a:ext cx="5076825" cy="2133600"/>
          </a:xfrm>
          <a:prstGeom prst="rect">
            <a:avLst/>
          </a:prstGeom>
        </p:spPr>
      </p:pic>
      <p:sp>
        <p:nvSpPr>
          <p:cNvPr id="9" name="Rectangle 8"/>
          <p:cNvSpPr/>
          <p:nvPr/>
        </p:nvSpPr>
        <p:spPr>
          <a:xfrm>
            <a:off x="6661151" y="5943600"/>
            <a:ext cx="5500687" cy="646331"/>
          </a:xfrm>
          <a:prstGeom prst="rect">
            <a:avLst/>
          </a:prstGeom>
        </p:spPr>
        <p:txBody>
          <a:bodyPr wrap="square">
            <a:spAutoFit/>
          </a:bodyPr>
          <a:lstStyle/>
          <a:p>
            <a:r>
              <a:rPr lang="en-US" dirty="0"/>
              <a:t>Scanning electron microscopy images of (A) fresh; (B) hot air dried; and (C) vacuum dried banana chips.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519" y="228600"/>
            <a:ext cx="4787027" cy="869950"/>
          </a:xfrm>
        </p:spPr>
        <p:txBody>
          <a:bodyPr>
            <a:normAutofit/>
          </a:bodyPr>
          <a:lstStyle/>
          <a:p>
            <a:r>
              <a:rPr lang="en-US" sz="3600" b="1" dirty="0">
                <a:latin typeface="Arial" pitchFamily="34" charset="0"/>
                <a:cs typeface="Arial" pitchFamily="34" charset="0"/>
              </a:rPr>
              <a:t>CONSTRUCTION</a:t>
            </a:r>
          </a:p>
        </p:txBody>
      </p:sp>
      <p:sp>
        <p:nvSpPr>
          <p:cNvPr id="16" name="Content Placeholder 15"/>
          <p:cNvSpPr>
            <a:spLocks noGrp="1"/>
          </p:cNvSpPr>
          <p:nvPr>
            <p:ph idx="1"/>
          </p:nvPr>
        </p:nvSpPr>
        <p:spPr>
          <a:xfrm>
            <a:off x="12161837" y="4465317"/>
            <a:ext cx="700881" cy="563882"/>
          </a:xfrm>
        </p:spPr>
        <p:txBody>
          <a:bodyPr>
            <a:normAutofit/>
          </a:bodyPr>
          <a:lstStyle/>
          <a:p>
            <a:endParaRPr lang="en-US" dirty="0"/>
          </a:p>
        </p:txBody>
      </p:sp>
      <p:sp>
        <p:nvSpPr>
          <p:cNvPr id="14" name="Text Placeholder 13"/>
          <p:cNvSpPr>
            <a:spLocks noGrp="1"/>
          </p:cNvSpPr>
          <p:nvPr>
            <p:ph type="body" sz="half" idx="2"/>
          </p:nvPr>
        </p:nvSpPr>
        <p:spPr>
          <a:xfrm>
            <a:off x="137319" y="1600200"/>
            <a:ext cx="4114800" cy="5105400"/>
          </a:xfrm>
        </p:spPr>
        <p:txBody>
          <a:bodyPr>
            <a:normAutofit/>
          </a:bodyPr>
          <a:lstStyle/>
          <a:p>
            <a:r>
              <a:rPr lang="en-US" sz="3200" u="sng" dirty="0">
                <a:latin typeface="Arial" pitchFamily="34" charset="0"/>
                <a:cs typeface="Arial" pitchFamily="34" charset="0"/>
              </a:rPr>
              <a:t>Vacuum Tray Drying Parts </a:t>
            </a:r>
            <a:r>
              <a:rPr lang="en-US" sz="3200" dirty="0"/>
              <a:t>- </a:t>
            </a:r>
          </a:p>
          <a:p>
            <a:r>
              <a:rPr lang="en-US" sz="2000" dirty="0">
                <a:latin typeface="Arial" pitchFamily="34" charset="0"/>
                <a:cs typeface="Arial" pitchFamily="34" charset="0"/>
              </a:rPr>
              <a:t>Suitable Size Condenser &amp; Receiver in SS 316/304 to Condensate Collection.</a:t>
            </a:r>
          </a:p>
          <a:p>
            <a:r>
              <a:rPr lang="en-US" sz="2000" dirty="0">
                <a:latin typeface="Arial" pitchFamily="34" charset="0"/>
                <a:cs typeface="Arial" pitchFamily="34" charset="0"/>
              </a:rPr>
              <a:t>Circulation pump with FLP Motors and controls</a:t>
            </a:r>
          </a:p>
          <a:p>
            <a:r>
              <a:rPr lang="en-US" sz="2000" dirty="0">
                <a:latin typeface="Arial" pitchFamily="34" charset="0"/>
                <a:cs typeface="Arial" pitchFamily="34" charset="0"/>
              </a:rPr>
              <a:t>Vacuum Pump consisting of FLP motor</a:t>
            </a:r>
          </a:p>
          <a:p>
            <a:r>
              <a:rPr lang="en-US" sz="2000" dirty="0">
                <a:latin typeface="Arial" pitchFamily="34" charset="0"/>
                <a:cs typeface="Arial" pitchFamily="34" charset="0"/>
              </a:rPr>
              <a:t>PLC controller</a:t>
            </a:r>
          </a:p>
          <a:p>
            <a:r>
              <a:rPr lang="en-US" sz="2000" dirty="0">
                <a:latin typeface="Arial" pitchFamily="34" charset="0"/>
                <a:cs typeface="Arial" pitchFamily="34" charset="0"/>
              </a:rPr>
              <a:t>Nitrogen purging valve</a:t>
            </a:r>
          </a:p>
          <a:p>
            <a:r>
              <a:rPr lang="en-US" sz="2000" dirty="0">
                <a:latin typeface="Arial" pitchFamily="34" charset="0"/>
                <a:cs typeface="Arial" pitchFamily="34" charset="0"/>
              </a:rPr>
              <a:t>Validation ports w/ sensors</a:t>
            </a:r>
          </a:p>
          <a:p>
            <a:r>
              <a:rPr lang="en-US" sz="2000" dirty="0">
                <a:latin typeface="Arial" pitchFamily="34" charset="0"/>
                <a:cs typeface="Arial" pitchFamily="34" charset="0"/>
              </a:rPr>
              <a:t>IQ / OQ / DQ / PQ Certifications</a:t>
            </a:r>
            <a:endParaRPr lang="en-US" sz="3200" dirty="0">
              <a:latin typeface="Arial" pitchFamily="34" charset="0"/>
              <a:cs typeface="Arial" pitchFamily="34" charset="0"/>
            </a:endParaRPr>
          </a:p>
        </p:txBody>
      </p:sp>
      <p:pic>
        <p:nvPicPr>
          <p:cNvPr id="12" name="Picture 11" descr="WhatsApp Image 2024-01-19 at 10.06.45 PM.jpeg"/>
          <p:cNvPicPr>
            <a:picLocks noChangeAspect="1"/>
          </p:cNvPicPr>
          <p:nvPr/>
        </p:nvPicPr>
        <p:blipFill>
          <a:blip r:embed="rId3"/>
          <a:stretch>
            <a:fillRect/>
          </a:stretch>
        </p:blipFill>
        <p:spPr>
          <a:xfrm>
            <a:off x="4404519" y="1676400"/>
            <a:ext cx="7457536" cy="4648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itchFamily="34" charset="0"/>
                <a:cs typeface="Arial" pitchFamily="34" charset="0"/>
              </a:rPr>
              <a:t>FABRICATION</a:t>
            </a:r>
          </a:p>
        </p:txBody>
      </p:sp>
      <p:sp>
        <p:nvSpPr>
          <p:cNvPr id="3" name="Content Placeholder 2"/>
          <p:cNvSpPr>
            <a:spLocks noGrp="1"/>
          </p:cNvSpPr>
          <p:nvPr>
            <p:ph idx="1"/>
          </p:nvPr>
        </p:nvSpPr>
        <p:spPr>
          <a:xfrm>
            <a:off x="0" y="1600200"/>
            <a:ext cx="6690519" cy="5257800"/>
          </a:xfrm>
        </p:spPr>
        <p:txBody>
          <a:bodyPr>
            <a:noAutofit/>
          </a:bodyPr>
          <a:lstStyle/>
          <a:p>
            <a:r>
              <a:rPr lang="en-US" sz="2000" dirty="0">
                <a:latin typeface="Arial" pitchFamily="34" charset="0"/>
                <a:cs typeface="Arial" pitchFamily="34" charset="0"/>
              </a:rPr>
              <a:t>A vacuum dryer consists of a </a:t>
            </a:r>
            <a:r>
              <a:rPr lang="en-US" sz="2000" dirty="0">
                <a:solidFill>
                  <a:srgbClr val="FF0000"/>
                </a:solidFill>
                <a:latin typeface="Arial" pitchFamily="34" charset="0"/>
                <a:cs typeface="Arial" pitchFamily="34" charset="0"/>
              </a:rPr>
              <a:t>chamber divided into hollow trays or shelves</a:t>
            </a:r>
            <a:r>
              <a:rPr lang="en-US" sz="2000" dirty="0">
                <a:latin typeface="Arial" pitchFamily="34" charset="0"/>
                <a:cs typeface="Arial" pitchFamily="34" charset="0"/>
              </a:rPr>
              <a:t>, which increase the surface area for heat conduction. Internal and external both chambers of these Vacuum Tray Dryers are made of high grades stainless steel, of grade </a:t>
            </a:r>
            <a:r>
              <a:rPr lang="en-US" sz="2000" dirty="0">
                <a:solidFill>
                  <a:srgbClr val="FF0000"/>
                </a:solidFill>
                <a:latin typeface="Arial" pitchFamily="34" charset="0"/>
                <a:cs typeface="Arial" pitchFamily="34" charset="0"/>
              </a:rPr>
              <a:t>SS 304 / SS 316 / SS 316L.</a:t>
            </a:r>
            <a:r>
              <a:rPr lang="en-US" sz="2000" dirty="0">
                <a:latin typeface="Arial" pitchFamily="34" charset="0"/>
                <a:cs typeface="Arial" pitchFamily="34" charset="0"/>
              </a:rPr>
              <a:t> </a:t>
            </a:r>
          </a:p>
          <a:p>
            <a:r>
              <a:rPr lang="en-US" sz="2000" dirty="0">
                <a:latin typeface="Arial" pitchFamily="34" charset="0"/>
                <a:cs typeface="Arial" pitchFamily="34" charset="0"/>
              </a:rPr>
              <a:t>The oven door is designed to be airtight and connected to a vacuum pump to reduce the pressure inside. Doors made of </a:t>
            </a:r>
            <a:r>
              <a:rPr lang="en-US" sz="2000" dirty="0">
                <a:solidFill>
                  <a:srgbClr val="FF0000"/>
                </a:solidFill>
                <a:latin typeface="Arial" pitchFamily="34" charset="0"/>
                <a:cs typeface="Arial" pitchFamily="34" charset="0"/>
              </a:rPr>
              <a:t>MS / SS 304 / 316 / 316L </a:t>
            </a:r>
            <a:r>
              <a:rPr lang="en-US" sz="2000" dirty="0">
                <a:latin typeface="Arial" pitchFamily="34" charset="0"/>
                <a:cs typeface="Arial" pitchFamily="34" charset="0"/>
              </a:rPr>
              <a:t>with thick layer interlock &amp; glass wool insulation.</a:t>
            </a:r>
          </a:p>
          <a:p>
            <a:r>
              <a:rPr lang="en-US" sz="2000" dirty="0">
                <a:latin typeface="Arial" pitchFamily="34" charset="0"/>
                <a:cs typeface="Arial" pitchFamily="34" charset="0"/>
              </a:rPr>
              <a:t> The material to be dried is placed on the trays inside the dryer, and the </a:t>
            </a:r>
            <a:r>
              <a:rPr lang="en-US" sz="2000" dirty="0">
                <a:solidFill>
                  <a:srgbClr val="FF0000"/>
                </a:solidFill>
                <a:latin typeface="Arial" pitchFamily="34" charset="0"/>
                <a:cs typeface="Arial" pitchFamily="34" charset="0"/>
              </a:rPr>
              <a:t>pressure is lowered using the vacuum pump</a:t>
            </a:r>
            <a:r>
              <a:rPr lang="en-US" sz="2000" dirty="0">
                <a:latin typeface="Arial" pitchFamily="34" charset="0"/>
                <a:cs typeface="Arial" pitchFamily="34" charset="0"/>
              </a:rPr>
              <a:t>. </a:t>
            </a:r>
          </a:p>
          <a:p>
            <a:r>
              <a:rPr lang="en-US" sz="2000" dirty="0">
                <a:latin typeface="Arial" pitchFamily="34" charset="0"/>
                <a:cs typeface="Arial" pitchFamily="34" charset="0"/>
              </a:rPr>
              <a:t>The oven is also connected to a </a:t>
            </a:r>
            <a:r>
              <a:rPr lang="en-US" sz="2000" dirty="0">
                <a:solidFill>
                  <a:srgbClr val="FF0000"/>
                </a:solidFill>
                <a:latin typeface="Arial" pitchFamily="34" charset="0"/>
                <a:cs typeface="Arial" pitchFamily="34" charset="0"/>
              </a:rPr>
              <a:t>condenser</a:t>
            </a:r>
            <a:r>
              <a:rPr lang="en-US" sz="2000" dirty="0">
                <a:latin typeface="Arial" pitchFamily="34" charset="0"/>
                <a:cs typeface="Arial" pitchFamily="34" charset="0"/>
              </a:rPr>
              <a:t> to collect the evaporated moisture.</a:t>
            </a:r>
          </a:p>
        </p:txBody>
      </p:sp>
      <p:pic>
        <p:nvPicPr>
          <p:cNvPr id="7" name="Picture 6" descr="image1.png"/>
          <p:cNvPicPr>
            <a:picLocks noChangeAspect="1"/>
          </p:cNvPicPr>
          <p:nvPr/>
        </p:nvPicPr>
        <p:blipFill>
          <a:blip r:embed="rId3"/>
          <a:stretch>
            <a:fillRect/>
          </a:stretch>
        </p:blipFill>
        <p:spPr>
          <a:xfrm>
            <a:off x="6614320" y="2057400"/>
            <a:ext cx="5547518" cy="4343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itchFamily="34" charset="0"/>
                <a:cs typeface="Arial" pitchFamily="34" charset="0"/>
              </a:rPr>
              <a:t>WORKING MECHANISM</a:t>
            </a:r>
          </a:p>
        </p:txBody>
      </p:sp>
      <p:sp>
        <p:nvSpPr>
          <p:cNvPr id="7" name="Content Placeholder 6"/>
          <p:cNvSpPr>
            <a:spLocks noGrp="1"/>
          </p:cNvSpPr>
          <p:nvPr>
            <p:ph idx="1"/>
          </p:nvPr>
        </p:nvSpPr>
        <p:spPr>
          <a:xfrm>
            <a:off x="3794918" y="1447800"/>
            <a:ext cx="8366919" cy="5410200"/>
          </a:xfrm>
        </p:spPr>
        <p:txBody>
          <a:bodyPr>
            <a:normAutofit fontScale="92500"/>
          </a:bodyPr>
          <a:lstStyle/>
          <a:p>
            <a:pPr>
              <a:lnSpc>
                <a:spcPct val="120000"/>
              </a:lnSpc>
            </a:pPr>
            <a:r>
              <a:rPr lang="en-US" sz="2000" dirty="0">
                <a:latin typeface="Arial" pitchFamily="34" charset="0"/>
                <a:cs typeface="Arial" pitchFamily="34" charset="0"/>
              </a:rPr>
              <a:t>The materials to be dried is </a:t>
            </a:r>
            <a:r>
              <a:rPr lang="en-US" sz="2000" dirty="0">
                <a:solidFill>
                  <a:srgbClr val="FF0000"/>
                </a:solidFill>
                <a:latin typeface="Arial" pitchFamily="34" charset="0"/>
                <a:cs typeface="Arial" pitchFamily="34" charset="0"/>
              </a:rPr>
              <a:t>spread on trays</a:t>
            </a:r>
            <a:r>
              <a:rPr lang="en-US" sz="2000" dirty="0">
                <a:latin typeface="Arial" pitchFamily="34" charset="0"/>
                <a:cs typeface="Arial" pitchFamily="34" charset="0"/>
              </a:rPr>
              <a:t>. The trays are placed on the shelves.</a:t>
            </a:r>
          </a:p>
          <a:p>
            <a:pPr>
              <a:lnSpc>
                <a:spcPct val="120000"/>
              </a:lnSpc>
            </a:pPr>
            <a:r>
              <a:rPr lang="en-US" sz="2000" dirty="0">
                <a:latin typeface="Arial" pitchFamily="34" charset="0"/>
                <a:cs typeface="Arial" pitchFamily="34" charset="0"/>
              </a:rPr>
              <a:t>Vacuum is applied so pressure will be decreases up to </a:t>
            </a:r>
            <a:r>
              <a:rPr lang="en-US" sz="2000" dirty="0">
                <a:solidFill>
                  <a:srgbClr val="FF0000"/>
                </a:solidFill>
                <a:latin typeface="Arial" pitchFamily="34" charset="0"/>
                <a:cs typeface="Arial" pitchFamily="34" charset="0"/>
              </a:rPr>
              <a:t>30-60 kilopascals</a:t>
            </a:r>
            <a:r>
              <a:rPr lang="en-US" sz="2000" dirty="0">
                <a:latin typeface="Arial" pitchFamily="34" charset="0"/>
                <a:cs typeface="Arial" pitchFamily="34" charset="0"/>
              </a:rPr>
              <a:t>. Because of that boiling point of the liquid decreases so that the liquid will boils at low temperature than its BP.</a:t>
            </a:r>
          </a:p>
          <a:p>
            <a:pPr>
              <a:lnSpc>
                <a:spcPct val="120000"/>
              </a:lnSpc>
            </a:pPr>
            <a:r>
              <a:rPr lang="en-US" sz="2000" dirty="0">
                <a:latin typeface="Arial" pitchFamily="34" charset="0"/>
                <a:cs typeface="Arial" pitchFamily="34" charset="0"/>
              </a:rPr>
              <a:t>After </a:t>
            </a:r>
            <a:r>
              <a:rPr lang="en-US" sz="2000" dirty="0">
                <a:solidFill>
                  <a:srgbClr val="FF0000"/>
                </a:solidFill>
                <a:latin typeface="Arial" pitchFamily="34" charset="0"/>
                <a:cs typeface="Arial" pitchFamily="34" charset="0"/>
              </a:rPr>
              <a:t>applying</a:t>
            </a:r>
            <a:r>
              <a:rPr lang="en-US" sz="2000" b="1" dirty="0">
                <a:solidFill>
                  <a:srgbClr val="FF0000"/>
                </a:solidFill>
                <a:latin typeface="Arial" pitchFamily="34" charset="0"/>
                <a:cs typeface="Arial" pitchFamily="34" charset="0"/>
              </a:rPr>
              <a:t> </a:t>
            </a:r>
            <a:r>
              <a:rPr lang="en-US" sz="2000" dirty="0">
                <a:solidFill>
                  <a:srgbClr val="FF0000"/>
                </a:solidFill>
                <a:latin typeface="Arial" pitchFamily="34" charset="0"/>
                <a:cs typeface="Arial" pitchFamily="34" charset="0"/>
              </a:rPr>
              <a:t>vacuum</a:t>
            </a:r>
            <a:r>
              <a:rPr lang="en-US" sz="2000" dirty="0">
                <a:latin typeface="Arial" pitchFamily="34" charset="0"/>
                <a:cs typeface="Arial" pitchFamily="34" charset="0"/>
              </a:rPr>
              <a:t>, door is closed firmly.</a:t>
            </a:r>
          </a:p>
          <a:p>
            <a:pPr>
              <a:lnSpc>
                <a:spcPct val="120000"/>
              </a:lnSpc>
            </a:pPr>
            <a:r>
              <a:rPr lang="en-US" sz="2000" dirty="0">
                <a:solidFill>
                  <a:srgbClr val="FF0000"/>
                </a:solidFill>
                <a:latin typeface="Arial" pitchFamily="34" charset="0"/>
                <a:cs typeface="Arial" pitchFamily="34" charset="0"/>
              </a:rPr>
              <a:t>Steam or hot air is introduced </a:t>
            </a:r>
            <a:r>
              <a:rPr lang="en-US" sz="2000" dirty="0">
                <a:latin typeface="Arial" pitchFamily="34" charset="0"/>
                <a:cs typeface="Arial" pitchFamily="34" charset="0"/>
              </a:rPr>
              <a:t>in to the hollow space of jacket and shelves. </a:t>
            </a:r>
          </a:p>
          <a:p>
            <a:pPr>
              <a:lnSpc>
                <a:spcPct val="120000"/>
              </a:lnSpc>
            </a:pPr>
            <a:r>
              <a:rPr lang="en-US" sz="2000" dirty="0">
                <a:latin typeface="Arial" pitchFamily="34" charset="0"/>
                <a:cs typeface="Arial" pitchFamily="34" charset="0"/>
              </a:rPr>
              <a:t>Heat transfer takes place by </a:t>
            </a:r>
            <a:r>
              <a:rPr lang="en-US" sz="2000" dirty="0">
                <a:solidFill>
                  <a:srgbClr val="FF0000"/>
                </a:solidFill>
                <a:latin typeface="Arial" pitchFamily="34" charset="0"/>
                <a:cs typeface="Arial" pitchFamily="34" charset="0"/>
              </a:rPr>
              <a:t>conduction</a:t>
            </a:r>
            <a:r>
              <a:rPr lang="en-US" sz="2000" dirty="0">
                <a:latin typeface="Arial" pitchFamily="34" charset="0"/>
                <a:cs typeface="Arial" pitchFamily="34" charset="0"/>
              </a:rPr>
              <a:t>. So that</a:t>
            </a:r>
            <a:r>
              <a:rPr lang="en-US" sz="2000" b="1" dirty="0">
                <a:latin typeface="Arial" pitchFamily="34" charset="0"/>
                <a:cs typeface="Arial" pitchFamily="34" charset="0"/>
              </a:rPr>
              <a:t> </a:t>
            </a:r>
            <a:r>
              <a:rPr lang="en-US" sz="2000" dirty="0">
                <a:latin typeface="Arial" pitchFamily="34" charset="0"/>
                <a:cs typeface="Arial" pitchFamily="34" charset="0"/>
              </a:rPr>
              <a:t>water will be evaporated from the material at </a:t>
            </a:r>
            <a:r>
              <a:rPr lang="en-US" sz="2000" dirty="0">
                <a:solidFill>
                  <a:srgbClr val="FF0000"/>
                </a:solidFill>
                <a:latin typeface="Arial" pitchFamily="34" charset="0"/>
                <a:cs typeface="Arial" pitchFamily="34" charset="0"/>
              </a:rPr>
              <a:t>25-30 °C</a:t>
            </a:r>
            <a:r>
              <a:rPr lang="en-US" sz="2000" dirty="0">
                <a:latin typeface="Arial" pitchFamily="34" charset="0"/>
                <a:cs typeface="Arial" pitchFamily="34" charset="0"/>
              </a:rPr>
              <a:t> because of the lowering of the BP.</a:t>
            </a:r>
          </a:p>
          <a:p>
            <a:pPr>
              <a:lnSpc>
                <a:spcPct val="120000"/>
              </a:lnSpc>
            </a:pPr>
            <a:r>
              <a:rPr lang="en-US" sz="2000" dirty="0">
                <a:latin typeface="Arial" pitchFamily="34" charset="0"/>
                <a:cs typeface="Arial" pitchFamily="34" charset="0"/>
              </a:rPr>
              <a:t>Water </a:t>
            </a:r>
            <a:r>
              <a:rPr lang="en-US" sz="2000" dirty="0">
                <a:solidFill>
                  <a:srgbClr val="FF0000"/>
                </a:solidFill>
                <a:latin typeface="Arial" pitchFamily="34" charset="0"/>
                <a:cs typeface="Arial" pitchFamily="34" charset="0"/>
              </a:rPr>
              <a:t>vapor passes in to the condenser </a:t>
            </a:r>
            <a:r>
              <a:rPr lang="en-US" sz="2000" dirty="0">
                <a:latin typeface="Arial" pitchFamily="34" charset="0"/>
                <a:cs typeface="Arial" pitchFamily="34" charset="0"/>
              </a:rPr>
              <a:t>where condensation takes place. At the end of the drying vacuum line is disconnected.</a:t>
            </a:r>
          </a:p>
          <a:p>
            <a:pPr>
              <a:lnSpc>
                <a:spcPct val="120000"/>
              </a:lnSpc>
            </a:pPr>
            <a:r>
              <a:rPr lang="en-US" sz="2000" dirty="0">
                <a:latin typeface="Arial" pitchFamily="34" charset="0"/>
                <a:cs typeface="Arial" pitchFamily="34" charset="0"/>
              </a:rPr>
              <a:t>The dried material is </a:t>
            </a:r>
            <a:r>
              <a:rPr lang="en-US" sz="2000" dirty="0">
                <a:solidFill>
                  <a:srgbClr val="FF0000"/>
                </a:solidFill>
                <a:latin typeface="Arial" pitchFamily="34" charset="0"/>
                <a:cs typeface="Arial" pitchFamily="34" charset="0"/>
              </a:rPr>
              <a:t>collected from the trays</a:t>
            </a:r>
            <a:r>
              <a:rPr lang="en-US" sz="2000" dirty="0">
                <a:latin typeface="Arial" pitchFamily="34" charset="0"/>
                <a:cs typeface="Arial" pitchFamily="34" charset="0"/>
              </a:rPr>
              <a:t>.</a:t>
            </a:r>
          </a:p>
          <a:p>
            <a:endParaRPr lang="en-US" sz="2000" dirty="0"/>
          </a:p>
        </p:txBody>
      </p:sp>
      <p:graphicFrame>
        <p:nvGraphicFramePr>
          <p:cNvPr id="8" name="Diagram 7"/>
          <p:cNvGraphicFramePr/>
          <p:nvPr/>
        </p:nvGraphicFramePr>
        <p:xfrm>
          <a:off x="0" y="1143000"/>
          <a:ext cx="4023519"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itchFamily="34" charset="0"/>
                <a:cs typeface="Arial" pitchFamily="34" charset="0"/>
              </a:rPr>
              <a:t>OTHER TYPES</a:t>
            </a:r>
          </a:p>
        </p:txBody>
      </p:sp>
      <p:pic>
        <p:nvPicPr>
          <p:cNvPr id="1026" name="Picture 2" descr="C:\Users\SHREYA\Downloads\WhatsApp Image 2024-01-24 at 6.56.17 PM.jpeg"/>
          <p:cNvPicPr>
            <a:picLocks noGrp="1" noChangeAspect="1" noChangeArrowheads="1"/>
          </p:cNvPicPr>
          <p:nvPr>
            <p:ph sz="half" idx="1"/>
          </p:nvPr>
        </p:nvPicPr>
        <p:blipFill>
          <a:blip r:embed="rId3"/>
          <a:stretch>
            <a:fillRect/>
          </a:stretch>
        </p:blipFill>
        <p:spPr bwMode="auto">
          <a:xfrm>
            <a:off x="365919" y="2590800"/>
            <a:ext cx="4092829" cy="3071259"/>
          </a:xfrm>
          <a:prstGeom prst="rect">
            <a:avLst/>
          </a:prstGeom>
          <a:noFill/>
        </p:spPr>
      </p:pic>
      <p:pic>
        <p:nvPicPr>
          <p:cNvPr id="1027" name="Picture 3" descr="C:\Users\SHREYA\Downloads\WhatsApp Image 2024-01-24 at 6.55.56 PM.jpeg"/>
          <p:cNvPicPr>
            <a:picLocks noGrp="1" noChangeAspect="1" noChangeArrowheads="1"/>
          </p:cNvPicPr>
          <p:nvPr>
            <p:ph sz="half" idx="2"/>
          </p:nvPr>
        </p:nvPicPr>
        <p:blipFill>
          <a:blip r:embed="rId4"/>
          <a:stretch>
            <a:fillRect/>
          </a:stretch>
        </p:blipFill>
        <p:spPr bwMode="auto">
          <a:xfrm>
            <a:off x="4821926" y="2514600"/>
            <a:ext cx="7299937" cy="3276600"/>
          </a:xfrm>
          <a:prstGeom prst="rect">
            <a:avLst/>
          </a:prstGeom>
          <a:noFill/>
        </p:spPr>
      </p:pic>
      <p:sp>
        <p:nvSpPr>
          <p:cNvPr id="6" name="Text Placeholder 5"/>
          <p:cNvSpPr>
            <a:spLocks noGrp="1"/>
          </p:cNvSpPr>
          <p:nvPr>
            <p:ph type="body" sz="quarter" idx="4294967295"/>
          </p:nvPr>
        </p:nvSpPr>
        <p:spPr>
          <a:xfrm>
            <a:off x="2956719" y="1712060"/>
            <a:ext cx="5168900" cy="639763"/>
          </a:xfrm>
        </p:spPr>
        <p:txBody>
          <a:bodyPr>
            <a:normAutofit/>
          </a:bodyPr>
          <a:lstStyle/>
          <a:p>
            <a:pPr>
              <a:buNone/>
            </a:pPr>
            <a:r>
              <a:rPr lang="en-US" sz="2000" b="1" dirty="0">
                <a:latin typeface="Arial" pitchFamily="34" charset="0"/>
                <a:cs typeface="Arial" pitchFamily="34" charset="0"/>
              </a:rPr>
              <a:t>MICROWAVE VACUUM DRYER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891</TotalTime>
  <Words>1960</Words>
  <Application>Microsoft Office PowerPoint</Application>
  <PresentationFormat>Custom</PresentationFormat>
  <Paragraphs>181</Paragraphs>
  <Slides>20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INTRODUCTION</vt:lpstr>
      <vt:lpstr>PowerPoint Presentation</vt:lpstr>
      <vt:lpstr>WHY VACCUM DRYING?</vt:lpstr>
      <vt:lpstr>COMPARISION  WITH  HOT AIR DRYING</vt:lpstr>
      <vt:lpstr>CONSTRUCTION</vt:lpstr>
      <vt:lpstr>FABRICATION</vt:lpstr>
      <vt:lpstr>WORKING MECHANISM</vt:lpstr>
      <vt:lpstr>OTHER TYPES</vt:lpstr>
      <vt:lpstr>OTHER TYPES</vt:lpstr>
      <vt:lpstr>MORE ABOUT VACUUM DRYER</vt:lpstr>
      <vt:lpstr>APPLICATION</vt:lpstr>
      <vt:lpstr>APPLICATION</vt:lpstr>
      <vt:lpstr>MERITS</vt:lpstr>
      <vt:lpstr>MERITS</vt:lpstr>
      <vt:lpstr>DEMERITS</vt:lpstr>
      <vt:lpstr>CONCLUSION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FT 315 VACCUM DRYER</dc:title>
  <dc:creator>SHREYA</dc:creator>
  <cp:lastModifiedBy>AANSHU MAURYA</cp:lastModifiedBy>
  <cp:revision>83</cp:revision>
  <dcterms:created xsi:type="dcterms:W3CDTF">2024-01-18T04:37:15Z</dcterms:created>
  <dcterms:modified xsi:type="dcterms:W3CDTF">2024-02-07T15:35:11Z</dcterms:modified>
</cp:coreProperties>
</file>