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AAC-F011-4B2D-BFDC-0A7F03E1D212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0806-87EF-4101-9D29-279294327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33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AAC-F011-4B2D-BFDC-0A7F03E1D212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0806-87EF-4101-9D29-279294327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96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AAC-F011-4B2D-BFDC-0A7F03E1D212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0806-87EF-4101-9D29-279294327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047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AAC-F011-4B2D-BFDC-0A7F03E1D212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0806-87EF-4101-9D29-279294327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939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AAC-F011-4B2D-BFDC-0A7F03E1D212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0806-87EF-4101-9D29-279294327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357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AAC-F011-4B2D-BFDC-0A7F03E1D212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0806-87EF-4101-9D29-279294327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966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AAC-F011-4B2D-BFDC-0A7F03E1D212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0806-87EF-4101-9D29-279294327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667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AAC-F011-4B2D-BFDC-0A7F03E1D212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0806-87EF-4101-9D29-279294327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275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AAC-F011-4B2D-BFDC-0A7F03E1D212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0806-87EF-4101-9D29-279294327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60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AAC-F011-4B2D-BFDC-0A7F03E1D212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FA0806-87EF-4101-9D29-279294327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13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AAC-F011-4B2D-BFDC-0A7F03E1D212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0806-87EF-4101-9D29-279294327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40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AAC-F011-4B2D-BFDC-0A7F03E1D212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0806-87EF-4101-9D29-279294327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39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AAC-F011-4B2D-BFDC-0A7F03E1D212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0806-87EF-4101-9D29-279294327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40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AAC-F011-4B2D-BFDC-0A7F03E1D212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0806-87EF-4101-9D29-279294327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94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AAC-F011-4B2D-BFDC-0A7F03E1D212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0806-87EF-4101-9D29-279294327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85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AAC-F011-4B2D-BFDC-0A7F03E1D212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0806-87EF-4101-9D29-279294327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0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AAC-F011-4B2D-BFDC-0A7F03E1D212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0806-87EF-4101-9D29-279294327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82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7C4AAC-F011-4B2D-BFDC-0A7F03E1D212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FA0806-87EF-4101-9D29-279294327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96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ashikrahmanpritom/heart-attack-analysis-prediction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nsh420/Heart-attack-predic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62B1-5D04-463E-6A61-762E9739A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6307039" cy="1388534"/>
          </a:xfrm>
        </p:spPr>
        <p:txBody>
          <a:bodyPr>
            <a:normAutofit/>
          </a:bodyPr>
          <a:lstStyle/>
          <a:p>
            <a:pPr algn="ctr"/>
            <a:r>
              <a:rPr lang="en-US" sz="8000" b="1" u="sng" dirty="0" err="1"/>
              <a:t>FeyNN</a:t>
            </a:r>
            <a:r>
              <a:rPr lang="en-US" sz="8000" b="1" u="sng" dirty="0"/>
              <a:t> Labs </a:t>
            </a:r>
            <a:endParaRPr lang="en-IN" sz="80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944EC-9051-52B4-56AC-DD804FD69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1685" y="4089397"/>
            <a:ext cx="6987645" cy="1388534"/>
          </a:xfrm>
        </p:spPr>
        <p:txBody>
          <a:bodyPr>
            <a:noAutofit/>
          </a:bodyPr>
          <a:lstStyle/>
          <a:p>
            <a:pPr algn="ctr"/>
            <a:r>
              <a:rPr lang="en-US" sz="4800" b="0" i="0" u="none" strike="noStrike" baseline="0" dirty="0">
                <a:latin typeface="CMR17"/>
              </a:rPr>
              <a:t>Heart Attack Prediction Using Machine Learning</a:t>
            </a:r>
          </a:p>
          <a:p>
            <a:pPr algn="ctr"/>
            <a:r>
              <a:rPr lang="en-US" sz="4800" b="0" i="0" u="none" strike="noStrike" baseline="0" dirty="0">
                <a:latin typeface="CMR17"/>
              </a:rPr>
              <a:t>App</a:t>
            </a:r>
            <a:r>
              <a:rPr lang="en-US" sz="4800" dirty="0">
                <a:latin typeface="CMR17"/>
              </a:rPr>
              <a:t> Model </a:t>
            </a:r>
            <a:endParaRPr lang="en-US" sz="4800" b="0" i="0" u="none" strike="noStrike" baseline="0" dirty="0">
              <a:latin typeface="CMR17"/>
            </a:endParaRPr>
          </a:p>
          <a:p>
            <a:endParaRPr lang="en-IN" sz="4800" dirty="0"/>
          </a:p>
        </p:txBody>
      </p:sp>
      <p:pic>
        <p:nvPicPr>
          <p:cNvPr id="1028" name="Picture 4" descr="FeyNN Labs">
            <a:extLst>
              <a:ext uri="{FF2B5EF4-FFF2-40B4-BE49-F238E27FC236}">
                <a16:creationId xmlns:a16="http://schemas.microsoft.com/office/drawing/2014/main" id="{8C038B69-80F6-54E7-2AB0-BFC52C86B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547" y="1070682"/>
            <a:ext cx="2336475" cy="211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98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42AB-C766-7BB6-F8B6-12A9EA0B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err="1"/>
              <a:t>FeyNN</a:t>
            </a:r>
            <a:r>
              <a:rPr lang="en-US" sz="4000" b="1" u="sng" dirty="0"/>
              <a:t> Labs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720B-E2BD-0299-1A9F-ADEB83BDC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0" dirty="0" err="1">
                <a:solidFill>
                  <a:srgbClr val="535354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Feynn</a:t>
            </a:r>
            <a:r>
              <a:rPr lang="en-US" b="1" i="0" dirty="0">
                <a:solidFill>
                  <a:srgbClr val="535354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Labs is an Artificial Intelligence company currently focusing on AI integration in Small/Medium Businesses and providing high quality education in AI/Machine Learning. </a:t>
            </a:r>
          </a:p>
          <a:p>
            <a:r>
              <a:rPr lang="en-US" b="1" i="0" dirty="0" err="1">
                <a:solidFill>
                  <a:srgbClr val="535354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Feynn</a:t>
            </a:r>
            <a:r>
              <a:rPr lang="en-US" b="1" i="0" dirty="0">
                <a:solidFill>
                  <a:srgbClr val="535354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Labs Services is the B2B unit of </a:t>
            </a:r>
            <a:r>
              <a:rPr lang="en-US" b="1" i="0" dirty="0" err="1">
                <a:solidFill>
                  <a:srgbClr val="535354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Feynn</a:t>
            </a:r>
            <a:r>
              <a:rPr lang="en-US" b="1" i="0" dirty="0">
                <a:solidFill>
                  <a:srgbClr val="535354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Labs where we provide Artificial Intelligence integrated services like Market Analysis and Segmentation, Customer Segmentation etc. to Businesses using Data Analysis and Machine Learning</a:t>
            </a:r>
            <a:endParaRPr lang="en-US" b="1" dirty="0">
              <a:solidFill>
                <a:srgbClr val="535354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b="1" i="0" dirty="0">
                <a:solidFill>
                  <a:srgbClr val="535354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By using our proprietary systems and frameworks we aim to help small businesses and startups grow and boost their sales</a:t>
            </a:r>
            <a:endParaRPr lang="en-IN" b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194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AFB1-E31E-8F91-8B3F-5FD933C7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IN" b="1" i="0" dirty="0">
                <a:solidFill>
                  <a:srgbClr val="202124"/>
                </a:solidFill>
                <a:effectLst/>
                <a:latin typeface="Inter"/>
              </a:rPr>
              <a:t> Heart Attack Analysis &amp; Prediction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BF8B-17E0-A91A-3656-D8FEB4FC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Contains a 14 columns in the CSV Format.</a:t>
            </a:r>
          </a:p>
          <a:p>
            <a:r>
              <a:rPr lang="en-US" dirty="0"/>
              <a:t>It is publicly available on Kaggle. </a:t>
            </a:r>
            <a:r>
              <a:rPr lang="en-US" sz="1400" dirty="0">
                <a:hlinkClick r:id="rId2"/>
              </a:rPr>
              <a:t>https://www.kaggle.com/datasets/rashikrahmanpritom/heart-attack-analysis-prediction-dataset</a:t>
            </a:r>
            <a:endParaRPr lang="en-US" sz="1400" dirty="0"/>
          </a:p>
          <a:p>
            <a:r>
              <a:rPr lang="en-US" dirty="0"/>
              <a:t>target : 0= less chance of heart attack 1= more chance of heart attack</a:t>
            </a:r>
          </a:p>
          <a:p>
            <a:r>
              <a:rPr lang="en-US" dirty="0" err="1"/>
              <a:t>Eg</a:t>
            </a:r>
            <a:r>
              <a:rPr lang="en-US" dirty="0"/>
              <a:t>:- Age, Sex, </a:t>
            </a:r>
            <a:r>
              <a:rPr lang="en-US" dirty="0" err="1"/>
              <a:t>chol,ca,cp,target</a:t>
            </a:r>
            <a:r>
              <a:rPr lang="en-US" dirty="0"/>
              <a:t> etc.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45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0CBE-396F-D029-D217-1976A9CE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89420"/>
            <a:ext cx="10018713" cy="1528893"/>
          </a:xfrm>
        </p:spPr>
        <p:txBody>
          <a:bodyPr/>
          <a:lstStyle/>
          <a:p>
            <a:r>
              <a:rPr lang="en-US" b="1" dirty="0"/>
              <a:t>Evaluation And Accuracy graphs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0348E-6F51-DF33-47A8-A3D3AB4AE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81140"/>
            <a:ext cx="10018713" cy="113251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It is applied on different- different algorithms to test the Accuracy.</a:t>
            </a:r>
          </a:p>
          <a:p>
            <a:r>
              <a:rPr lang="en-US" dirty="0"/>
              <a:t>It’s help to decide a final algo to use in model. </a:t>
            </a:r>
          </a:p>
          <a:p>
            <a:r>
              <a:rPr lang="en-US" sz="2300" dirty="0">
                <a:hlinkClick r:id="rId2"/>
              </a:rPr>
              <a:t>https://github.com/Ansh420/Heart-attack-prediction</a:t>
            </a:r>
            <a:endParaRPr lang="en-US" sz="2300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69D0951-DED3-AC48-D8C4-F929CFCB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312" y="3045204"/>
            <a:ext cx="9009776" cy="352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62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0E5F-04E1-293A-98F8-EBBC97DA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i="0" u="none" strike="noStrike" baseline="0" dirty="0"/>
              <a:t>Business </a:t>
            </a:r>
            <a:r>
              <a:rPr lang="en-IN" b="1" i="0" u="none" strike="noStrike" baseline="0" dirty="0" err="1"/>
              <a:t>Oppurnity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93680-0F3C-FD65-D560-3AA366E77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48917"/>
            <a:ext cx="10018713" cy="3442283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  <a:t>Developing wearable devices and smartphone apps that can monitor heart health data and provide real-time alerts about potential heart attacks.</a:t>
            </a:r>
          </a:p>
          <a:p>
            <a: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  <a:t>Creating artificial intelligence (AI)-powered algorithms that can analyze large datasets of medical data to identify patterns and predict heart attack risk.</a:t>
            </a:r>
          </a:p>
          <a:p>
            <a: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  <a:t>Providing personalized heart health coaching and education programs to help people reduce their risk of heart attacks.</a:t>
            </a:r>
          </a:p>
          <a:p>
            <a: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  <a:t>Developing risk stratification tools that can help healthcare providers prioritize patients for preventive care and treatment.</a:t>
            </a:r>
          </a:p>
          <a:p>
            <a: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  <a:t>Creating clinical decision support systems that can help doctors make more informed decisions about the treatment of heart attack patients.</a:t>
            </a:r>
          </a:p>
          <a:p>
            <a:endParaRPr lang="en-IN" sz="2000" dirty="0"/>
          </a:p>
        </p:txBody>
      </p:sp>
      <p:pic>
        <p:nvPicPr>
          <p:cNvPr id="6146" name="Picture 2" descr="Businessman looking at opportunity door Stock Photo">
            <a:extLst>
              <a:ext uri="{FF2B5EF4-FFF2-40B4-BE49-F238E27FC236}">
                <a16:creationId xmlns:a16="http://schemas.microsoft.com/office/drawing/2014/main" id="{83A3AE19-88B3-9E64-FD4B-ABBFA30DD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257" y="92279"/>
            <a:ext cx="4767743" cy="215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57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FECF-6FBE-3876-5565-69009E4B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51389"/>
          </a:xfrm>
        </p:spPr>
        <p:txBody>
          <a:bodyPr/>
          <a:lstStyle/>
          <a:p>
            <a:r>
              <a:rPr lang="en-US" b="1" dirty="0"/>
              <a:t>Prototype And Business Modelling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0BD2C-112C-2894-546D-60E1BF837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21747"/>
            <a:ext cx="10018713" cy="1669409"/>
          </a:xfrm>
        </p:spPr>
        <p:txBody>
          <a:bodyPr/>
          <a:lstStyle/>
          <a:p>
            <a:r>
              <a:rPr lang="en-US" sz="1800" b="0" i="0" u="none" strike="noStrike" baseline="0" dirty="0">
                <a:latin typeface="CMR10"/>
              </a:rPr>
              <a:t>The Shown product prototype for </a:t>
            </a:r>
            <a:r>
              <a:rPr lang="en-US" sz="1800" b="0" i="0" u="none" strike="noStrike" baseline="0" dirty="0" err="1">
                <a:latin typeface="CMR10"/>
              </a:rPr>
              <a:t>CardioGuard</a:t>
            </a:r>
            <a:r>
              <a:rPr lang="en-US" sz="1800" b="0" i="0" u="none" strike="noStrike" baseline="0" dirty="0">
                <a:latin typeface="CMR10"/>
              </a:rPr>
              <a:t> is a conceptual outline.</a:t>
            </a:r>
          </a:p>
          <a:p>
            <a:r>
              <a:rPr lang="en-US" sz="1800" dirty="0" err="1"/>
              <a:t>CardioGuard</a:t>
            </a:r>
            <a:r>
              <a:rPr lang="en-US" sz="1800" dirty="0"/>
              <a:t>, a machine learning (ML)-based heart attack prediction service, adheres to a sound business strategy to provide value to its consumers and stakeholders.</a:t>
            </a:r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2A911-B396-4D58-3F31-74DD6747B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17" y="3332851"/>
            <a:ext cx="3993160" cy="3103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05276F-6B7D-5C9D-71BC-51FA28663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799" y="3332851"/>
            <a:ext cx="6142679" cy="310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73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6917-BA2A-0C5C-D4B7-183D4E200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69116"/>
            <a:ext cx="10018713" cy="1057013"/>
          </a:xfrm>
        </p:spPr>
        <p:txBody>
          <a:bodyPr>
            <a:normAutofit/>
          </a:bodyPr>
          <a:lstStyle/>
          <a:p>
            <a:r>
              <a:rPr lang="en-IN" b="1" i="0" u="none" strike="noStrike" baseline="0" dirty="0"/>
              <a:t>Financial Modelling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CED4-2D61-72FF-F56B-17C0878D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13359"/>
            <a:ext cx="10018713" cy="1585518"/>
          </a:xfrm>
        </p:spPr>
        <p:txBody>
          <a:bodyPr/>
          <a:lstStyle/>
          <a:p>
            <a:r>
              <a:rPr lang="en-US" dirty="0"/>
              <a:t>It is possible to forecast heart attacks using machine learning while also evaluating prospective income streams and cost structures related to the solution’s deployment and operation.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91124-D7DD-E176-53F1-0A714CC61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326" y="3229760"/>
            <a:ext cx="4739425" cy="3422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0582A6-4B02-5B78-7AC2-D28AE74F6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999" y="3229760"/>
            <a:ext cx="4739425" cy="335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6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8B24-0090-88B2-97FE-4B114A8D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u="none" strike="noStrike" baseline="0" dirty="0" err="1"/>
              <a:t>Mathmatical</a:t>
            </a:r>
            <a:r>
              <a:rPr lang="en-IN" b="1" i="0" u="none" strike="noStrike" baseline="0" dirty="0"/>
              <a:t> Expression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880A-8051-A434-B2E9-A8274400A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48251"/>
            <a:ext cx="10018713" cy="3542950"/>
          </a:xfrm>
        </p:spPr>
        <p:txBody>
          <a:bodyPr>
            <a:normAutofit/>
          </a:bodyPr>
          <a:lstStyle/>
          <a:p>
            <a:r>
              <a:rPr lang="en-US" sz="2000" dirty="0"/>
              <a:t>Revenue calculations, cost predictions, and profit forecasts are frequently included in the mathematical expressions used in financial modelling for heart attack prediction using machine learning.</a:t>
            </a:r>
          </a:p>
          <a:p>
            <a:pPr algn="ctr"/>
            <a:r>
              <a:rPr lang="en-IN" b="1" u="sng" dirty="0"/>
              <a:t>Revenue = </a:t>
            </a:r>
            <a:r>
              <a:rPr lang="en-IN" b="1" u="sng" dirty="0" err="1"/>
              <a:t>Priceperuser</a:t>
            </a:r>
            <a:r>
              <a:rPr lang="en-IN" b="1" u="sng" dirty="0"/>
              <a:t> ∗ </a:t>
            </a:r>
            <a:r>
              <a:rPr lang="en-IN" b="1" u="sng" dirty="0" err="1"/>
              <a:t>Numberofusers</a:t>
            </a:r>
            <a:endParaRPr lang="en-IN" b="1" u="sng" dirty="0"/>
          </a:p>
          <a:p>
            <a:r>
              <a:rPr lang="en-US" sz="2000" dirty="0"/>
              <a:t>Profit can be calculated by subtracting the total costs from the total revenue</a:t>
            </a:r>
          </a:p>
          <a:p>
            <a:pPr algn="ctr"/>
            <a:r>
              <a:rPr lang="en-IN" sz="2800" b="1" i="0" u="sng" strike="noStrike" baseline="0" dirty="0">
                <a:latin typeface="CMMI10"/>
              </a:rPr>
              <a:t>Profit </a:t>
            </a:r>
            <a:r>
              <a:rPr lang="en-IN" sz="2800" b="1" i="0" u="sng" strike="noStrike" baseline="0" dirty="0">
                <a:latin typeface="CMR10"/>
              </a:rPr>
              <a:t>= </a:t>
            </a:r>
            <a:r>
              <a:rPr lang="en-IN" sz="2800" b="1" i="0" u="sng" strike="noStrike" baseline="0" dirty="0">
                <a:latin typeface="CMMI10"/>
              </a:rPr>
              <a:t>Revenue </a:t>
            </a:r>
            <a:r>
              <a:rPr lang="en-IN" sz="2800" b="1" i="0" u="sng" strike="noStrike" baseline="0" dirty="0">
                <a:latin typeface="CMSY10"/>
              </a:rPr>
              <a:t>− </a:t>
            </a:r>
            <a:r>
              <a:rPr lang="en-IN" sz="2800" b="1" i="0" u="sng" strike="noStrike" baseline="0" dirty="0" err="1">
                <a:latin typeface="CMMI10"/>
              </a:rPr>
              <a:t>TotalCosts</a:t>
            </a:r>
            <a:endParaRPr lang="en-IN" sz="3200" b="1" u="sng" dirty="0"/>
          </a:p>
        </p:txBody>
      </p:sp>
      <p:pic>
        <p:nvPicPr>
          <p:cNvPr id="5122" name="Picture 2" descr="Free Coins Money photo and picture">
            <a:extLst>
              <a:ext uri="{FF2B5EF4-FFF2-40B4-BE49-F238E27FC236}">
                <a16:creationId xmlns:a16="http://schemas.microsoft.com/office/drawing/2014/main" id="{D048FC28-9FEF-DD57-32F3-CA2E5C551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334" y="92279"/>
            <a:ext cx="2997666" cy="207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392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62</TotalTime>
  <Words>430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MS UI Gothic</vt:lpstr>
      <vt:lpstr>Arial</vt:lpstr>
      <vt:lpstr>CMMI10</vt:lpstr>
      <vt:lpstr>CMR10</vt:lpstr>
      <vt:lpstr>CMR17</vt:lpstr>
      <vt:lpstr>CMSY10</vt:lpstr>
      <vt:lpstr>Corbel</vt:lpstr>
      <vt:lpstr>Google Sans</vt:lpstr>
      <vt:lpstr>Inter</vt:lpstr>
      <vt:lpstr>Parallax</vt:lpstr>
      <vt:lpstr>FeyNN Labs </vt:lpstr>
      <vt:lpstr>FeyNN Labs </vt:lpstr>
      <vt:lpstr> Heart Attack Analysis &amp; Prediction Dataset</vt:lpstr>
      <vt:lpstr>Evaluation And Accuracy graphs</vt:lpstr>
      <vt:lpstr>Business Oppurnity</vt:lpstr>
      <vt:lpstr>Prototype And Business Modelling</vt:lpstr>
      <vt:lpstr>Financial Modelling</vt:lpstr>
      <vt:lpstr>Mathmatical Expression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FeyNN Labs </dc:title>
  <dc:creator>AANSHU MAURYA</dc:creator>
  <cp:lastModifiedBy>AANSHU MAURYA</cp:lastModifiedBy>
  <cp:revision>1</cp:revision>
  <dcterms:created xsi:type="dcterms:W3CDTF">2023-11-28T02:53:19Z</dcterms:created>
  <dcterms:modified xsi:type="dcterms:W3CDTF">2023-11-28T03:56:00Z</dcterms:modified>
</cp:coreProperties>
</file>