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9" r:id="rId8"/>
    <p:sldId id="267" r:id="rId9"/>
    <p:sldId id="260" r:id="rId10"/>
    <p:sldId id="261" r:id="rId11"/>
    <p:sldId id="262" r:id="rId12"/>
    <p:sldId id="263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44E52-FACA-101B-0356-565B65383FEF}" v="13" dt="2022-06-22T07:21:20.450"/>
    <p1510:client id="{EB7A76F9-8EFF-4CE9-BB30-7E90752F5178}" v="18" dt="2023-02-28T10:17:2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Upadhyay" userId="S::aditi@edunetfoundation.org::90400f40-b266-476a-a91b-1d0cee3d3917" providerId="AD" clId="Web-{EB7A76F9-8EFF-4CE9-BB30-7E90752F5178}"/>
    <pc:docChg chg="modSld">
      <pc:chgData name="Aditi Upadhyay" userId="S::aditi@edunetfoundation.org::90400f40-b266-476a-a91b-1d0cee3d3917" providerId="AD" clId="Web-{EB7A76F9-8EFF-4CE9-BB30-7E90752F5178}" dt="2023-02-28T10:17:22.260" v="14" actId="20577"/>
      <pc:docMkLst>
        <pc:docMk/>
      </pc:docMkLst>
      <pc:sldChg chg="modSp">
        <pc:chgData name="Aditi Upadhyay" userId="S::aditi@edunetfoundation.org::90400f40-b266-476a-a91b-1d0cee3d3917" providerId="AD" clId="Web-{EB7A76F9-8EFF-4CE9-BB30-7E90752F5178}" dt="2023-02-28T10:17:22.260" v="14" actId="20577"/>
        <pc:sldMkLst>
          <pc:docMk/>
          <pc:sldMk cId="3365938424" sldId="261"/>
        </pc:sldMkLst>
        <pc:spChg chg="mod">
          <ac:chgData name="Aditi Upadhyay" userId="S::aditi@edunetfoundation.org::90400f40-b266-476a-a91b-1d0cee3d3917" providerId="AD" clId="Web-{EB7A76F9-8EFF-4CE9-BB30-7E90752F5178}" dt="2023-02-28T10:17:22.260" v="14" actId="20577"/>
          <ac:spMkLst>
            <pc:docMk/>
            <pc:sldMk cId="3365938424" sldId="261"/>
            <ac:spMk id="2" creationId="{A9E7EA8A-2C36-4AB0-86B5-D4AF8CF00EF5}"/>
          </ac:spMkLst>
        </pc:spChg>
      </pc:sldChg>
      <pc:sldChg chg="modSp">
        <pc:chgData name="Aditi Upadhyay" userId="S::aditi@edunetfoundation.org::90400f40-b266-476a-a91b-1d0cee3d3917" providerId="AD" clId="Web-{EB7A76F9-8EFF-4CE9-BB30-7E90752F5178}" dt="2023-02-28T10:17:11.963" v="12" actId="20577"/>
        <pc:sldMkLst>
          <pc:docMk/>
          <pc:sldMk cId="4040384468" sldId="266"/>
        </pc:sldMkLst>
        <pc:spChg chg="mod">
          <ac:chgData name="Aditi Upadhyay" userId="S::aditi@edunetfoundation.org::90400f40-b266-476a-a91b-1d0cee3d3917" providerId="AD" clId="Web-{EB7A76F9-8EFF-4CE9-BB30-7E90752F5178}" dt="2023-02-28T10:17:11.963" v="12" actId="20577"/>
          <ac:spMkLst>
            <pc:docMk/>
            <pc:sldMk cId="4040384468" sldId="266"/>
            <ac:spMk id="2" creationId="{41937F2F-2521-47F7-9C75-34E9B44C92DE}"/>
          </ac:spMkLst>
        </pc:spChg>
      </pc:sldChg>
    </pc:docChg>
  </pc:docChgLst>
  <pc:docChgLst>
    <pc:chgData name="Shashank Shekhar" userId="S::shashank@edunetfoundation.org::0008d1ff-90e7-469a-9966-0dcad996503d" providerId="AD" clId="Web-{3E544E52-FACA-101B-0356-565B65383FEF}"/>
    <pc:docChg chg="modSld">
      <pc:chgData name="Shashank Shekhar" userId="S::shashank@edunetfoundation.org::0008d1ff-90e7-469a-9966-0dcad996503d" providerId="AD" clId="Web-{3E544E52-FACA-101B-0356-565B65383FEF}" dt="2022-06-22T07:21:20.450" v="10"/>
      <pc:docMkLst>
        <pc:docMk/>
      </pc:docMkLst>
      <pc:sldChg chg="addSp delSp modSp">
        <pc:chgData name="Shashank Shekhar" userId="S::shashank@edunetfoundation.org::0008d1ff-90e7-469a-9966-0dcad996503d" providerId="AD" clId="Web-{3E544E52-FACA-101B-0356-565B65383FEF}" dt="2022-06-22T07:21:20.450" v="10"/>
        <pc:sldMkLst>
          <pc:docMk/>
          <pc:sldMk cId="3632885485" sldId="256"/>
        </pc:sldMkLst>
        <pc:spChg chg="add del">
          <ac:chgData name="Shashank Shekhar" userId="S::shashank@edunetfoundation.org::0008d1ff-90e7-469a-9966-0dcad996503d" providerId="AD" clId="Web-{3E544E52-FACA-101B-0356-565B65383FEF}" dt="2022-06-22T07:21:14.825" v="8"/>
          <ac:spMkLst>
            <pc:docMk/>
            <pc:sldMk cId="3632885485" sldId="256"/>
            <ac:spMk id="4" creationId="{8E652245-1325-1D70-A6BC-DD6EB00C56C0}"/>
          </ac:spMkLst>
        </pc:spChg>
        <pc:spChg chg="add del">
          <ac:chgData name="Shashank Shekhar" userId="S::shashank@edunetfoundation.org::0008d1ff-90e7-469a-9966-0dcad996503d" providerId="AD" clId="Web-{3E544E52-FACA-101B-0356-565B65383FEF}" dt="2022-06-22T07:21:13.888" v="7"/>
          <ac:spMkLst>
            <pc:docMk/>
            <pc:sldMk cId="3632885485" sldId="256"/>
            <ac:spMk id="5" creationId="{61A53D80-F466-22AE-6E9C-BF97FA2F6572}"/>
          </ac:spMkLst>
        </pc:spChg>
        <pc:spChg chg="add del">
          <ac:chgData name="Shashank Shekhar" userId="S::shashank@edunetfoundation.org::0008d1ff-90e7-469a-9966-0dcad996503d" providerId="AD" clId="Web-{3E544E52-FACA-101B-0356-565B65383FEF}" dt="2022-06-22T07:21:12.919" v="6"/>
          <ac:spMkLst>
            <pc:docMk/>
            <pc:sldMk cId="3632885485" sldId="256"/>
            <ac:spMk id="6" creationId="{E3FF3D71-C660-B974-0A53-5D74F93C1F82}"/>
          </ac:spMkLst>
        </pc:spChg>
        <pc:spChg chg="add del mod">
          <ac:chgData name="Shashank Shekhar" userId="S::shashank@edunetfoundation.org::0008d1ff-90e7-469a-9966-0dcad996503d" providerId="AD" clId="Web-{3E544E52-FACA-101B-0356-565B65383FEF}" dt="2022-06-22T07:21:11.716" v="5"/>
          <ac:spMkLst>
            <pc:docMk/>
            <pc:sldMk cId="3632885485" sldId="256"/>
            <ac:spMk id="7" creationId="{B25A9689-68D3-23A9-A96E-57EE8080E52E}"/>
          </ac:spMkLst>
        </pc:spChg>
        <pc:spChg chg="add del">
          <ac:chgData name="Shashank Shekhar" userId="S::shashank@edunetfoundation.org::0008d1ff-90e7-469a-9966-0dcad996503d" providerId="AD" clId="Web-{3E544E52-FACA-101B-0356-565B65383FEF}" dt="2022-06-22T07:21:20.450" v="10"/>
          <ac:spMkLst>
            <pc:docMk/>
            <pc:sldMk cId="3632885485" sldId="256"/>
            <ac:spMk id="8" creationId="{65585B28-C8DE-17D6-BF8C-FA1764CD67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9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0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680"/>
            <a:ext cx="10515600" cy="6573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1BF7602A-A67F-4532-BF4F-FD564942D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68" y="4102970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6">
            <a:extLst>
              <a:ext uri="{FF2B5EF4-FFF2-40B4-BE49-F238E27FC236}">
                <a16:creationId xmlns:a16="http://schemas.microsoft.com/office/drawing/2014/main" id="{6F86F982-4C02-4CC9-B7C5-340EA4CB0C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1920240"/>
            <a:ext cx="2383023" cy="1915471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5AE85831-998F-4BDA-A428-5C290FC40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3331" y="4102970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7BD51D86-E400-43E1-BE4D-027C664512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8600" y="1920240"/>
            <a:ext cx="2383023" cy="1915471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550D2E13-2370-48CA-8F14-485AB15C8F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6030" y="409976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36">
            <a:extLst>
              <a:ext uri="{FF2B5EF4-FFF2-40B4-BE49-F238E27FC236}">
                <a16:creationId xmlns:a16="http://schemas.microsoft.com/office/drawing/2014/main" id="{AEEB49D1-8101-4E1A-A03C-00BA1C558D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1299" y="1917039"/>
            <a:ext cx="2383023" cy="1915471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D6054A8D-5711-4A3F-8E1B-B628302DE7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62213" y="4098168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36">
            <a:extLst>
              <a:ext uri="{FF2B5EF4-FFF2-40B4-BE49-F238E27FC236}">
                <a16:creationId xmlns:a16="http://schemas.microsoft.com/office/drawing/2014/main" id="{F0299F15-E358-4564-85D1-6D32F365946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87482" y="1915438"/>
            <a:ext cx="2383023" cy="1915471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349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9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3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8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0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62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9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1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42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0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1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2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 userDrawn="1"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8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 userDrawn="1"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8116002/cartoonize-rgba-colors-in-a-pixel-arra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3B0-E4F3-2442-5B73-4685C07E7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IMAGE CATOONIZATION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B6A81-31F4-63D6-2447-781726A4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2797"/>
            <a:ext cx="9144000" cy="3205536"/>
          </a:xfrm>
        </p:spPr>
        <p:txBody>
          <a:bodyPr/>
          <a:lstStyle/>
          <a:p>
            <a:r>
              <a:rPr lang="en-IN" dirty="0"/>
              <a:t>Team Id :- 4039</a:t>
            </a:r>
          </a:p>
          <a:p>
            <a:r>
              <a:rPr lang="en-IN" dirty="0"/>
              <a:t>College Name :- Sarvajanik College of Engineering and Technology Surat</a:t>
            </a:r>
          </a:p>
          <a:p>
            <a:r>
              <a:rPr lang="en-IN" dirty="0"/>
              <a:t>Team Mentor :- Bassar Patel</a:t>
            </a:r>
          </a:p>
          <a:p>
            <a:pPr algn="l"/>
            <a:r>
              <a:rPr lang="en-IN" dirty="0"/>
              <a:t>			Members :- Afsinbanu Saeed – IC  (Team Leader)</a:t>
            </a:r>
          </a:p>
          <a:p>
            <a:pPr algn="l"/>
            <a:r>
              <a:rPr lang="en-IN" dirty="0"/>
              <a:t>				        Mariya Tohfafarosh - IC  </a:t>
            </a:r>
          </a:p>
          <a:p>
            <a:pPr algn="l"/>
            <a:r>
              <a:rPr lang="en-IN" dirty="0"/>
              <a:t>				        Ansh Shah – EL</a:t>
            </a:r>
          </a:p>
          <a:p>
            <a:pPr algn="l"/>
            <a:r>
              <a:rPr lang="en-IN" dirty="0"/>
              <a:t>				        Avneet Kashyap - EL</a:t>
            </a:r>
          </a:p>
          <a:p>
            <a:pPr algn="l"/>
            <a:r>
              <a:rPr lang="en-IN" dirty="0"/>
              <a:t>				         </a:t>
            </a:r>
          </a:p>
        </p:txBody>
      </p:sp>
    </p:spTree>
    <p:extLst>
      <p:ext uri="{BB962C8B-B14F-4D97-AF65-F5344CB8AC3E}">
        <p14:creationId xmlns:p14="http://schemas.microsoft.com/office/powerpoint/2010/main" val="363288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3398-0AD3-4958-9228-86290AAA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A749-BB5A-47DD-AC00-A3346252E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Afsinbanu Saeed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6039B4B-D1BA-24EE-78AF-12CBC8C58ED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1" t="4471" r="467" b="40987"/>
          <a:stretch/>
        </p:blipFill>
        <p:spPr>
          <a:xfrm>
            <a:off x="972741" y="1915438"/>
            <a:ext cx="2416432" cy="190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01DF-E926-4BF5-98E7-2FDAA0EFF1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Ansh Shah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3BAE41D-4588-1D17-D2C1-E80EA169C6E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8863" r="-826" b="27619"/>
          <a:stretch/>
        </p:blipFill>
        <p:spPr>
          <a:xfrm>
            <a:off x="4038600" y="1920240"/>
            <a:ext cx="2383023" cy="191547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E6DA85-CD62-4608-ABBD-C154944D4B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/>
              <a:t>Mariya Tohfafarosh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2AAF55B-72B5-E694-83D4-7F1BB89AA35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4917" r="-766" b="31513"/>
          <a:stretch/>
        </p:blipFill>
        <p:spPr>
          <a:xfrm>
            <a:off x="6781299" y="1917039"/>
            <a:ext cx="2383023" cy="191547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2069-9885-4270-82CD-EE5480E89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/>
              <a:t>Avneet Kashyap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0300288-BCC6-3222-7C1A-999A70D0205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6" t="5087" r="3136" b="14568"/>
          <a:stretch/>
        </p:blipFill>
        <p:spPr>
          <a:xfrm>
            <a:off x="9487482" y="1915438"/>
            <a:ext cx="2383023" cy="1915471"/>
          </a:xfrm>
        </p:spPr>
      </p:pic>
    </p:spTree>
    <p:extLst>
      <p:ext uri="{BB962C8B-B14F-4D97-AF65-F5344CB8AC3E}">
        <p14:creationId xmlns:p14="http://schemas.microsoft.com/office/powerpoint/2010/main" val="323717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2A1A-5F8C-F381-E749-F4C95E60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525"/>
            <a:ext cx="10515600" cy="500456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5AFF-FAC0-CF23-859A-0E32B62A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Our main objective of this project is to Cartoonify an image of any object or human being. The image can be converted into either coloured or black and white cartoon. 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AF5B6-C5E9-06C6-482A-03D945E95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659" y="2854369"/>
            <a:ext cx="3611553" cy="36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A8A-2C36-4AB0-86B5-D4AF8CF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 OVERVIEW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C8423D-CF49-641F-CB06-B98EF4CC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we implemented one of the exciting and thrilling applications of Machine Learning by building an interesting application that Cartoonifies the image provided to it.</a:t>
            </a:r>
          </a:p>
          <a:p>
            <a:r>
              <a:rPr lang="en-IN" dirty="0"/>
              <a:t>We build this by using OpenCV library in Python Programming.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OpenCV is an open-source library in python that is used mainly for computer vision tasks in the areas of machine learning and artificial intelligence.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0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A8A-2C36-4AB0-86B5-D4AF8CF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321"/>
            <a:ext cx="10515600" cy="130366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PROJECT  OVERVIEW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6602-72C2-0E22-EA5A-807EE9C9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404" cy="4351338"/>
          </a:xfrm>
        </p:spPr>
        <p:txBody>
          <a:bodyPr/>
          <a:lstStyle/>
          <a:p>
            <a:r>
              <a:rPr lang="en-IN" dirty="0"/>
              <a:t>First we import necessary packages and read the image</a:t>
            </a:r>
          </a:p>
          <a:p>
            <a:r>
              <a:rPr lang="en-IN" dirty="0"/>
              <a:t>Then we create edge mask for finding and identifying the edges of the image.</a:t>
            </a:r>
          </a:p>
          <a:p>
            <a:r>
              <a:rPr lang="en-IN" dirty="0"/>
              <a:t>Perform Colour Quantization technique for reducing the colour palette of the image.</a:t>
            </a:r>
          </a:p>
          <a:p>
            <a:r>
              <a:rPr lang="en-IN" dirty="0"/>
              <a:t>Then for reducing the noise and getting blurred effect, we use the bilateral filter.</a:t>
            </a:r>
          </a:p>
          <a:p>
            <a:r>
              <a:rPr lang="en-IN" dirty="0"/>
              <a:t>Lastly, we combine the edges to get a quantized result and cartoon like effect on our image.</a:t>
            </a:r>
          </a:p>
        </p:txBody>
      </p:sp>
    </p:spTree>
    <p:extLst>
      <p:ext uri="{BB962C8B-B14F-4D97-AF65-F5344CB8AC3E}">
        <p14:creationId xmlns:p14="http://schemas.microsoft.com/office/powerpoint/2010/main" val="164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A8A-2C36-4AB0-86B5-D4AF8CF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057"/>
            <a:ext cx="10515600" cy="705924"/>
          </a:xfrm>
        </p:spPr>
        <p:txBody>
          <a:bodyPr/>
          <a:lstStyle/>
          <a:p>
            <a:r>
              <a:rPr lang="en-US" dirty="0"/>
              <a:t>WHO ARE THE USERS?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8C37-01A5-4A1D-9C3D-74CECE10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Public</a:t>
            </a:r>
          </a:p>
          <a:p>
            <a:endParaRPr lang="en-IN" dirty="0"/>
          </a:p>
          <a:p>
            <a:r>
              <a:rPr lang="en-IN" dirty="0"/>
              <a:t>Cartoon Animators</a:t>
            </a:r>
          </a:p>
          <a:p>
            <a:endParaRPr lang="en-IN" dirty="0"/>
          </a:p>
          <a:p>
            <a:r>
              <a:rPr lang="en-IN" dirty="0"/>
              <a:t>Comic Writers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4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A8A-2C36-4AB0-86B5-D4AF8CF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057"/>
            <a:ext cx="10515600" cy="705924"/>
          </a:xfrm>
        </p:spPr>
        <p:txBody>
          <a:bodyPr lIns="91440" tIns="45720" rIns="91440" bIns="45720" anchor="t"/>
          <a:lstStyle/>
          <a:p>
            <a:r>
              <a:rPr lang="en-US" dirty="0"/>
              <a:t>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8C37-01A5-4A1D-9C3D-74CECE10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</a:rPr>
              <a:t>Python: </a:t>
            </a:r>
            <a:r>
              <a:rPr lang="en-US" b="0" i="0" dirty="0">
                <a:solidFill>
                  <a:srgbClr val="222222"/>
                </a:solidFill>
                <a:effectLst/>
              </a:rPr>
              <a:t>We use python as a programming language for building the application.</a:t>
            </a:r>
          </a:p>
          <a:p>
            <a:r>
              <a:rPr lang="en-US" b="1" dirty="0">
                <a:solidFill>
                  <a:srgbClr val="222222"/>
                </a:solidFill>
              </a:rPr>
              <a:t>cv</a:t>
            </a:r>
            <a:r>
              <a:rPr lang="en-US" b="1" i="0" dirty="0">
                <a:solidFill>
                  <a:srgbClr val="222222"/>
                </a:solidFill>
                <a:effectLst/>
              </a:rPr>
              <a:t>2: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We use cv2 for image processing.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</a:rPr>
              <a:t>NumPy: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Mainly NumPy is used for dealing with arrays. Here the images that we use are stored in the form of arrays. So for that, we use NumPy.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</a:rPr>
              <a:t>Matplotlib: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Matplotlib is used for visualization purposes. Here we plot the images using matplotlib.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3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A8A-2C36-4AB0-86B5-D4AF8CF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057"/>
            <a:ext cx="10515600" cy="705924"/>
          </a:xfrm>
        </p:spPr>
        <p:txBody>
          <a:bodyPr/>
          <a:lstStyle/>
          <a:p>
            <a:r>
              <a:rPr lang="en-GB" dirty="0"/>
              <a:t>BLOCK DIAGRAM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A2949-5C78-A068-768D-23F06FDA74B4}"/>
              </a:ext>
            </a:extLst>
          </p:cNvPr>
          <p:cNvSpPr/>
          <p:nvPr/>
        </p:nvSpPr>
        <p:spPr>
          <a:xfrm>
            <a:off x="323626" y="2178116"/>
            <a:ext cx="1637872" cy="1890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7E22-0E04-7AB6-E145-AAEB4BB6AC6D}"/>
              </a:ext>
            </a:extLst>
          </p:cNvPr>
          <p:cNvSpPr/>
          <p:nvPr/>
        </p:nvSpPr>
        <p:spPr>
          <a:xfrm>
            <a:off x="2261163" y="2178116"/>
            <a:ext cx="1637872" cy="1890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GRAYSCALE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D5599-CAE6-85F9-86EA-97C62D14DB86}"/>
              </a:ext>
            </a:extLst>
          </p:cNvPr>
          <p:cNvSpPr/>
          <p:nvPr/>
        </p:nvSpPr>
        <p:spPr>
          <a:xfrm>
            <a:off x="4198700" y="2178116"/>
            <a:ext cx="1818526" cy="1890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SMOOTHENING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FFA15-4174-78CE-55C0-5FF54F6D0101}"/>
              </a:ext>
            </a:extLst>
          </p:cNvPr>
          <p:cNvSpPr/>
          <p:nvPr/>
        </p:nvSpPr>
        <p:spPr>
          <a:xfrm>
            <a:off x="6316891" y="2178117"/>
            <a:ext cx="1637872" cy="1890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RETRIEVE EDGES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D1814-E1F0-CAA4-2EC7-E2244E47E421}"/>
              </a:ext>
            </a:extLst>
          </p:cNvPr>
          <p:cNvSpPr/>
          <p:nvPr/>
        </p:nvSpPr>
        <p:spPr>
          <a:xfrm>
            <a:off x="8254428" y="2178117"/>
            <a:ext cx="1521431" cy="1890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MASK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69FF6-0A84-BD89-178E-C66DF7B055F4}"/>
              </a:ext>
            </a:extLst>
          </p:cNvPr>
          <p:cNvSpPr/>
          <p:nvPr/>
        </p:nvSpPr>
        <p:spPr>
          <a:xfrm>
            <a:off x="10075524" y="2178118"/>
            <a:ext cx="1521431" cy="1890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CARTOON EFFECT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165E4E-956A-D576-CBA4-92F32A6C9A40}"/>
              </a:ext>
            </a:extLst>
          </p:cNvPr>
          <p:cNvSpPr/>
          <p:nvPr/>
        </p:nvSpPr>
        <p:spPr>
          <a:xfrm>
            <a:off x="1961498" y="2948683"/>
            <a:ext cx="299665" cy="256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6F14D5-8E14-E0B0-B2F5-5225B916E196}"/>
              </a:ext>
            </a:extLst>
          </p:cNvPr>
          <p:cNvSpPr/>
          <p:nvPr/>
        </p:nvSpPr>
        <p:spPr>
          <a:xfrm>
            <a:off x="3899035" y="2948683"/>
            <a:ext cx="299665" cy="256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8F3178-C8DC-A0D8-3B48-DD536D048FB7}"/>
              </a:ext>
            </a:extLst>
          </p:cNvPr>
          <p:cNvSpPr/>
          <p:nvPr/>
        </p:nvSpPr>
        <p:spPr>
          <a:xfrm>
            <a:off x="6017226" y="2948683"/>
            <a:ext cx="299665" cy="256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35A36C-ED79-51B8-CDE0-620F4ABCC9B3}"/>
              </a:ext>
            </a:extLst>
          </p:cNvPr>
          <p:cNvSpPr/>
          <p:nvPr/>
        </p:nvSpPr>
        <p:spPr>
          <a:xfrm>
            <a:off x="9781004" y="2946971"/>
            <a:ext cx="299665" cy="256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2A1C10-A2C7-8B3D-ADE7-E4D7C9C050E8}"/>
              </a:ext>
            </a:extLst>
          </p:cNvPr>
          <p:cNvSpPr/>
          <p:nvPr/>
        </p:nvSpPr>
        <p:spPr>
          <a:xfrm>
            <a:off x="7954763" y="2946971"/>
            <a:ext cx="299665" cy="256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1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A8A-2C36-4AB0-86B5-D4AF8CF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083097"/>
          </a:xfrm>
        </p:spPr>
        <p:txBody>
          <a:bodyPr/>
          <a:lstStyle/>
          <a:p>
            <a:r>
              <a:rPr lang="en-GB" dirty="0"/>
              <a:t>     RESULTS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D614D-E4D5-473E-8C78-37E798FD52D6}"/>
              </a:ext>
            </a:extLst>
          </p:cNvPr>
          <p:cNvSpPr txBox="1"/>
          <p:nvPr/>
        </p:nvSpPr>
        <p:spPr>
          <a:xfrm>
            <a:off x="838199" y="5952957"/>
            <a:ext cx="475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Demo/Github Link :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9C3D2-42BE-EEEB-04E6-8894481B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08"/>
            <a:ext cx="3430231" cy="2270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5F2B0-C856-6895-8BF7-CBC812D5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51" y="1167882"/>
            <a:ext cx="3430231" cy="2268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3519B-3423-60FF-FB97-C16D8230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75" y="1165808"/>
            <a:ext cx="3430231" cy="2292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0AB49-1E55-B540-F9BF-7E4712E1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751" y="3512777"/>
            <a:ext cx="3430231" cy="2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7F2F-2521-47F7-9C75-34E9B44C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171"/>
            <a:ext cx="10515600" cy="716810"/>
          </a:xfrm>
        </p:spPr>
        <p:txBody>
          <a:bodyPr lIns="91440" tIns="45720" rIns="91440" bIns="45720" anchor="t"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619F-F285-4B6B-9D2D-EBF82CE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Finally, after going through all the transitions, we will get the output image which will look like a Cartoon. </a:t>
            </a:r>
          </a:p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The Cartoonified Image can then be downloaded or uploaded and used as the user sees 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38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22661F73-C25B-45D2-9C98-D4D5A05F71F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4" ma:contentTypeDescription="Create a new document." ma:contentTypeScope="" ma:versionID="bcd52990a0dbc3f29a94698a2b5a8023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7ef62fdeadba381ec08057d0954de75b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82DDF-4D4A-433A-BC2D-2CC83BE55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41DE9B-9C02-4C52-AC6A-A16DBD42B64B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A202FF-E5A7-45B8-9F3E-8306552AB56C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558</TotalTime>
  <Words>398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1_Office Theme</vt:lpstr>
      <vt:lpstr>IMAGE CATOONIZATION </vt:lpstr>
      <vt:lpstr>AGENDA</vt:lpstr>
      <vt:lpstr> PROJECT  OVERVIEW</vt:lpstr>
      <vt:lpstr> PROJECT  OVERVIEW</vt:lpstr>
      <vt:lpstr>WHO ARE THE USERS?</vt:lpstr>
      <vt:lpstr>LIBRARIES USED</vt:lpstr>
      <vt:lpstr>BLOCK DIAGRAM</vt:lpstr>
      <vt:lpstr>     RESULTS </vt:lpstr>
      <vt:lpstr>CONCLUSION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60</dc:title>
  <dc:creator>Pravin Prajapati</dc:creator>
  <cp:lastModifiedBy>Ansh</cp:lastModifiedBy>
  <cp:revision>22</cp:revision>
  <dcterms:created xsi:type="dcterms:W3CDTF">2022-06-06T03:52:37Z</dcterms:created>
  <dcterms:modified xsi:type="dcterms:W3CDTF">2023-03-17T08:12:48Z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