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4842a526e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4842a526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bb7be621e_0_30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6bb7be621e_0_30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e4842a526e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e4842a526e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e4842a526e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e4842a526e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e4842a526e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e4842a526e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4842a526e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4842a526e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e4842a526e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e4842a526e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e4842a526e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e4842a526e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e4842a526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e4842a526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e24bbbaa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6e24bbbaa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b7be621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b7be621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4842a526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4842a526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e4842a526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e4842a526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6bb7be621e_0_30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6bb7be621e_0_30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e4842a526e_0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e4842a526e_0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e4842a526e_0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e4842a526e_0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6e24bbbaa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6e24bbbaa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4842a526e_0_1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e4842a526e_0_1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e4842a526e_0_1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e4842a526e_0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e79884c0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e79884c0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6e24bbbaa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6e24bbbaa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e24bbbaa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e24bbbaa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4842a52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4842a52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e24bbbaa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e24bbbaa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4842a526e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4842a526e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bb7be62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bb7be62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e24bbb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e24bbb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e24bbbaaa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e24bbbaaa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4842a526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4842a526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e24bbba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e24bbba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77900" y="2088950"/>
            <a:ext cx="3432000" cy="16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177900" y="3719525"/>
            <a:ext cx="34320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xygen"/>
              <a:buNone/>
              <a:defRPr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9" y="-295722"/>
            <a:ext cx="9143928" cy="5591433"/>
          </a:xfrm>
          <a:custGeom>
            <a:rect b="b" l="l" r="r" t="t"/>
            <a:pathLst>
              <a:path extrusionOk="0" h="56032" w="91634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1933200" y="1290425"/>
            <a:ext cx="5277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197950" y="3076825"/>
            <a:ext cx="4748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title"/>
          </p:nvPr>
        </p:nvSpPr>
        <p:spPr>
          <a:xfrm>
            <a:off x="691525" y="1707933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691525" y="2128393"/>
            <a:ext cx="1796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3" type="title"/>
          </p:nvPr>
        </p:nvSpPr>
        <p:spPr>
          <a:xfrm>
            <a:off x="1134613" y="34090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4" type="title"/>
          </p:nvPr>
        </p:nvSpPr>
        <p:spPr>
          <a:xfrm>
            <a:off x="2679810" y="1707933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" name="Google Shape;55;p13"/>
          <p:cNvSpPr txBox="1"/>
          <p:nvPr>
            <p:ph idx="5" type="subTitle"/>
          </p:nvPr>
        </p:nvSpPr>
        <p:spPr>
          <a:xfrm>
            <a:off x="2679810" y="2128393"/>
            <a:ext cx="1796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6" type="title"/>
          </p:nvPr>
        </p:nvSpPr>
        <p:spPr>
          <a:xfrm>
            <a:off x="3122760" y="34090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7" type="title"/>
          </p:nvPr>
        </p:nvSpPr>
        <p:spPr>
          <a:xfrm>
            <a:off x="4668094" y="1707933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idx="8" type="subTitle"/>
          </p:nvPr>
        </p:nvSpPr>
        <p:spPr>
          <a:xfrm>
            <a:off x="4668094" y="2128393"/>
            <a:ext cx="1796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9" type="title"/>
          </p:nvPr>
        </p:nvSpPr>
        <p:spPr>
          <a:xfrm>
            <a:off x="5111182" y="34090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13" type="title"/>
          </p:nvPr>
        </p:nvSpPr>
        <p:spPr>
          <a:xfrm>
            <a:off x="6656379" y="1701708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idx="14" type="subTitle"/>
          </p:nvPr>
        </p:nvSpPr>
        <p:spPr>
          <a:xfrm>
            <a:off x="6656379" y="2122168"/>
            <a:ext cx="1796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15" type="title"/>
          </p:nvPr>
        </p:nvSpPr>
        <p:spPr>
          <a:xfrm>
            <a:off x="7099467" y="3402835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/>
          <p:nvPr/>
        </p:nvSpPr>
        <p:spPr>
          <a:xfrm rot="10800000">
            <a:off x="89" y="4100866"/>
            <a:ext cx="9161582" cy="1042651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1">
    <p:bg>
      <p:bgPr>
        <a:solidFill>
          <a:schemeClr val="accent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91525" y="3155725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91525" y="3576194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2" type="title"/>
          </p:nvPr>
        </p:nvSpPr>
        <p:spPr>
          <a:xfrm>
            <a:off x="3530550" y="3155725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3530550" y="3576194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4" type="title"/>
          </p:nvPr>
        </p:nvSpPr>
        <p:spPr>
          <a:xfrm>
            <a:off x="6369575" y="3155725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5" type="subTitle"/>
          </p:nvPr>
        </p:nvSpPr>
        <p:spPr>
          <a:xfrm>
            <a:off x="6369575" y="3576194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6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 flipH="1">
            <a:off x="4" y="6"/>
            <a:ext cx="2319625" cy="2292057"/>
          </a:xfrm>
          <a:custGeom>
            <a:rect b="b" l="l" r="r" t="t"/>
            <a:pathLst>
              <a:path extrusionOk="0" h="61441" w="6218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TITLE_ONLY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AND_BODY_1_1_1">
    <p:bg>
      <p:bgPr>
        <a:solidFill>
          <a:srgbClr val="F3F3F3">
            <a:alpha val="16860"/>
          </a:srgbClr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1490930" y="3155725"/>
            <a:ext cx="24063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8"/>
          <p:cNvSpPr/>
          <p:nvPr/>
        </p:nvSpPr>
        <p:spPr>
          <a:xfrm flipH="1">
            <a:off x="-670856" y="1498750"/>
            <a:ext cx="12015405" cy="3644728"/>
          </a:xfrm>
          <a:custGeom>
            <a:rect b="b" l="l" r="r" t="t"/>
            <a:pathLst>
              <a:path extrusionOk="0" h="29946" w="69364">
                <a:moveTo>
                  <a:pt x="4950" y="0"/>
                </a:moveTo>
                <a:cubicBezTo>
                  <a:pt x="3797" y="0"/>
                  <a:pt x="0" y="190"/>
                  <a:pt x="0" y="1408"/>
                </a:cubicBezTo>
                <a:lnTo>
                  <a:pt x="0" y="29945"/>
                </a:lnTo>
                <a:lnTo>
                  <a:pt x="69364" y="29945"/>
                </a:lnTo>
                <a:lnTo>
                  <a:pt x="69277" y="16817"/>
                </a:lnTo>
                <a:cubicBezTo>
                  <a:pt x="64458" y="20774"/>
                  <a:pt x="58402" y="23432"/>
                  <a:pt x="52177" y="23432"/>
                </a:cubicBezTo>
                <a:cubicBezTo>
                  <a:pt x="52029" y="23432"/>
                  <a:pt x="51881" y="23430"/>
                  <a:pt x="51733" y="23427"/>
                </a:cubicBezTo>
                <a:cubicBezTo>
                  <a:pt x="45352" y="23297"/>
                  <a:pt x="38910" y="20066"/>
                  <a:pt x="35719" y="14540"/>
                </a:cubicBezTo>
                <a:cubicBezTo>
                  <a:pt x="34511" y="12448"/>
                  <a:pt x="33784" y="10109"/>
                  <a:pt x="32620" y="7993"/>
                </a:cubicBezTo>
                <a:cubicBezTo>
                  <a:pt x="31126" y="5275"/>
                  <a:pt x="28679" y="3208"/>
                  <a:pt x="25600" y="3208"/>
                </a:cubicBezTo>
                <a:cubicBezTo>
                  <a:pt x="25200" y="3208"/>
                  <a:pt x="24790" y="3243"/>
                  <a:pt x="24369" y="3316"/>
                </a:cubicBezTo>
                <a:cubicBezTo>
                  <a:pt x="21390" y="3832"/>
                  <a:pt x="18184" y="5513"/>
                  <a:pt x="15311" y="5513"/>
                </a:cubicBezTo>
                <a:cubicBezTo>
                  <a:pt x="13445" y="5513"/>
                  <a:pt x="11718" y="4804"/>
                  <a:pt x="10286" y="2604"/>
                </a:cubicBezTo>
                <a:cubicBezTo>
                  <a:pt x="9129" y="828"/>
                  <a:pt x="7201" y="59"/>
                  <a:pt x="5142" y="3"/>
                </a:cubicBezTo>
                <a:cubicBezTo>
                  <a:pt x="5091" y="1"/>
                  <a:pt x="5027" y="0"/>
                  <a:pt x="49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1490930" y="3576198"/>
            <a:ext cx="2406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18"/>
          <p:cNvSpPr txBox="1"/>
          <p:nvPr>
            <p:ph idx="2" type="title"/>
          </p:nvPr>
        </p:nvSpPr>
        <p:spPr>
          <a:xfrm>
            <a:off x="5246770" y="3155725"/>
            <a:ext cx="24063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5246770" y="3576198"/>
            <a:ext cx="2406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4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_ONLY_3">
    <p:bg>
      <p:bgPr>
        <a:solidFill>
          <a:schemeClr val="accent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" name="Google Shape;88;p19"/>
          <p:cNvSpPr/>
          <p:nvPr/>
        </p:nvSpPr>
        <p:spPr>
          <a:xfrm flipH="1">
            <a:off x="0" y="0"/>
            <a:ext cx="2319625" cy="2154582"/>
          </a:xfrm>
          <a:custGeom>
            <a:rect b="b" l="l" r="r" t="t"/>
            <a:pathLst>
              <a:path extrusionOk="0" h="61441" w="6218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1_2">
    <p:bg>
      <p:bgPr>
        <a:solidFill>
          <a:srgbClr val="F3F3F3">
            <a:alpha val="16860"/>
          </a:srgbClr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920125" y="364320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920125" y="393873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0"/>
          <p:cNvSpPr txBox="1"/>
          <p:nvPr>
            <p:ph idx="2" type="title"/>
          </p:nvPr>
        </p:nvSpPr>
        <p:spPr>
          <a:xfrm>
            <a:off x="3530550" y="364320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20"/>
          <p:cNvSpPr txBox="1"/>
          <p:nvPr>
            <p:ph idx="3" type="subTitle"/>
          </p:nvPr>
        </p:nvSpPr>
        <p:spPr>
          <a:xfrm>
            <a:off x="3530550" y="393873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0"/>
          <p:cNvSpPr txBox="1"/>
          <p:nvPr>
            <p:ph idx="4" type="title"/>
          </p:nvPr>
        </p:nvSpPr>
        <p:spPr>
          <a:xfrm>
            <a:off x="6140975" y="364320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20"/>
          <p:cNvSpPr txBox="1"/>
          <p:nvPr>
            <p:ph idx="5" type="subTitle"/>
          </p:nvPr>
        </p:nvSpPr>
        <p:spPr>
          <a:xfrm>
            <a:off x="6140975" y="393873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0"/>
          <p:cNvSpPr txBox="1"/>
          <p:nvPr>
            <p:ph idx="6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7" type="title"/>
          </p:nvPr>
        </p:nvSpPr>
        <p:spPr>
          <a:xfrm>
            <a:off x="920125" y="18002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20"/>
          <p:cNvSpPr txBox="1"/>
          <p:nvPr>
            <p:ph idx="8" type="subTitle"/>
          </p:nvPr>
        </p:nvSpPr>
        <p:spPr>
          <a:xfrm>
            <a:off x="920125" y="209578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20"/>
          <p:cNvSpPr txBox="1"/>
          <p:nvPr>
            <p:ph idx="9" type="title"/>
          </p:nvPr>
        </p:nvSpPr>
        <p:spPr>
          <a:xfrm>
            <a:off x="3530550" y="18002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20"/>
          <p:cNvSpPr txBox="1"/>
          <p:nvPr>
            <p:ph idx="13" type="subTitle"/>
          </p:nvPr>
        </p:nvSpPr>
        <p:spPr>
          <a:xfrm>
            <a:off x="3530550" y="209578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20"/>
          <p:cNvSpPr txBox="1"/>
          <p:nvPr>
            <p:ph idx="14" type="title"/>
          </p:nvPr>
        </p:nvSpPr>
        <p:spPr>
          <a:xfrm>
            <a:off x="6140975" y="18002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0"/>
          <p:cNvSpPr txBox="1"/>
          <p:nvPr>
            <p:ph idx="15" type="subTitle"/>
          </p:nvPr>
        </p:nvSpPr>
        <p:spPr>
          <a:xfrm>
            <a:off x="6140975" y="209578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20"/>
          <p:cNvSpPr/>
          <p:nvPr/>
        </p:nvSpPr>
        <p:spPr>
          <a:xfrm rot="-5400000">
            <a:off x="-2201688" y="2201857"/>
            <a:ext cx="5151907" cy="748530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05900" y="3571100"/>
            <a:ext cx="27585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xygen"/>
              <a:buNone/>
              <a:defRPr sz="14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7199847">
            <a:off x="6023396" y="745440"/>
            <a:ext cx="5870004" cy="4364167"/>
          </a:xfrm>
          <a:custGeom>
            <a:rect b="b" l="l" r="r" t="t"/>
            <a:pathLst>
              <a:path extrusionOk="0" h="190311" w="255977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2" type="title"/>
          </p:nvPr>
        </p:nvSpPr>
        <p:spPr>
          <a:xfrm>
            <a:off x="691525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691525" y="1754705"/>
            <a:ext cx="17961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title"/>
          </p:nvPr>
        </p:nvSpPr>
        <p:spPr>
          <a:xfrm>
            <a:off x="2679810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21"/>
          <p:cNvSpPr txBox="1"/>
          <p:nvPr>
            <p:ph idx="4" type="subTitle"/>
          </p:nvPr>
        </p:nvSpPr>
        <p:spPr>
          <a:xfrm>
            <a:off x="2679809" y="1754705"/>
            <a:ext cx="17961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title"/>
          </p:nvPr>
        </p:nvSpPr>
        <p:spPr>
          <a:xfrm>
            <a:off x="4668094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21"/>
          <p:cNvSpPr txBox="1"/>
          <p:nvPr>
            <p:ph idx="6" type="subTitle"/>
          </p:nvPr>
        </p:nvSpPr>
        <p:spPr>
          <a:xfrm>
            <a:off x="4668092" y="1754705"/>
            <a:ext cx="17961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title"/>
          </p:nvPr>
        </p:nvSpPr>
        <p:spPr>
          <a:xfrm>
            <a:off x="6656379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21"/>
          <p:cNvSpPr txBox="1"/>
          <p:nvPr>
            <p:ph idx="8" type="subTitle"/>
          </p:nvPr>
        </p:nvSpPr>
        <p:spPr>
          <a:xfrm>
            <a:off x="6656376" y="1754705"/>
            <a:ext cx="17961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1"/>
          <p:cNvSpPr/>
          <p:nvPr/>
        </p:nvSpPr>
        <p:spPr>
          <a:xfrm rot="10800000">
            <a:off x="58" y="4100959"/>
            <a:ext cx="9160764" cy="1042558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590217" y="83746"/>
            <a:ext cx="8570537" cy="5143514"/>
          </a:xfrm>
          <a:custGeom>
            <a:rect b="b" l="l" r="r" t="t"/>
            <a:pathLst>
              <a:path extrusionOk="0" h="48322" w="80518">
                <a:moveTo>
                  <a:pt x="80517" y="0"/>
                </a:moveTo>
                <a:cubicBezTo>
                  <a:pt x="79941" y="413"/>
                  <a:pt x="79375" y="840"/>
                  <a:pt x="78813" y="1267"/>
                </a:cubicBezTo>
                <a:cubicBezTo>
                  <a:pt x="70060" y="7913"/>
                  <a:pt x="60702" y="15240"/>
                  <a:pt x="49717" y="15495"/>
                </a:cubicBezTo>
                <a:cubicBezTo>
                  <a:pt x="49520" y="15500"/>
                  <a:pt x="49324" y="15502"/>
                  <a:pt x="49128" y="15502"/>
                </a:cubicBezTo>
                <a:cubicBezTo>
                  <a:pt x="44580" y="15502"/>
                  <a:pt x="40092" y="14340"/>
                  <a:pt x="35541" y="14137"/>
                </a:cubicBezTo>
                <a:cubicBezTo>
                  <a:pt x="35173" y="14120"/>
                  <a:pt x="34802" y="14112"/>
                  <a:pt x="34429" y="14112"/>
                </a:cubicBezTo>
                <a:cubicBezTo>
                  <a:pt x="29998" y="14112"/>
                  <a:pt x="25340" y="15317"/>
                  <a:pt x="22633" y="18763"/>
                </a:cubicBezTo>
                <a:cubicBezTo>
                  <a:pt x="18522" y="23996"/>
                  <a:pt x="20554" y="31966"/>
                  <a:pt x="17319" y="37782"/>
                </a:cubicBezTo>
                <a:cubicBezTo>
                  <a:pt x="15764" y="40576"/>
                  <a:pt x="13121" y="42605"/>
                  <a:pt x="10352" y="44207"/>
                </a:cubicBezTo>
                <a:cubicBezTo>
                  <a:pt x="7126" y="46073"/>
                  <a:pt x="3625" y="47453"/>
                  <a:pt x="0" y="48321"/>
                </a:cubicBezTo>
                <a:lnTo>
                  <a:pt x="80517" y="48322"/>
                </a:lnTo>
                <a:lnTo>
                  <a:pt x="805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321425" y="2431550"/>
            <a:ext cx="2562300" cy="17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ONE_COLUMN_TEXT_1_1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 flipH="1">
            <a:off x="-79933" y="-4"/>
            <a:ext cx="8570537" cy="5143514"/>
          </a:xfrm>
          <a:custGeom>
            <a:rect b="b" l="l" r="r" t="t"/>
            <a:pathLst>
              <a:path extrusionOk="0" h="48322" w="80518">
                <a:moveTo>
                  <a:pt x="80517" y="0"/>
                </a:moveTo>
                <a:cubicBezTo>
                  <a:pt x="79941" y="413"/>
                  <a:pt x="79375" y="840"/>
                  <a:pt x="78813" y="1267"/>
                </a:cubicBezTo>
                <a:cubicBezTo>
                  <a:pt x="70060" y="7913"/>
                  <a:pt x="60702" y="15240"/>
                  <a:pt x="49717" y="15495"/>
                </a:cubicBezTo>
                <a:cubicBezTo>
                  <a:pt x="49520" y="15500"/>
                  <a:pt x="49324" y="15502"/>
                  <a:pt x="49128" y="15502"/>
                </a:cubicBezTo>
                <a:cubicBezTo>
                  <a:pt x="44580" y="15502"/>
                  <a:pt x="40092" y="14340"/>
                  <a:pt x="35541" y="14137"/>
                </a:cubicBezTo>
                <a:cubicBezTo>
                  <a:pt x="35173" y="14120"/>
                  <a:pt x="34802" y="14112"/>
                  <a:pt x="34429" y="14112"/>
                </a:cubicBezTo>
                <a:cubicBezTo>
                  <a:pt x="29998" y="14112"/>
                  <a:pt x="25340" y="15317"/>
                  <a:pt x="22633" y="18763"/>
                </a:cubicBezTo>
                <a:cubicBezTo>
                  <a:pt x="18522" y="23996"/>
                  <a:pt x="20554" y="31966"/>
                  <a:pt x="17319" y="37782"/>
                </a:cubicBezTo>
                <a:cubicBezTo>
                  <a:pt x="15764" y="40576"/>
                  <a:pt x="13121" y="42605"/>
                  <a:pt x="10352" y="44207"/>
                </a:cubicBezTo>
                <a:cubicBezTo>
                  <a:pt x="7126" y="46073"/>
                  <a:pt x="3625" y="47453"/>
                  <a:pt x="0" y="48321"/>
                </a:cubicBezTo>
                <a:lnTo>
                  <a:pt x="80517" y="48322"/>
                </a:lnTo>
                <a:lnTo>
                  <a:pt x="805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1105775" y="1902625"/>
            <a:ext cx="39129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1105775" y="989346"/>
            <a:ext cx="5240700" cy="9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1105775" y="3530300"/>
            <a:ext cx="32997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,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. </a:t>
            </a:r>
            <a:endParaRPr sz="1100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1175" y="1163850"/>
            <a:ext cx="7053600" cy="31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rot="-5400000">
            <a:off x="-2287526" y="2287694"/>
            <a:ext cx="5151907" cy="576855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802523" y="1366500"/>
            <a:ext cx="35391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02377" y="1366500"/>
            <a:ext cx="35391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/>
          <p:nvPr/>
        </p:nvSpPr>
        <p:spPr>
          <a:xfrm rot="10800000">
            <a:off x="6" y="3810622"/>
            <a:ext cx="4115099" cy="1332884"/>
          </a:xfrm>
          <a:custGeom>
            <a:rect b="b" l="l" r="r" t="t"/>
            <a:pathLst>
              <a:path extrusionOk="0" h="15675" w="48393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 rot="-5400000">
            <a:off x="-2201688" y="2201857"/>
            <a:ext cx="5151907" cy="748530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6824329" y="6"/>
            <a:ext cx="2319625" cy="2292057"/>
          </a:xfrm>
          <a:custGeom>
            <a:rect b="b" l="l" r="r" t="t"/>
            <a:pathLst>
              <a:path extrusionOk="0" h="61441" w="6218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25"/>
            <a:ext cx="10330359" cy="5252720"/>
          </a:xfrm>
          <a:custGeom>
            <a:rect b="b" l="l" r="r" t="t"/>
            <a:pathLst>
              <a:path extrusionOk="0" h="56032" w="91634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207500" y="2279175"/>
            <a:ext cx="33576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83375" y="450150"/>
            <a:ext cx="2123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5" name="Google Shape;35;p8"/>
          <p:cNvSpPr/>
          <p:nvPr/>
        </p:nvSpPr>
        <p:spPr>
          <a:xfrm flipH="1" rot="10800000">
            <a:off x="3707549" y="3382607"/>
            <a:ext cx="5436470" cy="1760890"/>
          </a:xfrm>
          <a:custGeom>
            <a:rect b="b" l="l" r="r" t="t"/>
            <a:pathLst>
              <a:path extrusionOk="0" h="15675" w="48393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4771825" y="1388250"/>
            <a:ext cx="29118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771825" y="1828650"/>
            <a:ext cx="3227700" cy="2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9"/>
          <p:cNvSpPr/>
          <p:nvPr/>
        </p:nvSpPr>
        <p:spPr>
          <a:xfrm rot="5400000">
            <a:off x="6279624" y="2283319"/>
            <a:ext cx="5151907" cy="576855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0"/>
          <p:cNvSpPr/>
          <p:nvPr/>
        </p:nvSpPr>
        <p:spPr>
          <a:xfrm flipH="1" rot="10800000">
            <a:off x="5028956" y="3809172"/>
            <a:ext cx="4115099" cy="1332884"/>
          </a:xfrm>
          <a:custGeom>
            <a:rect b="b" l="l" r="r" t="t"/>
            <a:pathLst>
              <a:path extrusionOk="0" h="15675" w="48393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>
            <a:alpha val="1696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5188600" y="2839050"/>
            <a:ext cx="3876900" cy="16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CLAIMS MANAGEMENT SYSTEM</a:t>
            </a:r>
            <a:endParaRPr b="0"/>
          </a:p>
        </p:txBody>
      </p:sp>
      <p:grpSp>
        <p:nvGrpSpPr>
          <p:cNvPr id="129" name="Google Shape;129;p24"/>
          <p:cNvGrpSpPr/>
          <p:nvPr/>
        </p:nvGrpSpPr>
        <p:grpSpPr>
          <a:xfrm flipH="1" rot="-915825">
            <a:off x="-258603" y="419384"/>
            <a:ext cx="5870266" cy="4571597"/>
            <a:chOff x="1212675" y="238125"/>
            <a:chExt cx="6725077" cy="5237300"/>
          </a:xfrm>
        </p:grpSpPr>
        <p:sp>
          <p:nvSpPr>
            <p:cNvPr id="130" name="Google Shape;130;p24"/>
            <p:cNvSpPr/>
            <p:nvPr/>
          </p:nvSpPr>
          <p:spPr>
            <a:xfrm>
              <a:off x="3480175" y="4608600"/>
              <a:ext cx="848150" cy="702675"/>
            </a:xfrm>
            <a:custGeom>
              <a:rect b="b" l="l" r="r" t="t"/>
              <a:pathLst>
                <a:path extrusionOk="0" h="28107" w="33926">
                  <a:moveTo>
                    <a:pt x="10311" y="1"/>
                  </a:moveTo>
                  <a:lnTo>
                    <a:pt x="0" y="3753"/>
                  </a:lnTo>
                  <a:lnTo>
                    <a:pt x="2918" y="21012"/>
                  </a:lnTo>
                  <a:cubicBezTo>
                    <a:pt x="2918" y="21012"/>
                    <a:pt x="15045" y="24329"/>
                    <a:pt x="17384" y="24915"/>
                  </a:cubicBezTo>
                  <a:cubicBezTo>
                    <a:pt x="18164" y="25110"/>
                    <a:pt x="19110" y="25175"/>
                    <a:pt x="20024" y="25175"/>
                  </a:cubicBezTo>
                  <a:cubicBezTo>
                    <a:pt x="21852" y="25175"/>
                    <a:pt x="23554" y="24915"/>
                    <a:pt x="23554" y="24915"/>
                  </a:cubicBezTo>
                  <a:lnTo>
                    <a:pt x="31107" y="28107"/>
                  </a:lnTo>
                  <a:lnTo>
                    <a:pt x="33926" y="28107"/>
                  </a:lnTo>
                  <a:lnTo>
                    <a:pt x="33533" y="13560"/>
                  </a:lnTo>
                  <a:lnTo>
                    <a:pt x="10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3118550" y="880925"/>
              <a:ext cx="659425" cy="4560550"/>
            </a:xfrm>
            <a:custGeom>
              <a:rect b="b" l="l" r="r" t="t"/>
              <a:pathLst>
                <a:path extrusionOk="0" h="182422" w="26377">
                  <a:moveTo>
                    <a:pt x="24052" y="0"/>
                  </a:moveTo>
                  <a:cubicBezTo>
                    <a:pt x="22769" y="0"/>
                    <a:pt x="21729" y="1040"/>
                    <a:pt x="21729" y="2324"/>
                  </a:cubicBezTo>
                  <a:lnTo>
                    <a:pt x="21729" y="173021"/>
                  </a:lnTo>
                  <a:cubicBezTo>
                    <a:pt x="21729" y="175642"/>
                    <a:pt x="19596" y="177775"/>
                    <a:pt x="16973" y="177775"/>
                  </a:cubicBezTo>
                  <a:lnTo>
                    <a:pt x="9402" y="177775"/>
                  </a:lnTo>
                  <a:cubicBezTo>
                    <a:pt x="6824" y="177775"/>
                    <a:pt x="4647" y="176137"/>
                    <a:pt x="4647" y="174201"/>
                  </a:cubicBezTo>
                  <a:lnTo>
                    <a:pt x="4647" y="168301"/>
                  </a:lnTo>
                  <a:cubicBezTo>
                    <a:pt x="4647" y="167017"/>
                    <a:pt x="3607" y="165977"/>
                    <a:pt x="2323" y="165977"/>
                  </a:cubicBezTo>
                  <a:cubicBezTo>
                    <a:pt x="1040" y="165977"/>
                    <a:pt x="0" y="167017"/>
                    <a:pt x="0" y="168301"/>
                  </a:cubicBezTo>
                  <a:lnTo>
                    <a:pt x="0" y="174199"/>
                  </a:lnTo>
                  <a:cubicBezTo>
                    <a:pt x="0" y="178733"/>
                    <a:pt x="4218" y="182421"/>
                    <a:pt x="9402" y="182421"/>
                  </a:cubicBezTo>
                  <a:lnTo>
                    <a:pt x="16973" y="182421"/>
                  </a:lnTo>
                  <a:cubicBezTo>
                    <a:pt x="22157" y="182421"/>
                    <a:pt x="26377" y="178205"/>
                    <a:pt x="26375" y="173021"/>
                  </a:cubicBezTo>
                  <a:lnTo>
                    <a:pt x="26375" y="2324"/>
                  </a:lnTo>
                  <a:cubicBezTo>
                    <a:pt x="26375" y="1040"/>
                    <a:pt x="25335" y="0"/>
                    <a:pt x="24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3461350" y="5006800"/>
              <a:ext cx="276650" cy="127075"/>
            </a:xfrm>
            <a:custGeom>
              <a:rect b="b" l="l" r="r" t="t"/>
              <a:pathLst>
                <a:path extrusionOk="0" h="5083" w="11066">
                  <a:moveTo>
                    <a:pt x="2541" y="1"/>
                  </a:moveTo>
                  <a:cubicBezTo>
                    <a:pt x="1138" y="1"/>
                    <a:pt x="0" y="1138"/>
                    <a:pt x="0" y="2542"/>
                  </a:cubicBezTo>
                  <a:cubicBezTo>
                    <a:pt x="0" y="3945"/>
                    <a:pt x="1138" y="5083"/>
                    <a:pt x="2541" y="5083"/>
                  </a:cubicBezTo>
                  <a:lnTo>
                    <a:pt x="8524" y="5083"/>
                  </a:lnTo>
                  <a:cubicBezTo>
                    <a:pt x="9928" y="5083"/>
                    <a:pt x="11065" y="3945"/>
                    <a:pt x="11065" y="2542"/>
                  </a:cubicBezTo>
                  <a:cubicBezTo>
                    <a:pt x="11065" y="1138"/>
                    <a:pt x="9926" y="1"/>
                    <a:pt x="8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3407525" y="4888400"/>
              <a:ext cx="356375" cy="118425"/>
            </a:xfrm>
            <a:custGeom>
              <a:rect b="b" l="l" r="r" t="t"/>
              <a:pathLst>
                <a:path extrusionOk="0" h="4737" w="14255">
                  <a:moveTo>
                    <a:pt x="2370" y="0"/>
                  </a:moveTo>
                  <a:cubicBezTo>
                    <a:pt x="1060" y="0"/>
                    <a:pt x="0" y="1060"/>
                    <a:pt x="0" y="2370"/>
                  </a:cubicBezTo>
                  <a:cubicBezTo>
                    <a:pt x="0" y="3677"/>
                    <a:pt x="1059" y="4737"/>
                    <a:pt x="2367" y="4737"/>
                  </a:cubicBezTo>
                  <a:cubicBezTo>
                    <a:pt x="2368" y="4737"/>
                    <a:pt x="2369" y="4737"/>
                    <a:pt x="2370" y="4737"/>
                  </a:cubicBezTo>
                  <a:lnTo>
                    <a:pt x="11886" y="4737"/>
                  </a:lnTo>
                  <a:cubicBezTo>
                    <a:pt x="11887" y="4737"/>
                    <a:pt x="11888" y="4737"/>
                    <a:pt x="11889" y="4737"/>
                  </a:cubicBezTo>
                  <a:cubicBezTo>
                    <a:pt x="13195" y="4737"/>
                    <a:pt x="14254" y="3677"/>
                    <a:pt x="14254" y="2370"/>
                  </a:cubicBezTo>
                  <a:cubicBezTo>
                    <a:pt x="14254" y="1060"/>
                    <a:pt x="13194" y="0"/>
                    <a:pt x="11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3405500" y="4748000"/>
              <a:ext cx="343125" cy="140425"/>
            </a:xfrm>
            <a:custGeom>
              <a:rect b="b" l="l" r="r" t="t"/>
              <a:pathLst>
                <a:path extrusionOk="0" h="5617" w="13725">
                  <a:moveTo>
                    <a:pt x="2809" y="1"/>
                  </a:moveTo>
                  <a:cubicBezTo>
                    <a:pt x="1259" y="1"/>
                    <a:pt x="2" y="1258"/>
                    <a:pt x="2" y="2808"/>
                  </a:cubicBezTo>
                  <a:cubicBezTo>
                    <a:pt x="1" y="4359"/>
                    <a:pt x="1259" y="5616"/>
                    <a:pt x="2809" y="5616"/>
                  </a:cubicBezTo>
                  <a:lnTo>
                    <a:pt x="10918" y="5616"/>
                  </a:lnTo>
                  <a:cubicBezTo>
                    <a:pt x="12468" y="5616"/>
                    <a:pt x="13724" y="4359"/>
                    <a:pt x="13724" y="2808"/>
                  </a:cubicBezTo>
                  <a:lnTo>
                    <a:pt x="13723" y="2808"/>
                  </a:lnTo>
                  <a:cubicBezTo>
                    <a:pt x="13723" y="1258"/>
                    <a:pt x="12466" y="1"/>
                    <a:pt x="10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3422800" y="4639725"/>
              <a:ext cx="325825" cy="108300"/>
            </a:xfrm>
            <a:custGeom>
              <a:rect b="b" l="l" r="r" t="t"/>
              <a:pathLst>
                <a:path extrusionOk="0" h="4332" w="13033">
                  <a:moveTo>
                    <a:pt x="2166" y="1"/>
                  </a:moveTo>
                  <a:cubicBezTo>
                    <a:pt x="969" y="1"/>
                    <a:pt x="0" y="971"/>
                    <a:pt x="0" y="2166"/>
                  </a:cubicBezTo>
                  <a:cubicBezTo>
                    <a:pt x="0" y="3363"/>
                    <a:pt x="971" y="4332"/>
                    <a:pt x="2166" y="4332"/>
                  </a:cubicBezTo>
                  <a:lnTo>
                    <a:pt x="10867" y="4332"/>
                  </a:lnTo>
                  <a:cubicBezTo>
                    <a:pt x="12062" y="4332"/>
                    <a:pt x="13032" y="3363"/>
                    <a:pt x="13032" y="2166"/>
                  </a:cubicBezTo>
                  <a:cubicBezTo>
                    <a:pt x="13032" y="971"/>
                    <a:pt x="12063" y="1"/>
                    <a:pt x="10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4420597" y="4864433"/>
              <a:ext cx="3517155" cy="538875"/>
            </a:xfrm>
            <a:custGeom>
              <a:rect b="b" l="l" r="r" t="t"/>
              <a:pathLst>
                <a:path extrusionOk="0" h="21555" w="109637">
                  <a:moveTo>
                    <a:pt x="0" y="0"/>
                  </a:moveTo>
                  <a:lnTo>
                    <a:pt x="0" y="21554"/>
                  </a:lnTo>
                  <a:lnTo>
                    <a:pt x="109637" y="21554"/>
                  </a:lnTo>
                  <a:lnTo>
                    <a:pt x="10963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3635875" y="4651275"/>
              <a:ext cx="113650" cy="73950"/>
            </a:xfrm>
            <a:custGeom>
              <a:rect b="b" l="l" r="r" t="t"/>
              <a:pathLst>
                <a:path extrusionOk="0" h="2958" w="4546">
                  <a:moveTo>
                    <a:pt x="2180" y="1"/>
                  </a:moveTo>
                  <a:cubicBezTo>
                    <a:pt x="1101" y="1"/>
                    <a:pt x="0" y="365"/>
                    <a:pt x="0" y="365"/>
                  </a:cubicBezTo>
                  <a:lnTo>
                    <a:pt x="0" y="2679"/>
                  </a:lnTo>
                  <a:cubicBezTo>
                    <a:pt x="0" y="2679"/>
                    <a:pt x="907" y="2958"/>
                    <a:pt x="1856" y="2958"/>
                  </a:cubicBezTo>
                  <a:cubicBezTo>
                    <a:pt x="2440" y="2958"/>
                    <a:pt x="3039" y="2853"/>
                    <a:pt x="3454" y="2513"/>
                  </a:cubicBezTo>
                  <a:cubicBezTo>
                    <a:pt x="4546" y="1620"/>
                    <a:pt x="3646" y="331"/>
                    <a:pt x="3339" y="199"/>
                  </a:cubicBezTo>
                  <a:cubicBezTo>
                    <a:pt x="2997" y="54"/>
                    <a:pt x="2590" y="1"/>
                    <a:pt x="2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3632900" y="4781200"/>
              <a:ext cx="103000" cy="73975"/>
            </a:xfrm>
            <a:custGeom>
              <a:rect b="b" l="l" r="r" t="t"/>
              <a:pathLst>
                <a:path extrusionOk="0" h="2959" w="4120">
                  <a:moveTo>
                    <a:pt x="1976" y="1"/>
                  </a:moveTo>
                  <a:cubicBezTo>
                    <a:pt x="999" y="1"/>
                    <a:pt x="1" y="366"/>
                    <a:pt x="1" y="366"/>
                  </a:cubicBezTo>
                  <a:lnTo>
                    <a:pt x="1" y="2680"/>
                  </a:lnTo>
                  <a:cubicBezTo>
                    <a:pt x="1" y="2680"/>
                    <a:pt x="823" y="2958"/>
                    <a:pt x="1683" y="2958"/>
                  </a:cubicBezTo>
                  <a:cubicBezTo>
                    <a:pt x="2212" y="2958"/>
                    <a:pt x="2755" y="2853"/>
                    <a:pt x="3131" y="2513"/>
                  </a:cubicBezTo>
                  <a:cubicBezTo>
                    <a:pt x="4119" y="1621"/>
                    <a:pt x="3305" y="330"/>
                    <a:pt x="3026" y="200"/>
                  </a:cubicBezTo>
                  <a:cubicBezTo>
                    <a:pt x="2717" y="54"/>
                    <a:pt x="2348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3649075" y="4910625"/>
              <a:ext cx="103925" cy="73975"/>
            </a:xfrm>
            <a:custGeom>
              <a:rect b="b" l="l" r="r" t="t"/>
              <a:pathLst>
                <a:path extrusionOk="0" h="2959" w="4157">
                  <a:moveTo>
                    <a:pt x="1991" y="1"/>
                  </a:moveTo>
                  <a:cubicBezTo>
                    <a:pt x="1006" y="1"/>
                    <a:pt x="0" y="365"/>
                    <a:pt x="0" y="365"/>
                  </a:cubicBezTo>
                  <a:lnTo>
                    <a:pt x="0" y="2678"/>
                  </a:lnTo>
                  <a:cubicBezTo>
                    <a:pt x="0" y="2678"/>
                    <a:pt x="831" y="2958"/>
                    <a:pt x="1700" y="2958"/>
                  </a:cubicBezTo>
                  <a:cubicBezTo>
                    <a:pt x="2233" y="2958"/>
                    <a:pt x="2780" y="2853"/>
                    <a:pt x="3159" y="2514"/>
                  </a:cubicBezTo>
                  <a:cubicBezTo>
                    <a:pt x="4157" y="1621"/>
                    <a:pt x="3335" y="331"/>
                    <a:pt x="3053" y="200"/>
                  </a:cubicBezTo>
                  <a:cubicBezTo>
                    <a:pt x="2740" y="54"/>
                    <a:pt x="2367" y="1"/>
                    <a:pt x="1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3626850" y="5036700"/>
              <a:ext cx="103400" cy="67275"/>
            </a:xfrm>
            <a:custGeom>
              <a:rect b="b" l="l" r="r" t="t"/>
              <a:pathLst>
                <a:path extrusionOk="0" h="2691" w="4136">
                  <a:moveTo>
                    <a:pt x="1981" y="1"/>
                  </a:moveTo>
                  <a:cubicBezTo>
                    <a:pt x="1001" y="1"/>
                    <a:pt x="0" y="332"/>
                    <a:pt x="0" y="332"/>
                  </a:cubicBezTo>
                  <a:lnTo>
                    <a:pt x="0" y="2437"/>
                  </a:lnTo>
                  <a:cubicBezTo>
                    <a:pt x="0" y="2437"/>
                    <a:pt x="825" y="2690"/>
                    <a:pt x="1689" y="2690"/>
                  </a:cubicBezTo>
                  <a:cubicBezTo>
                    <a:pt x="2219" y="2690"/>
                    <a:pt x="2765" y="2595"/>
                    <a:pt x="3143" y="2286"/>
                  </a:cubicBezTo>
                  <a:cubicBezTo>
                    <a:pt x="4135" y="1475"/>
                    <a:pt x="3316" y="302"/>
                    <a:pt x="3037" y="182"/>
                  </a:cubicBezTo>
                  <a:cubicBezTo>
                    <a:pt x="2726" y="49"/>
                    <a:pt x="2355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3366625" y="4501600"/>
              <a:ext cx="961750" cy="490300"/>
            </a:xfrm>
            <a:custGeom>
              <a:rect b="b" l="l" r="r" t="t"/>
              <a:pathLst>
                <a:path extrusionOk="0" h="19612" w="38470">
                  <a:moveTo>
                    <a:pt x="9480" y="0"/>
                  </a:moveTo>
                  <a:cubicBezTo>
                    <a:pt x="9113" y="0"/>
                    <a:pt x="8821" y="32"/>
                    <a:pt x="8631" y="102"/>
                  </a:cubicBezTo>
                  <a:cubicBezTo>
                    <a:pt x="6213" y="995"/>
                    <a:pt x="1099" y="4198"/>
                    <a:pt x="298" y="5210"/>
                  </a:cubicBezTo>
                  <a:cubicBezTo>
                    <a:pt x="0" y="5586"/>
                    <a:pt x="1561" y="7679"/>
                    <a:pt x="4178" y="7679"/>
                  </a:cubicBezTo>
                  <a:cubicBezTo>
                    <a:pt x="4705" y="7679"/>
                    <a:pt x="5275" y="7594"/>
                    <a:pt x="5881" y="7393"/>
                  </a:cubicBezTo>
                  <a:cubicBezTo>
                    <a:pt x="9499" y="6194"/>
                    <a:pt x="10224" y="5741"/>
                    <a:pt x="10224" y="5741"/>
                  </a:cubicBezTo>
                  <a:lnTo>
                    <a:pt x="16688" y="9315"/>
                  </a:lnTo>
                  <a:cubicBezTo>
                    <a:pt x="16688" y="9315"/>
                    <a:pt x="16662" y="17601"/>
                    <a:pt x="21130" y="19035"/>
                  </a:cubicBezTo>
                  <a:cubicBezTo>
                    <a:pt x="22456" y="19462"/>
                    <a:pt x="23866" y="19611"/>
                    <a:pt x="25193" y="19611"/>
                  </a:cubicBezTo>
                  <a:cubicBezTo>
                    <a:pt x="28339" y="19611"/>
                    <a:pt x="31022" y="18770"/>
                    <a:pt x="31022" y="18770"/>
                  </a:cubicBezTo>
                  <a:lnTo>
                    <a:pt x="38469" y="19088"/>
                  </a:lnTo>
                  <a:lnTo>
                    <a:pt x="38468" y="15260"/>
                  </a:lnTo>
                  <a:cubicBezTo>
                    <a:pt x="38454" y="15263"/>
                    <a:pt x="38425" y="15264"/>
                    <a:pt x="38383" y="15264"/>
                  </a:cubicBezTo>
                  <a:cubicBezTo>
                    <a:pt x="37625" y="15264"/>
                    <a:pt x="32565" y="14835"/>
                    <a:pt x="32565" y="14835"/>
                  </a:cubicBezTo>
                  <a:lnTo>
                    <a:pt x="19853" y="1911"/>
                  </a:lnTo>
                  <a:cubicBezTo>
                    <a:pt x="19853" y="1911"/>
                    <a:pt x="12353" y="0"/>
                    <a:pt x="9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3364350" y="4563175"/>
              <a:ext cx="128125" cy="77650"/>
            </a:xfrm>
            <a:custGeom>
              <a:rect b="b" l="l" r="r" t="t"/>
              <a:pathLst>
                <a:path extrusionOk="0" h="3106" w="5125">
                  <a:moveTo>
                    <a:pt x="4191" y="1"/>
                  </a:moveTo>
                  <a:lnTo>
                    <a:pt x="0" y="2385"/>
                  </a:lnTo>
                  <a:cubicBezTo>
                    <a:pt x="0" y="2385"/>
                    <a:pt x="565" y="3105"/>
                    <a:pt x="1673" y="3105"/>
                  </a:cubicBezTo>
                  <a:cubicBezTo>
                    <a:pt x="1822" y="3105"/>
                    <a:pt x="1981" y="3092"/>
                    <a:pt x="2149" y="3063"/>
                  </a:cubicBezTo>
                  <a:cubicBezTo>
                    <a:pt x="3570" y="2814"/>
                    <a:pt x="5124" y="1194"/>
                    <a:pt x="5124" y="1194"/>
                  </a:cubicBezTo>
                  <a:lnTo>
                    <a:pt x="4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4188950" y="4792300"/>
              <a:ext cx="269775" cy="683125"/>
            </a:xfrm>
            <a:custGeom>
              <a:rect b="b" l="l" r="r" t="t"/>
              <a:pathLst>
                <a:path extrusionOk="0" h="27325" w="10791">
                  <a:moveTo>
                    <a:pt x="0" y="1"/>
                  </a:moveTo>
                  <a:lnTo>
                    <a:pt x="0" y="27324"/>
                  </a:lnTo>
                  <a:lnTo>
                    <a:pt x="10790" y="27324"/>
                  </a:lnTo>
                  <a:lnTo>
                    <a:pt x="1079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3083450" y="3030450"/>
              <a:ext cx="636400" cy="1036125"/>
            </a:xfrm>
            <a:custGeom>
              <a:rect b="b" l="l" r="r" t="t"/>
              <a:pathLst>
                <a:path extrusionOk="0" h="41445" w="25456">
                  <a:moveTo>
                    <a:pt x="13592" y="0"/>
                  </a:moveTo>
                  <a:cubicBezTo>
                    <a:pt x="7039" y="0"/>
                    <a:pt x="1727" y="5313"/>
                    <a:pt x="1727" y="11865"/>
                  </a:cubicBezTo>
                  <a:cubicBezTo>
                    <a:pt x="1727" y="11865"/>
                    <a:pt x="1" y="26103"/>
                    <a:pt x="25456" y="41444"/>
                  </a:cubicBezTo>
                  <a:lnTo>
                    <a:pt x="25456" y="11865"/>
                  </a:lnTo>
                  <a:cubicBezTo>
                    <a:pt x="25456" y="5313"/>
                    <a:pt x="20144" y="0"/>
                    <a:pt x="135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225950" y="409400"/>
              <a:ext cx="2477375" cy="2495250"/>
            </a:xfrm>
            <a:custGeom>
              <a:rect b="b" l="l" r="r" t="t"/>
              <a:pathLst>
                <a:path extrusionOk="0" h="99810" w="99095">
                  <a:moveTo>
                    <a:pt x="99095" y="0"/>
                  </a:moveTo>
                  <a:cubicBezTo>
                    <a:pt x="98938" y="0"/>
                    <a:pt x="98790" y="0"/>
                    <a:pt x="98635" y="10"/>
                  </a:cubicBezTo>
                  <a:cubicBezTo>
                    <a:pt x="97807" y="15"/>
                    <a:pt x="96985" y="37"/>
                    <a:pt x="96164" y="66"/>
                  </a:cubicBezTo>
                  <a:cubicBezTo>
                    <a:pt x="44310" y="1892"/>
                    <a:pt x="2528" y="43285"/>
                    <a:pt x="58" y="94969"/>
                  </a:cubicBezTo>
                  <a:cubicBezTo>
                    <a:pt x="51" y="95131"/>
                    <a:pt x="43" y="95286"/>
                    <a:pt x="37" y="95450"/>
                  </a:cubicBezTo>
                  <a:cubicBezTo>
                    <a:pt x="22" y="95827"/>
                    <a:pt x="9" y="96201"/>
                    <a:pt x="0" y="96577"/>
                  </a:cubicBezTo>
                  <a:cubicBezTo>
                    <a:pt x="256" y="96555"/>
                    <a:pt x="461" y="96328"/>
                    <a:pt x="461" y="96066"/>
                  </a:cubicBezTo>
                  <a:lnTo>
                    <a:pt x="461" y="95470"/>
                  </a:lnTo>
                  <a:cubicBezTo>
                    <a:pt x="461" y="95435"/>
                    <a:pt x="454" y="95399"/>
                    <a:pt x="454" y="95364"/>
                  </a:cubicBezTo>
                  <a:cubicBezTo>
                    <a:pt x="5515" y="94423"/>
                    <a:pt x="12205" y="93850"/>
                    <a:pt x="19538" y="93850"/>
                  </a:cubicBezTo>
                  <a:cubicBezTo>
                    <a:pt x="34129" y="93850"/>
                    <a:pt x="46170" y="96115"/>
                    <a:pt x="47961" y="99054"/>
                  </a:cubicBezTo>
                  <a:lnTo>
                    <a:pt x="47961" y="99060"/>
                  </a:lnTo>
                  <a:cubicBezTo>
                    <a:pt x="47791" y="99137"/>
                    <a:pt x="47678" y="99315"/>
                    <a:pt x="47678" y="99512"/>
                  </a:cubicBezTo>
                  <a:lnTo>
                    <a:pt x="47678" y="99809"/>
                  </a:lnTo>
                  <a:lnTo>
                    <a:pt x="48195" y="99809"/>
                  </a:lnTo>
                  <a:cubicBezTo>
                    <a:pt x="48195" y="99542"/>
                    <a:pt x="48195" y="99265"/>
                    <a:pt x="48202" y="98996"/>
                  </a:cubicBezTo>
                  <a:cubicBezTo>
                    <a:pt x="48414" y="46610"/>
                    <a:pt x="69475" y="3845"/>
                    <a:pt x="96114" y="234"/>
                  </a:cubicBezTo>
                  <a:cubicBezTo>
                    <a:pt x="96950" y="128"/>
                    <a:pt x="97791" y="51"/>
                    <a:pt x="98641" y="15"/>
                  </a:cubicBezTo>
                  <a:cubicBezTo>
                    <a:pt x="98790" y="9"/>
                    <a:pt x="98945" y="9"/>
                    <a:pt x="99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2430825" y="409225"/>
              <a:ext cx="3782925" cy="2495450"/>
            </a:xfrm>
            <a:custGeom>
              <a:rect b="b" l="l" r="r" t="t"/>
              <a:pathLst>
                <a:path extrusionOk="0" h="99818" w="151317">
                  <a:moveTo>
                    <a:pt x="51562" y="1"/>
                  </a:moveTo>
                  <a:cubicBezTo>
                    <a:pt x="51343" y="1"/>
                    <a:pt x="51116" y="1"/>
                    <a:pt x="50897" y="7"/>
                  </a:cubicBezTo>
                  <a:cubicBezTo>
                    <a:pt x="50747" y="14"/>
                    <a:pt x="50592" y="14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7" y="56"/>
                  </a:cubicBezTo>
                  <a:cubicBezTo>
                    <a:pt x="49594" y="71"/>
                    <a:pt x="49389" y="85"/>
                    <a:pt x="49177" y="107"/>
                  </a:cubicBezTo>
                  <a:cubicBezTo>
                    <a:pt x="48966" y="120"/>
                    <a:pt x="48753" y="142"/>
                    <a:pt x="48548" y="171"/>
                  </a:cubicBezTo>
                  <a:cubicBezTo>
                    <a:pt x="48344" y="191"/>
                    <a:pt x="48131" y="220"/>
                    <a:pt x="47918" y="241"/>
                  </a:cubicBezTo>
                  <a:cubicBezTo>
                    <a:pt x="47791" y="262"/>
                    <a:pt x="47663" y="284"/>
                    <a:pt x="47535" y="297"/>
                  </a:cubicBezTo>
                  <a:cubicBezTo>
                    <a:pt x="47351" y="326"/>
                    <a:pt x="47161" y="354"/>
                    <a:pt x="46977" y="390"/>
                  </a:cubicBezTo>
                  <a:cubicBezTo>
                    <a:pt x="46758" y="425"/>
                    <a:pt x="46544" y="467"/>
                    <a:pt x="46325" y="510"/>
                  </a:cubicBezTo>
                  <a:cubicBezTo>
                    <a:pt x="46113" y="552"/>
                    <a:pt x="45901" y="595"/>
                    <a:pt x="45681" y="644"/>
                  </a:cubicBezTo>
                  <a:cubicBezTo>
                    <a:pt x="45468" y="686"/>
                    <a:pt x="45255" y="737"/>
                    <a:pt x="45044" y="793"/>
                  </a:cubicBezTo>
                  <a:cubicBezTo>
                    <a:pt x="44832" y="842"/>
                    <a:pt x="44612" y="899"/>
                    <a:pt x="44399" y="956"/>
                  </a:cubicBezTo>
                  <a:cubicBezTo>
                    <a:pt x="44138" y="1027"/>
                    <a:pt x="43869" y="1104"/>
                    <a:pt x="43600" y="1182"/>
                  </a:cubicBezTo>
                  <a:cubicBezTo>
                    <a:pt x="43415" y="1239"/>
                    <a:pt x="43232" y="1296"/>
                    <a:pt x="43048" y="1352"/>
                  </a:cubicBezTo>
                  <a:cubicBezTo>
                    <a:pt x="42864" y="1416"/>
                    <a:pt x="42687" y="1473"/>
                    <a:pt x="42502" y="1537"/>
                  </a:cubicBezTo>
                  <a:cubicBezTo>
                    <a:pt x="42291" y="1607"/>
                    <a:pt x="42079" y="1685"/>
                    <a:pt x="41873" y="1763"/>
                  </a:cubicBezTo>
                  <a:cubicBezTo>
                    <a:pt x="41442" y="1918"/>
                    <a:pt x="41016" y="2088"/>
                    <a:pt x="40584" y="2265"/>
                  </a:cubicBezTo>
                  <a:cubicBezTo>
                    <a:pt x="40188" y="2435"/>
                    <a:pt x="39799" y="2606"/>
                    <a:pt x="39402" y="2789"/>
                  </a:cubicBezTo>
                  <a:cubicBezTo>
                    <a:pt x="38278" y="3323"/>
                    <a:pt x="37181" y="3913"/>
                    <a:pt x="36118" y="4559"/>
                  </a:cubicBezTo>
                  <a:cubicBezTo>
                    <a:pt x="35905" y="4687"/>
                    <a:pt x="35686" y="4820"/>
                    <a:pt x="35474" y="4955"/>
                  </a:cubicBezTo>
                  <a:cubicBezTo>
                    <a:pt x="35262" y="5098"/>
                    <a:pt x="35041" y="5231"/>
                    <a:pt x="34829" y="5381"/>
                  </a:cubicBezTo>
                  <a:cubicBezTo>
                    <a:pt x="34618" y="5522"/>
                    <a:pt x="34404" y="5664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5" y="6343"/>
                    <a:pt x="33250" y="6478"/>
                    <a:pt x="33066" y="6619"/>
                  </a:cubicBezTo>
                  <a:cubicBezTo>
                    <a:pt x="32692" y="6895"/>
                    <a:pt x="32323" y="7179"/>
                    <a:pt x="31954" y="7475"/>
                  </a:cubicBezTo>
                  <a:lnTo>
                    <a:pt x="31949" y="7475"/>
                  </a:lnTo>
                  <a:cubicBezTo>
                    <a:pt x="31580" y="7773"/>
                    <a:pt x="31212" y="8070"/>
                    <a:pt x="30850" y="8382"/>
                  </a:cubicBezTo>
                  <a:cubicBezTo>
                    <a:pt x="30497" y="8678"/>
                    <a:pt x="30150" y="8983"/>
                    <a:pt x="29802" y="9302"/>
                  </a:cubicBezTo>
                  <a:cubicBezTo>
                    <a:pt x="29782" y="9317"/>
                    <a:pt x="29763" y="9333"/>
                    <a:pt x="29747" y="9352"/>
                  </a:cubicBezTo>
                  <a:cubicBezTo>
                    <a:pt x="29391" y="9671"/>
                    <a:pt x="29038" y="10003"/>
                    <a:pt x="28692" y="10336"/>
                  </a:cubicBezTo>
                  <a:cubicBezTo>
                    <a:pt x="28515" y="10505"/>
                    <a:pt x="28337" y="10675"/>
                    <a:pt x="28160" y="10852"/>
                  </a:cubicBezTo>
                  <a:lnTo>
                    <a:pt x="27629" y="11384"/>
                  </a:lnTo>
                  <a:cubicBezTo>
                    <a:pt x="27452" y="11560"/>
                    <a:pt x="27275" y="11738"/>
                    <a:pt x="27105" y="11922"/>
                  </a:cubicBezTo>
                  <a:cubicBezTo>
                    <a:pt x="26759" y="12282"/>
                    <a:pt x="26419" y="12650"/>
                    <a:pt x="26065" y="13032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4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3"/>
                    <a:pt x="21110" y="19262"/>
                  </a:cubicBezTo>
                  <a:cubicBezTo>
                    <a:pt x="20946" y="19490"/>
                    <a:pt x="20791" y="19716"/>
                    <a:pt x="20635" y="19942"/>
                  </a:cubicBezTo>
                  <a:cubicBezTo>
                    <a:pt x="20557" y="20048"/>
                    <a:pt x="20486" y="20156"/>
                    <a:pt x="20416" y="20261"/>
                  </a:cubicBezTo>
                  <a:cubicBezTo>
                    <a:pt x="20176" y="20616"/>
                    <a:pt x="19935" y="20977"/>
                    <a:pt x="19701" y="21337"/>
                  </a:cubicBezTo>
                  <a:cubicBezTo>
                    <a:pt x="19389" y="21811"/>
                    <a:pt x="19086" y="22284"/>
                    <a:pt x="18781" y="22766"/>
                  </a:cubicBezTo>
                  <a:cubicBezTo>
                    <a:pt x="18477" y="23255"/>
                    <a:pt x="18179" y="23743"/>
                    <a:pt x="17881" y="24239"/>
                  </a:cubicBezTo>
                  <a:cubicBezTo>
                    <a:pt x="17436" y="24982"/>
                    <a:pt x="16997" y="25747"/>
                    <a:pt x="16565" y="26519"/>
                  </a:cubicBezTo>
                  <a:cubicBezTo>
                    <a:pt x="16134" y="27298"/>
                    <a:pt x="15701" y="28084"/>
                    <a:pt x="15285" y="28884"/>
                  </a:cubicBezTo>
                  <a:cubicBezTo>
                    <a:pt x="15079" y="29287"/>
                    <a:pt x="14867" y="29690"/>
                    <a:pt x="14668" y="30094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1" y="33577"/>
                    <a:pt x="12729" y="34143"/>
                    <a:pt x="12474" y="34724"/>
                  </a:cubicBezTo>
                  <a:cubicBezTo>
                    <a:pt x="12220" y="35297"/>
                    <a:pt x="11964" y="35878"/>
                    <a:pt x="11716" y="36465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5"/>
                  </a:cubicBezTo>
                  <a:lnTo>
                    <a:pt x="9564" y="41910"/>
                  </a:lnTo>
                  <a:cubicBezTo>
                    <a:pt x="9522" y="42016"/>
                    <a:pt x="9487" y="42123"/>
                    <a:pt x="9444" y="42229"/>
                  </a:cubicBezTo>
                  <a:cubicBezTo>
                    <a:pt x="9259" y="42738"/>
                    <a:pt x="9069" y="43255"/>
                    <a:pt x="8892" y="43779"/>
                  </a:cubicBezTo>
                  <a:cubicBezTo>
                    <a:pt x="8700" y="44323"/>
                    <a:pt x="8509" y="44869"/>
                    <a:pt x="8326" y="45422"/>
                  </a:cubicBezTo>
                  <a:cubicBezTo>
                    <a:pt x="8297" y="45506"/>
                    <a:pt x="8269" y="45592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464" y="51390"/>
                    <a:pt x="6435" y="51488"/>
                    <a:pt x="6407" y="51588"/>
                  </a:cubicBezTo>
                  <a:cubicBezTo>
                    <a:pt x="6237" y="52189"/>
                    <a:pt x="6066" y="52798"/>
                    <a:pt x="5904" y="53407"/>
                  </a:cubicBezTo>
                  <a:cubicBezTo>
                    <a:pt x="5862" y="53563"/>
                    <a:pt x="5819" y="53725"/>
                    <a:pt x="5776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3" y="56352"/>
                    <a:pt x="4963" y="57045"/>
                    <a:pt x="4792" y="57747"/>
                  </a:cubicBezTo>
                  <a:cubicBezTo>
                    <a:pt x="4622" y="58440"/>
                    <a:pt x="4460" y="59141"/>
                    <a:pt x="4304" y="59848"/>
                  </a:cubicBezTo>
                  <a:cubicBezTo>
                    <a:pt x="4141" y="60556"/>
                    <a:pt x="3985" y="61265"/>
                    <a:pt x="3837" y="61980"/>
                  </a:cubicBezTo>
                  <a:cubicBezTo>
                    <a:pt x="3825" y="62021"/>
                    <a:pt x="3815" y="62064"/>
                    <a:pt x="3808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0" y="68521"/>
                  </a:cubicBezTo>
                  <a:cubicBezTo>
                    <a:pt x="2464" y="69257"/>
                    <a:pt x="2343" y="70000"/>
                    <a:pt x="2223" y="70743"/>
                  </a:cubicBezTo>
                  <a:cubicBezTo>
                    <a:pt x="1755" y="73731"/>
                    <a:pt x="1352" y="76775"/>
                    <a:pt x="1033" y="79869"/>
                  </a:cubicBezTo>
                  <a:cubicBezTo>
                    <a:pt x="885" y="81297"/>
                    <a:pt x="750" y="82735"/>
                    <a:pt x="631" y="84187"/>
                  </a:cubicBezTo>
                  <a:cubicBezTo>
                    <a:pt x="616" y="84321"/>
                    <a:pt x="609" y="84456"/>
                    <a:pt x="602" y="84590"/>
                  </a:cubicBezTo>
                  <a:cubicBezTo>
                    <a:pt x="538" y="85362"/>
                    <a:pt x="482" y="86141"/>
                    <a:pt x="432" y="86919"/>
                  </a:cubicBezTo>
                  <a:cubicBezTo>
                    <a:pt x="339" y="88223"/>
                    <a:pt x="263" y="89531"/>
                    <a:pt x="213" y="90841"/>
                  </a:cubicBezTo>
                  <a:cubicBezTo>
                    <a:pt x="199" y="91047"/>
                    <a:pt x="191" y="91258"/>
                    <a:pt x="184" y="91465"/>
                  </a:cubicBezTo>
                  <a:cubicBezTo>
                    <a:pt x="170" y="91585"/>
                    <a:pt x="170" y="91696"/>
                    <a:pt x="162" y="91819"/>
                  </a:cubicBezTo>
                  <a:cubicBezTo>
                    <a:pt x="135" y="92582"/>
                    <a:pt x="113" y="93347"/>
                    <a:pt x="85" y="94119"/>
                  </a:cubicBezTo>
                  <a:cubicBezTo>
                    <a:pt x="33" y="95733"/>
                    <a:pt x="7" y="97361"/>
                    <a:pt x="7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6" y="99817"/>
                  </a:lnTo>
                  <a:lnTo>
                    <a:pt x="516" y="99519"/>
                  </a:lnTo>
                  <a:cubicBezTo>
                    <a:pt x="516" y="99372"/>
                    <a:pt x="455" y="99232"/>
                    <a:pt x="346" y="99131"/>
                  </a:cubicBezTo>
                  <a:cubicBezTo>
                    <a:pt x="3325" y="96158"/>
                    <a:pt x="25115" y="93857"/>
                    <a:pt x="51557" y="93857"/>
                  </a:cubicBezTo>
                  <a:cubicBezTo>
                    <a:pt x="78026" y="93857"/>
                    <a:pt x="99823" y="96164"/>
                    <a:pt x="102775" y="99137"/>
                  </a:cubicBezTo>
                  <a:cubicBezTo>
                    <a:pt x="102667" y="99235"/>
                    <a:pt x="102606" y="99374"/>
                    <a:pt x="102604" y="99519"/>
                  </a:cubicBezTo>
                  <a:lnTo>
                    <a:pt x="102604" y="99816"/>
                  </a:lnTo>
                  <a:lnTo>
                    <a:pt x="103639" y="99816"/>
                  </a:lnTo>
                  <a:lnTo>
                    <a:pt x="103639" y="99519"/>
                  </a:lnTo>
                  <a:cubicBezTo>
                    <a:pt x="103639" y="99322"/>
                    <a:pt x="103525" y="99144"/>
                    <a:pt x="103354" y="99067"/>
                  </a:cubicBezTo>
                  <a:cubicBezTo>
                    <a:pt x="105196" y="96129"/>
                    <a:pt x="117676" y="93856"/>
                    <a:pt x="132799" y="93856"/>
                  </a:cubicBezTo>
                  <a:cubicBezTo>
                    <a:pt x="139593" y="93856"/>
                    <a:pt x="145859" y="94316"/>
                    <a:pt x="150863" y="95088"/>
                  </a:cubicBezTo>
                  <a:lnTo>
                    <a:pt x="150863" y="95627"/>
                  </a:lnTo>
                  <a:cubicBezTo>
                    <a:pt x="150863" y="95896"/>
                    <a:pt x="151055" y="96107"/>
                    <a:pt x="151317" y="96136"/>
                  </a:cubicBezTo>
                  <a:cubicBezTo>
                    <a:pt x="151303" y="95811"/>
                    <a:pt x="151289" y="95477"/>
                    <a:pt x="151272" y="95152"/>
                  </a:cubicBezTo>
                  <a:cubicBezTo>
                    <a:pt x="151266" y="94953"/>
                    <a:pt x="151251" y="94748"/>
                    <a:pt x="151244" y="94542"/>
                  </a:cubicBezTo>
                  <a:lnTo>
                    <a:pt x="151244" y="94535"/>
                  </a:lnTo>
                  <a:cubicBezTo>
                    <a:pt x="148547" y="42907"/>
                    <a:pt x="106625" y="1664"/>
                    <a:pt x="54713" y="56"/>
                  </a:cubicBezTo>
                  <a:cubicBezTo>
                    <a:pt x="54713" y="54"/>
                    <a:pt x="54712" y="53"/>
                    <a:pt x="54711" y="53"/>
                  </a:cubicBezTo>
                  <a:cubicBezTo>
                    <a:pt x="54709" y="53"/>
                    <a:pt x="54705" y="56"/>
                    <a:pt x="54705" y="56"/>
                  </a:cubicBezTo>
                  <a:cubicBezTo>
                    <a:pt x="53905" y="29"/>
                    <a:pt x="53106" y="14"/>
                    <a:pt x="52299" y="7"/>
                  </a:cubicBezTo>
                  <a:lnTo>
                    <a:pt x="52228" y="7"/>
                  </a:lnTo>
                  <a:cubicBezTo>
                    <a:pt x="52009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2430825" y="409225"/>
              <a:ext cx="2578075" cy="2495450"/>
            </a:xfrm>
            <a:custGeom>
              <a:rect b="b" l="l" r="r" t="t"/>
              <a:pathLst>
                <a:path extrusionOk="0" h="99818" w="103123">
                  <a:moveTo>
                    <a:pt x="51562" y="1"/>
                  </a:moveTo>
                  <a:cubicBezTo>
                    <a:pt x="51342" y="1"/>
                    <a:pt x="51116" y="1"/>
                    <a:pt x="50895" y="7"/>
                  </a:cubicBezTo>
                  <a:cubicBezTo>
                    <a:pt x="50747" y="16"/>
                    <a:pt x="50592" y="16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5" y="56"/>
                  </a:cubicBezTo>
                  <a:cubicBezTo>
                    <a:pt x="49594" y="71"/>
                    <a:pt x="49389" y="86"/>
                    <a:pt x="49177" y="107"/>
                  </a:cubicBezTo>
                  <a:cubicBezTo>
                    <a:pt x="48964" y="120"/>
                    <a:pt x="48752" y="142"/>
                    <a:pt x="48546" y="171"/>
                  </a:cubicBezTo>
                  <a:cubicBezTo>
                    <a:pt x="48342" y="192"/>
                    <a:pt x="48130" y="220"/>
                    <a:pt x="47918" y="241"/>
                  </a:cubicBezTo>
                  <a:cubicBezTo>
                    <a:pt x="47790" y="263"/>
                    <a:pt x="47663" y="284"/>
                    <a:pt x="47535" y="297"/>
                  </a:cubicBezTo>
                  <a:cubicBezTo>
                    <a:pt x="47351" y="326"/>
                    <a:pt x="47159" y="354"/>
                    <a:pt x="46976" y="390"/>
                  </a:cubicBezTo>
                  <a:cubicBezTo>
                    <a:pt x="46757" y="425"/>
                    <a:pt x="46544" y="467"/>
                    <a:pt x="46325" y="510"/>
                  </a:cubicBezTo>
                  <a:cubicBezTo>
                    <a:pt x="46113" y="553"/>
                    <a:pt x="45901" y="595"/>
                    <a:pt x="45681" y="644"/>
                  </a:cubicBezTo>
                  <a:cubicBezTo>
                    <a:pt x="45468" y="688"/>
                    <a:pt x="45255" y="737"/>
                    <a:pt x="45043" y="794"/>
                  </a:cubicBezTo>
                  <a:cubicBezTo>
                    <a:pt x="44831" y="843"/>
                    <a:pt x="44612" y="900"/>
                    <a:pt x="44399" y="956"/>
                  </a:cubicBezTo>
                  <a:cubicBezTo>
                    <a:pt x="44137" y="1027"/>
                    <a:pt x="43869" y="1104"/>
                    <a:pt x="43599" y="1183"/>
                  </a:cubicBezTo>
                  <a:cubicBezTo>
                    <a:pt x="43232" y="1296"/>
                    <a:pt x="42863" y="1409"/>
                    <a:pt x="42502" y="1537"/>
                  </a:cubicBezTo>
                  <a:cubicBezTo>
                    <a:pt x="42290" y="1608"/>
                    <a:pt x="42077" y="1685"/>
                    <a:pt x="41872" y="1763"/>
                  </a:cubicBezTo>
                  <a:cubicBezTo>
                    <a:pt x="41441" y="1918"/>
                    <a:pt x="41016" y="2088"/>
                    <a:pt x="40584" y="2265"/>
                  </a:cubicBezTo>
                  <a:cubicBezTo>
                    <a:pt x="40187" y="2435"/>
                    <a:pt x="39798" y="2606"/>
                    <a:pt x="39402" y="2789"/>
                  </a:cubicBezTo>
                  <a:cubicBezTo>
                    <a:pt x="37583" y="3651"/>
                    <a:pt x="35841" y="4662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4" y="6343"/>
                    <a:pt x="33250" y="6478"/>
                    <a:pt x="33066" y="6619"/>
                  </a:cubicBezTo>
                  <a:cubicBezTo>
                    <a:pt x="31572" y="7724"/>
                    <a:pt x="30114" y="8970"/>
                    <a:pt x="28691" y="10336"/>
                  </a:cubicBezTo>
                  <a:cubicBezTo>
                    <a:pt x="28514" y="10506"/>
                    <a:pt x="28337" y="10676"/>
                    <a:pt x="28160" y="10852"/>
                  </a:cubicBezTo>
                  <a:lnTo>
                    <a:pt x="27629" y="11384"/>
                  </a:lnTo>
                  <a:cubicBezTo>
                    <a:pt x="27452" y="11561"/>
                    <a:pt x="27275" y="11738"/>
                    <a:pt x="27105" y="11922"/>
                  </a:cubicBezTo>
                  <a:cubicBezTo>
                    <a:pt x="26751" y="12282"/>
                    <a:pt x="26411" y="12658"/>
                    <a:pt x="26065" y="13034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3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4"/>
                    <a:pt x="21110" y="19263"/>
                  </a:cubicBezTo>
                  <a:cubicBezTo>
                    <a:pt x="20946" y="19490"/>
                    <a:pt x="20791" y="19716"/>
                    <a:pt x="20635" y="19943"/>
                  </a:cubicBezTo>
                  <a:cubicBezTo>
                    <a:pt x="20557" y="20050"/>
                    <a:pt x="20486" y="20156"/>
                    <a:pt x="20416" y="20262"/>
                  </a:cubicBezTo>
                  <a:cubicBezTo>
                    <a:pt x="20176" y="20616"/>
                    <a:pt x="19935" y="20977"/>
                    <a:pt x="19701" y="21339"/>
                  </a:cubicBezTo>
                  <a:cubicBezTo>
                    <a:pt x="19389" y="21811"/>
                    <a:pt x="19086" y="22286"/>
                    <a:pt x="18781" y="22768"/>
                  </a:cubicBezTo>
                  <a:cubicBezTo>
                    <a:pt x="18477" y="23256"/>
                    <a:pt x="18179" y="23743"/>
                    <a:pt x="17881" y="24239"/>
                  </a:cubicBezTo>
                  <a:cubicBezTo>
                    <a:pt x="17436" y="24983"/>
                    <a:pt x="16997" y="25748"/>
                    <a:pt x="16565" y="26519"/>
                  </a:cubicBezTo>
                  <a:cubicBezTo>
                    <a:pt x="16134" y="27298"/>
                    <a:pt x="15701" y="28084"/>
                    <a:pt x="15283" y="28884"/>
                  </a:cubicBezTo>
                  <a:cubicBezTo>
                    <a:pt x="15079" y="29287"/>
                    <a:pt x="14867" y="29691"/>
                    <a:pt x="14668" y="30095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0" y="33578"/>
                    <a:pt x="12729" y="34144"/>
                    <a:pt x="12474" y="34724"/>
                  </a:cubicBezTo>
                  <a:cubicBezTo>
                    <a:pt x="12218" y="35298"/>
                    <a:pt x="11964" y="35878"/>
                    <a:pt x="11716" y="36466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7"/>
                  </a:cubicBezTo>
                  <a:lnTo>
                    <a:pt x="9564" y="41910"/>
                  </a:lnTo>
                  <a:cubicBezTo>
                    <a:pt x="9330" y="42527"/>
                    <a:pt x="9111" y="43150"/>
                    <a:pt x="8892" y="43779"/>
                  </a:cubicBezTo>
                  <a:cubicBezTo>
                    <a:pt x="8666" y="44409"/>
                    <a:pt x="8452" y="45039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245" y="52146"/>
                    <a:pt x="6004" y="53011"/>
                    <a:pt x="5778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4" y="56352"/>
                    <a:pt x="4964" y="57045"/>
                    <a:pt x="4794" y="57747"/>
                  </a:cubicBezTo>
                  <a:cubicBezTo>
                    <a:pt x="4624" y="58440"/>
                    <a:pt x="4460" y="59141"/>
                    <a:pt x="4305" y="59848"/>
                  </a:cubicBezTo>
                  <a:cubicBezTo>
                    <a:pt x="4135" y="60600"/>
                    <a:pt x="3965" y="61350"/>
                    <a:pt x="3810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2" y="68521"/>
                  </a:cubicBezTo>
                  <a:cubicBezTo>
                    <a:pt x="2464" y="69257"/>
                    <a:pt x="2344" y="70000"/>
                    <a:pt x="2224" y="70743"/>
                  </a:cubicBezTo>
                  <a:cubicBezTo>
                    <a:pt x="1756" y="73731"/>
                    <a:pt x="1353" y="76775"/>
                    <a:pt x="1035" y="79869"/>
                  </a:cubicBezTo>
                  <a:cubicBezTo>
                    <a:pt x="885" y="81297"/>
                    <a:pt x="752" y="82735"/>
                    <a:pt x="631" y="84187"/>
                  </a:cubicBezTo>
                  <a:cubicBezTo>
                    <a:pt x="553" y="85094"/>
                    <a:pt x="489" y="86006"/>
                    <a:pt x="432" y="86919"/>
                  </a:cubicBezTo>
                  <a:cubicBezTo>
                    <a:pt x="324" y="88427"/>
                    <a:pt x="241" y="89942"/>
                    <a:pt x="185" y="91465"/>
                  </a:cubicBezTo>
                  <a:cubicBezTo>
                    <a:pt x="170" y="91585"/>
                    <a:pt x="170" y="91696"/>
                    <a:pt x="164" y="91819"/>
                  </a:cubicBezTo>
                  <a:cubicBezTo>
                    <a:pt x="135" y="92582"/>
                    <a:pt x="113" y="93347"/>
                    <a:pt x="86" y="94119"/>
                  </a:cubicBezTo>
                  <a:cubicBezTo>
                    <a:pt x="34" y="95733"/>
                    <a:pt x="9" y="97361"/>
                    <a:pt x="9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8" y="99817"/>
                  </a:lnTo>
                  <a:lnTo>
                    <a:pt x="518" y="99519"/>
                  </a:lnTo>
                  <a:cubicBezTo>
                    <a:pt x="516" y="99372"/>
                    <a:pt x="455" y="99232"/>
                    <a:pt x="347" y="99131"/>
                  </a:cubicBezTo>
                  <a:cubicBezTo>
                    <a:pt x="3327" y="96158"/>
                    <a:pt x="25117" y="93857"/>
                    <a:pt x="51557" y="93857"/>
                  </a:cubicBezTo>
                  <a:cubicBezTo>
                    <a:pt x="78026" y="93857"/>
                    <a:pt x="99824" y="96164"/>
                    <a:pt x="102776" y="99137"/>
                  </a:cubicBezTo>
                  <a:cubicBezTo>
                    <a:pt x="102667" y="99235"/>
                    <a:pt x="102606" y="99374"/>
                    <a:pt x="102606" y="99519"/>
                  </a:cubicBezTo>
                  <a:lnTo>
                    <a:pt x="102606" y="99816"/>
                  </a:lnTo>
                  <a:lnTo>
                    <a:pt x="103123" y="99816"/>
                  </a:lnTo>
                  <a:cubicBezTo>
                    <a:pt x="103123" y="99549"/>
                    <a:pt x="103123" y="99272"/>
                    <a:pt x="103112" y="99002"/>
                  </a:cubicBezTo>
                  <a:cubicBezTo>
                    <a:pt x="102900" y="46362"/>
                    <a:pt x="81634" y="3434"/>
                    <a:pt x="54818" y="192"/>
                  </a:cubicBezTo>
                  <a:cubicBezTo>
                    <a:pt x="53982" y="92"/>
                    <a:pt x="53140" y="36"/>
                    <a:pt x="52299" y="7"/>
                  </a:cubicBezTo>
                  <a:lnTo>
                    <a:pt x="52227" y="7"/>
                  </a:lnTo>
                  <a:cubicBezTo>
                    <a:pt x="52007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1212675" y="2785325"/>
              <a:ext cx="26525" cy="41575"/>
            </a:xfrm>
            <a:custGeom>
              <a:rect b="b" l="l" r="r" t="t"/>
              <a:pathLst>
                <a:path extrusionOk="0" h="1663" w="1061">
                  <a:moveTo>
                    <a:pt x="524" y="0"/>
                  </a:moveTo>
                  <a:cubicBezTo>
                    <a:pt x="236" y="0"/>
                    <a:pt x="1" y="234"/>
                    <a:pt x="2" y="523"/>
                  </a:cubicBezTo>
                  <a:lnTo>
                    <a:pt x="2" y="1133"/>
                  </a:lnTo>
                  <a:cubicBezTo>
                    <a:pt x="1" y="1424"/>
                    <a:pt x="236" y="1662"/>
                    <a:pt x="529" y="1662"/>
                  </a:cubicBezTo>
                  <a:cubicBezTo>
                    <a:pt x="530" y="1662"/>
                    <a:pt x="531" y="1662"/>
                    <a:pt x="531" y="1662"/>
                  </a:cubicBezTo>
                  <a:cubicBezTo>
                    <a:pt x="535" y="1662"/>
                    <a:pt x="538" y="1662"/>
                    <a:pt x="541" y="1662"/>
                  </a:cubicBezTo>
                  <a:cubicBezTo>
                    <a:pt x="557" y="1662"/>
                    <a:pt x="573" y="1660"/>
                    <a:pt x="589" y="1655"/>
                  </a:cubicBezTo>
                  <a:cubicBezTo>
                    <a:pt x="850" y="1634"/>
                    <a:pt x="1061" y="1401"/>
                    <a:pt x="1061" y="1133"/>
                  </a:cubicBezTo>
                  <a:lnTo>
                    <a:pt x="1061" y="523"/>
                  </a:lnTo>
                  <a:cubicBezTo>
                    <a:pt x="1061" y="486"/>
                    <a:pt x="1053" y="451"/>
                    <a:pt x="1053" y="414"/>
                  </a:cubicBezTo>
                  <a:cubicBezTo>
                    <a:pt x="1009" y="219"/>
                    <a:pt x="851" y="59"/>
                    <a:pt x="647" y="8"/>
                  </a:cubicBezTo>
                  <a:cubicBezTo>
                    <a:pt x="610" y="8"/>
                    <a:pt x="567" y="0"/>
                    <a:pt x="531" y="0"/>
                  </a:cubicBezTo>
                  <a:cubicBezTo>
                    <a:pt x="529" y="0"/>
                    <a:pt x="52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417525" y="2877800"/>
              <a:ext cx="26700" cy="41750"/>
            </a:xfrm>
            <a:custGeom>
              <a:rect b="b" l="l" r="r" t="t"/>
              <a:pathLst>
                <a:path extrusionOk="0" h="1670" w="1068">
                  <a:moveTo>
                    <a:pt x="532" y="1"/>
                  </a:moveTo>
                  <a:cubicBezTo>
                    <a:pt x="449" y="1"/>
                    <a:pt x="368" y="21"/>
                    <a:pt x="293" y="59"/>
                  </a:cubicBezTo>
                  <a:lnTo>
                    <a:pt x="293" y="66"/>
                  </a:lnTo>
                  <a:cubicBezTo>
                    <a:pt x="115" y="150"/>
                    <a:pt x="2" y="331"/>
                    <a:pt x="3" y="530"/>
                  </a:cubicBezTo>
                  <a:lnTo>
                    <a:pt x="3" y="1140"/>
                  </a:lnTo>
                  <a:cubicBezTo>
                    <a:pt x="0" y="1337"/>
                    <a:pt x="115" y="1518"/>
                    <a:pt x="293" y="1604"/>
                  </a:cubicBezTo>
                  <a:lnTo>
                    <a:pt x="293" y="1611"/>
                  </a:lnTo>
                  <a:cubicBezTo>
                    <a:pt x="366" y="1649"/>
                    <a:pt x="449" y="1669"/>
                    <a:pt x="532" y="1669"/>
                  </a:cubicBezTo>
                  <a:cubicBezTo>
                    <a:pt x="536" y="1669"/>
                    <a:pt x="539" y="1669"/>
                    <a:pt x="542" y="1669"/>
                  </a:cubicBezTo>
                  <a:cubicBezTo>
                    <a:pt x="833" y="1669"/>
                    <a:pt x="1067" y="1430"/>
                    <a:pt x="1062" y="1140"/>
                  </a:cubicBezTo>
                  <a:lnTo>
                    <a:pt x="1062" y="530"/>
                  </a:lnTo>
                  <a:cubicBezTo>
                    <a:pt x="1060" y="379"/>
                    <a:pt x="998" y="235"/>
                    <a:pt x="888" y="130"/>
                  </a:cubicBezTo>
                  <a:cubicBezTo>
                    <a:pt x="791" y="47"/>
                    <a:pt x="667" y="1"/>
                    <a:pt x="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4995650" y="2877800"/>
              <a:ext cx="26525" cy="41750"/>
            </a:xfrm>
            <a:custGeom>
              <a:rect b="b" l="l" r="r" t="t"/>
              <a:pathLst>
                <a:path extrusionOk="0" h="1670" w="1061">
                  <a:moveTo>
                    <a:pt x="537" y="0"/>
                  </a:moveTo>
                  <a:cubicBezTo>
                    <a:pt x="535" y="0"/>
                    <a:pt x="532" y="0"/>
                    <a:pt x="530" y="1"/>
                  </a:cubicBezTo>
                  <a:lnTo>
                    <a:pt x="522" y="1"/>
                  </a:lnTo>
                  <a:cubicBezTo>
                    <a:pt x="393" y="2"/>
                    <a:pt x="269" y="51"/>
                    <a:pt x="173" y="138"/>
                  </a:cubicBezTo>
                  <a:cubicBezTo>
                    <a:pt x="63" y="239"/>
                    <a:pt x="1" y="380"/>
                    <a:pt x="1" y="530"/>
                  </a:cubicBezTo>
                  <a:lnTo>
                    <a:pt x="1" y="1140"/>
                  </a:lnTo>
                  <a:cubicBezTo>
                    <a:pt x="1" y="1288"/>
                    <a:pt x="63" y="1430"/>
                    <a:pt x="173" y="1530"/>
                  </a:cubicBezTo>
                  <a:cubicBezTo>
                    <a:pt x="269" y="1619"/>
                    <a:pt x="395" y="1669"/>
                    <a:pt x="525" y="1669"/>
                  </a:cubicBezTo>
                  <a:cubicBezTo>
                    <a:pt x="527" y="1669"/>
                    <a:pt x="528" y="1669"/>
                    <a:pt x="530" y="1669"/>
                  </a:cubicBezTo>
                  <a:cubicBezTo>
                    <a:pt x="532" y="1669"/>
                    <a:pt x="535" y="1669"/>
                    <a:pt x="537" y="1669"/>
                  </a:cubicBezTo>
                  <a:cubicBezTo>
                    <a:pt x="619" y="1669"/>
                    <a:pt x="699" y="1646"/>
                    <a:pt x="770" y="1604"/>
                  </a:cubicBezTo>
                  <a:cubicBezTo>
                    <a:pt x="948" y="1518"/>
                    <a:pt x="1061" y="1337"/>
                    <a:pt x="1058" y="1140"/>
                  </a:cubicBezTo>
                  <a:lnTo>
                    <a:pt x="1058" y="530"/>
                  </a:lnTo>
                  <a:cubicBezTo>
                    <a:pt x="1061" y="333"/>
                    <a:pt x="948" y="152"/>
                    <a:pt x="770" y="66"/>
                  </a:cubicBezTo>
                  <a:cubicBezTo>
                    <a:pt x="699" y="24"/>
                    <a:pt x="619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6194375" y="2783100"/>
              <a:ext cx="26350" cy="41550"/>
            </a:xfrm>
            <a:custGeom>
              <a:rect b="b" l="l" r="r" t="t"/>
              <a:pathLst>
                <a:path extrusionOk="0" h="1662" w="1054">
                  <a:moveTo>
                    <a:pt x="530" y="1"/>
                  </a:moveTo>
                  <a:cubicBezTo>
                    <a:pt x="483" y="2"/>
                    <a:pt x="437" y="6"/>
                    <a:pt x="391" y="14"/>
                  </a:cubicBezTo>
                  <a:lnTo>
                    <a:pt x="391" y="23"/>
                  </a:lnTo>
                  <a:cubicBezTo>
                    <a:pt x="161" y="82"/>
                    <a:pt x="0" y="291"/>
                    <a:pt x="0" y="529"/>
                  </a:cubicBezTo>
                  <a:lnTo>
                    <a:pt x="0" y="1132"/>
                  </a:lnTo>
                  <a:cubicBezTo>
                    <a:pt x="0" y="1408"/>
                    <a:pt x="195" y="1626"/>
                    <a:pt x="464" y="1653"/>
                  </a:cubicBezTo>
                  <a:cubicBezTo>
                    <a:pt x="482" y="1659"/>
                    <a:pt x="500" y="1662"/>
                    <a:pt x="519" y="1662"/>
                  </a:cubicBezTo>
                  <a:cubicBezTo>
                    <a:pt x="522" y="1662"/>
                    <a:pt x="526" y="1661"/>
                    <a:pt x="530" y="1661"/>
                  </a:cubicBezTo>
                  <a:cubicBezTo>
                    <a:pt x="819" y="1661"/>
                    <a:pt x="1052" y="1430"/>
                    <a:pt x="1052" y="1133"/>
                  </a:cubicBezTo>
                  <a:lnTo>
                    <a:pt x="1052" y="530"/>
                  </a:lnTo>
                  <a:cubicBezTo>
                    <a:pt x="1054" y="239"/>
                    <a:pt x="819" y="4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3627900" y="401500"/>
              <a:ext cx="173700" cy="24350"/>
            </a:xfrm>
            <a:custGeom>
              <a:rect b="b" l="l" r="r" t="t"/>
              <a:pathLst>
                <a:path extrusionOk="0" h="974" w="6948">
                  <a:moveTo>
                    <a:pt x="3474" y="1"/>
                  </a:moveTo>
                  <a:cubicBezTo>
                    <a:pt x="1556" y="1"/>
                    <a:pt x="1" y="218"/>
                    <a:pt x="1" y="488"/>
                  </a:cubicBezTo>
                  <a:cubicBezTo>
                    <a:pt x="1" y="756"/>
                    <a:pt x="1556" y="974"/>
                    <a:pt x="3474" y="974"/>
                  </a:cubicBezTo>
                  <a:cubicBezTo>
                    <a:pt x="5392" y="974"/>
                    <a:pt x="6947" y="756"/>
                    <a:pt x="6947" y="488"/>
                  </a:cubicBezTo>
                  <a:cubicBezTo>
                    <a:pt x="6947" y="220"/>
                    <a:pt x="5392" y="1"/>
                    <a:pt x="3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3687400" y="238125"/>
              <a:ext cx="54650" cy="179600"/>
            </a:xfrm>
            <a:custGeom>
              <a:rect b="b" l="l" r="r" t="t"/>
              <a:pathLst>
                <a:path extrusionOk="0" h="7184" w="2186">
                  <a:moveTo>
                    <a:pt x="1086" y="0"/>
                  </a:moveTo>
                  <a:cubicBezTo>
                    <a:pt x="646" y="0"/>
                    <a:pt x="289" y="357"/>
                    <a:pt x="289" y="796"/>
                  </a:cubicBezTo>
                  <a:lnTo>
                    <a:pt x="1" y="6492"/>
                  </a:lnTo>
                  <a:cubicBezTo>
                    <a:pt x="1" y="6932"/>
                    <a:pt x="646" y="7183"/>
                    <a:pt x="1086" y="7183"/>
                  </a:cubicBezTo>
                  <a:cubicBezTo>
                    <a:pt x="1525" y="7183"/>
                    <a:pt x="2185" y="6952"/>
                    <a:pt x="2185" y="6512"/>
                  </a:cubicBezTo>
                  <a:lnTo>
                    <a:pt x="1882" y="796"/>
                  </a:lnTo>
                  <a:cubicBezTo>
                    <a:pt x="1882" y="357"/>
                    <a:pt x="1525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719850" y="3030450"/>
              <a:ext cx="636400" cy="1036125"/>
            </a:xfrm>
            <a:custGeom>
              <a:rect b="b" l="l" r="r" t="t"/>
              <a:pathLst>
                <a:path extrusionOk="0" h="41445" w="25456">
                  <a:moveTo>
                    <a:pt x="11864" y="0"/>
                  </a:moveTo>
                  <a:cubicBezTo>
                    <a:pt x="5312" y="0"/>
                    <a:pt x="0" y="5313"/>
                    <a:pt x="0" y="11865"/>
                  </a:cubicBezTo>
                  <a:lnTo>
                    <a:pt x="0" y="41444"/>
                  </a:lnTo>
                  <a:cubicBezTo>
                    <a:pt x="25455" y="26103"/>
                    <a:pt x="23731" y="11865"/>
                    <a:pt x="23731" y="11865"/>
                  </a:cubicBezTo>
                  <a:cubicBezTo>
                    <a:pt x="23731" y="5313"/>
                    <a:pt x="18417" y="0"/>
                    <a:pt x="1186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3024725" y="3226175"/>
              <a:ext cx="1395925" cy="622100"/>
            </a:xfrm>
            <a:custGeom>
              <a:rect b="b" l="l" r="r" t="t"/>
              <a:pathLst>
                <a:path extrusionOk="0" h="24884" w="55837">
                  <a:moveTo>
                    <a:pt x="35823" y="1"/>
                  </a:moveTo>
                  <a:lnTo>
                    <a:pt x="27712" y="21053"/>
                  </a:lnTo>
                  <a:lnTo>
                    <a:pt x="18664" y="6994"/>
                  </a:lnTo>
                  <a:lnTo>
                    <a:pt x="13146" y="12513"/>
                  </a:lnTo>
                  <a:lnTo>
                    <a:pt x="1" y="12513"/>
                  </a:lnTo>
                  <a:lnTo>
                    <a:pt x="1" y="14255"/>
                  </a:lnTo>
                  <a:lnTo>
                    <a:pt x="13867" y="14255"/>
                  </a:lnTo>
                  <a:lnTo>
                    <a:pt x="18368" y="9754"/>
                  </a:lnTo>
                  <a:lnTo>
                    <a:pt x="28104" y="24883"/>
                  </a:lnTo>
                  <a:lnTo>
                    <a:pt x="35771" y="4985"/>
                  </a:lnTo>
                  <a:lnTo>
                    <a:pt x="39251" y="14618"/>
                  </a:lnTo>
                  <a:lnTo>
                    <a:pt x="55836" y="14618"/>
                  </a:lnTo>
                  <a:lnTo>
                    <a:pt x="55836" y="12876"/>
                  </a:lnTo>
                  <a:lnTo>
                    <a:pt x="40475" y="12876"/>
                  </a:lnTo>
                  <a:lnTo>
                    <a:pt x="358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3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38" name="Google Shape;638;p33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639" name="Google Shape;639;p33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40" name="Google Shape;640;p33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641" name="Google Shape;641;p33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4"/>
          <p:cNvSpPr txBox="1"/>
          <p:nvPr>
            <p:ph idx="6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ARCHITECTURE/FLOW DIAGRAM</a:t>
            </a:r>
            <a:endParaRPr/>
          </a:p>
        </p:txBody>
      </p:sp>
      <p:pic>
        <p:nvPicPr>
          <p:cNvPr id="650" name="Google Shape;6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0" y="1317075"/>
            <a:ext cx="8905325" cy="370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p34"/>
          <p:cNvCxnSpPr/>
          <p:nvPr/>
        </p:nvCxnSpPr>
        <p:spPr>
          <a:xfrm>
            <a:off x="1552750" y="2329125"/>
            <a:ext cx="3465900" cy="181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5"/>
          <p:cNvSpPr txBox="1"/>
          <p:nvPr>
            <p:ph idx="4294967295" type="title"/>
          </p:nvPr>
        </p:nvSpPr>
        <p:spPr>
          <a:xfrm>
            <a:off x="691525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Helena james</a:t>
            </a:r>
            <a:endParaRPr/>
          </a:p>
        </p:txBody>
      </p:sp>
      <p:sp>
        <p:nvSpPr>
          <p:cNvPr id="657" name="Google Shape;657;p35"/>
          <p:cNvSpPr txBox="1"/>
          <p:nvPr>
            <p:ph idx="4294967295" type="title"/>
          </p:nvPr>
        </p:nvSpPr>
        <p:spPr>
          <a:xfrm>
            <a:off x="2679810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doe</a:t>
            </a:r>
            <a:endParaRPr/>
          </a:p>
        </p:txBody>
      </p:sp>
      <p:sp>
        <p:nvSpPr>
          <p:cNvPr id="658" name="Google Shape;658;p35"/>
          <p:cNvSpPr txBox="1"/>
          <p:nvPr>
            <p:ph idx="4294967295" type="subTitle"/>
          </p:nvPr>
        </p:nvSpPr>
        <p:spPr>
          <a:xfrm>
            <a:off x="2679809" y="1754705"/>
            <a:ext cx="17961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“Venus has a beautiful name and is the second planet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the Sun. It’s terribly hot”</a:t>
            </a:r>
            <a:endParaRPr/>
          </a:p>
        </p:txBody>
      </p:sp>
      <p:sp>
        <p:nvSpPr>
          <p:cNvPr id="659" name="Google Shape;659;p35"/>
          <p:cNvSpPr txBox="1"/>
          <p:nvPr>
            <p:ph idx="4294967295" type="title"/>
          </p:nvPr>
        </p:nvSpPr>
        <p:spPr>
          <a:xfrm>
            <a:off x="42875" y="314750"/>
            <a:ext cx="32496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4"/>
                </a:solidFill>
              </a:rPr>
              <a:t>DataBase SCHEMA</a:t>
            </a:r>
            <a:endParaRPr sz="2500">
              <a:solidFill>
                <a:schemeClr val="accent4"/>
              </a:solidFill>
            </a:endParaRPr>
          </a:p>
        </p:txBody>
      </p:sp>
      <p:pic>
        <p:nvPicPr>
          <p:cNvPr id="660" name="Google Shape;6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269075"/>
            <a:ext cx="6763924" cy="460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PORTAL </a:t>
            </a:r>
            <a:endParaRPr/>
          </a:p>
        </p:txBody>
      </p:sp>
      <p:pic>
        <p:nvPicPr>
          <p:cNvPr id="666" name="Google Shape;6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937107"/>
            <a:ext cx="7696454" cy="394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7"/>
          <p:cNvSpPr txBox="1"/>
          <p:nvPr>
            <p:ph type="title"/>
          </p:nvPr>
        </p:nvSpPr>
        <p:spPr>
          <a:xfrm>
            <a:off x="1951650" y="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 MODULE</a:t>
            </a:r>
            <a:endParaRPr/>
          </a:p>
        </p:txBody>
      </p:sp>
      <p:pic>
        <p:nvPicPr>
          <p:cNvPr id="672" name="Google Shape;6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75" y="572700"/>
            <a:ext cx="768060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 txBox="1"/>
          <p:nvPr>
            <p:ph type="title"/>
          </p:nvPr>
        </p:nvSpPr>
        <p:spPr>
          <a:xfrm>
            <a:off x="139710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MODULE</a:t>
            </a:r>
            <a:endParaRPr/>
          </a:p>
        </p:txBody>
      </p:sp>
      <p:pic>
        <p:nvPicPr>
          <p:cNvPr id="678" name="Google Shape;6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0250"/>
            <a:ext cx="8991599" cy="41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/>
          <p:nvPr>
            <p:ph type="title"/>
          </p:nvPr>
        </p:nvSpPr>
        <p:spPr>
          <a:xfrm>
            <a:off x="1216875" y="151182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CLAIMS MODULE</a:t>
            </a:r>
            <a:endParaRPr/>
          </a:p>
        </p:txBody>
      </p:sp>
      <p:pic>
        <p:nvPicPr>
          <p:cNvPr id="684" name="Google Shape;6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825"/>
            <a:ext cx="8928450" cy="43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0"/>
          <p:cNvSpPr txBox="1"/>
          <p:nvPr>
            <p:ph type="title"/>
          </p:nvPr>
        </p:nvSpPr>
        <p:spPr>
          <a:xfrm>
            <a:off x="1512325" y="87632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</a:t>
            </a:r>
            <a:r>
              <a:rPr lang="en"/>
              <a:t>MODULE</a:t>
            </a:r>
            <a:endParaRPr/>
          </a:p>
        </p:txBody>
      </p:sp>
      <p:pic>
        <p:nvPicPr>
          <p:cNvPr id="690" name="Google Shape;6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50" y="708750"/>
            <a:ext cx="8154575" cy="42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1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96" name="Google Shape;696;p41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697" name="Google Shape;697;p41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699" name="Google Shape;699;p41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TECHNOLOGY/FRAMEWORKS USED</a:t>
            </a:r>
            <a:endParaRPr/>
          </a:p>
        </p:txBody>
      </p:sp>
      <p:sp>
        <p:nvSpPr>
          <p:cNvPr id="708" name="Google Shape;708;p42"/>
          <p:cNvSpPr txBox="1"/>
          <p:nvPr/>
        </p:nvSpPr>
        <p:spPr>
          <a:xfrm>
            <a:off x="948150" y="1465841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FRONTEND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09" name="Google Shape;709;p42"/>
          <p:cNvSpPr txBox="1"/>
          <p:nvPr>
            <p:ph idx="4294967295" type="subTitle"/>
          </p:nvPr>
        </p:nvSpPr>
        <p:spPr>
          <a:xfrm>
            <a:off x="948150" y="2108214"/>
            <a:ext cx="22896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Angular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710" name="Google Shape;710;p42"/>
          <p:cNvSpPr txBox="1"/>
          <p:nvPr/>
        </p:nvSpPr>
        <p:spPr>
          <a:xfrm>
            <a:off x="2867425" y="3324141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TESTING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11" name="Google Shape;711;p42"/>
          <p:cNvSpPr txBox="1"/>
          <p:nvPr>
            <p:ph idx="4294967295" type="subTitle"/>
          </p:nvPr>
        </p:nvSpPr>
        <p:spPr>
          <a:xfrm>
            <a:off x="2929350" y="4062064"/>
            <a:ext cx="22896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jUnit 4/jUnit 5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Mockito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712" name="Google Shape;712;p42"/>
          <p:cNvSpPr txBox="1"/>
          <p:nvPr/>
        </p:nvSpPr>
        <p:spPr>
          <a:xfrm>
            <a:off x="5346425" y="1472757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BACKEND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13" name="Google Shape;713;p42"/>
          <p:cNvSpPr txBox="1"/>
          <p:nvPr>
            <p:ph idx="4294967295" type="subTitle"/>
          </p:nvPr>
        </p:nvSpPr>
        <p:spPr>
          <a:xfrm>
            <a:off x="5322625" y="2095275"/>
            <a:ext cx="38214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Spring MVC with </a:t>
            </a:r>
            <a:r>
              <a:rPr lang="en" sz="1600"/>
              <a:t>Spring Boot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Spring Data JPA, H2 In Memory DB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grpSp>
        <p:nvGrpSpPr>
          <p:cNvPr id="714" name="Google Shape;714;p42"/>
          <p:cNvGrpSpPr/>
          <p:nvPr/>
        </p:nvGrpSpPr>
        <p:grpSpPr>
          <a:xfrm>
            <a:off x="1747190" y="1086746"/>
            <a:ext cx="387073" cy="385996"/>
            <a:chOff x="1414990" y="2289671"/>
            <a:chExt cx="387073" cy="385996"/>
          </a:xfrm>
        </p:grpSpPr>
        <p:sp>
          <p:nvSpPr>
            <p:cNvPr id="715" name="Google Shape;715;p42"/>
            <p:cNvSpPr/>
            <p:nvPr/>
          </p:nvSpPr>
          <p:spPr>
            <a:xfrm>
              <a:off x="1511384" y="2485585"/>
              <a:ext cx="110082" cy="59428"/>
            </a:xfrm>
            <a:custGeom>
              <a:rect b="b" l="l" r="r" t="t"/>
              <a:pathLst>
                <a:path extrusionOk="0" h="2262" w="419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414990" y="2289671"/>
              <a:ext cx="302712" cy="214515"/>
            </a:xfrm>
            <a:custGeom>
              <a:rect b="b" l="l" r="r" t="t"/>
              <a:pathLst>
                <a:path extrusionOk="0" h="8165" w="11522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490418" y="2536212"/>
              <a:ext cx="151829" cy="17366"/>
            </a:xfrm>
            <a:custGeom>
              <a:rect b="b" l="l" r="r" t="t"/>
              <a:pathLst>
                <a:path extrusionOk="0" h="661" w="5779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1430465" y="2307168"/>
              <a:ext cx="271736" cy="158738"/>
            </a:xfrm>
            <a:custGeom>
              <a:rect b="b" l="l" r="r" t="t"/>
              <a:pathLst>
                <a:path extrusionOk="0" h="6042" w="10343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1426471" y="2303149"/>
              <a:ext cx="279750" cy="166594"/>
            </a:xfrm>
            <a:custGeom>
              <a:rect b="b" l="l" r="r" t="t"/>
              <a:pathLst>
                <a:path extrusionOk="0" h="6341" w="10648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1533610" y="2431096"/>
              <a:ext cx="249326" cy="198830"/>
            </a:xfrm>
            <a:custGeom>
              <a:rect b="b" l="l" r="r" t="t"/>
              <a:pathLst>
                <a:path extrusionOk="0" h="7568" w="949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1551660" y="2452771"/>
              <a:ext cx="213228" cy="146364"/>
            </a:xfrm>
            <a:custGeom>
              <a:rect b="b" l="l" r="r" t="t"/>
              <a:pathLst>
                <a:path extrusionOk="0" h="5571" w="8116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547824" y="2448935"/>
              <a:ext cx="220899" cy="154193"/>
            </a:xfrm>
            <a:custGeom>
              <a:rect b="b" l="l" r="r" t="t"/>
              <a:pathLst>
                <a:path extrusionOk="0" h="5869" w="8408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1533794" y="2610038"/>
              <a:ext cx="249142" cy="23724"/>
            </a:xfrm>
            <a:custGeom>
              <a:rect b="b" l="l" r="r" t="t"/>
              <a:pathLst>
                <a:path extrusionOk="0" h="903" w="9483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1514300" y="2616790"/>
              <a:ext cx="287763" cy="26246"/>
            </a:xfrm>
            <a:custGeom>
              <a:rect b="b" l="l" r="r" t="t"/>
              <a:pathLst>
                <a:path extrusionOk="0" h="999" w="10953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490418" y="2536212"/>
              <a:ext cx="36125" cy="17366"/>
            </a:xfrm>
            <a:custGeom>
              <a:rect b="b" l="l" r="r" t="t"/>
              <a:pathLst>
                <a:path extrusionOk="0" h="661" w="1375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1414990" y="2289671"/>
              <a:ext cx="35547" cy="214515"/>
            </a:xfrm>
            <a:custGeom>
              <a:rect b="b" l="l" r="r" t="t"/>
              <a:pathLst>
                <a:path extrusionOk="0" h="8165" w="1353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1533794" y="2431096"/>
              <a:ext cx="35021" cy="198830"/>
            </a:xfrm>
            <a:custGeom>
              <a:rect b="b" l="l" r="r" t="t"/>
              <a:pathLst>
                <a:path extrusionOk="0" h="7568" w="1333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1514484" y="2616790"/>
              <a:ext cx="52492" cy="26246"/>
            </a:xfrm>
            <a:custGeom>
              <a:rect b="b" l="l" r="r" t="t"/>
              <a:pathLst>
                <a:path extrusionOk="0" h="999" w="1998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1663003" y="2569762"/>
              <a:ext cx="74194" cy="105721"/>
            </a:xfrm>
            <a:custGeom>
              <a:rect b="b" l="l" r="r" t="t"/>
              <a:pathLst>
                <a:path extrusionOk="0" h="4024" w="2824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1662635" y="2569946"/>
              <a:ext cx="16604" cy="105721"/>
            </a:xfrm>
            <a:custGeom>
              <a:rect b="b" l="l" r="r" t="t"/>
              <a:pathLst>
                <a:path extrusionOk="0" h="4024" w="632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1662819" y="2582163"/>
              <a:ext cx="74377" cy="80919"/>
            </a:xfrm>
            <a:custGeom>
              <a:rect b="b" l="l" r="r" t="t"/>
              <a:pathLst>
                <a:path extrusionOk="0" h="3080" w="2831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1662635" y="2583975"/>
              <a:ext cx="4939" cy="77478"/>
            </a:xfrm>
            <a:custGeom>
              <a:rect b="b" l="l" r="r" t="t"/>
              <a:pathLst>
                <a:path extrusionOk="0" h="2949" w="188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42"/>
          <p:cNvGrpSpPr/>
          <p:nvPr/>
        </p:nvGrpSpPr>
        <p:grpSpPr>
          <a:xfrm>
            <a:off x="6253488" y="1115518"/>
            <a:ext cx="342620" cy="328459"/>
            <a:chOff x="7421488" y="2318518"/>
            <a:chExt cx="342620" cy="328459"/>
          </a:xfrm>
        </p:grpSpPr>
        <p:sp>
          <p:nvSpPr>
            <p:cNvPr id="734" name="Google Shape;734;p42"/>
            <p:cNvSpPr/>
            <p:nvPr/>
          </p:nvSpPr>
          <p:spPr>
            <a:xfrm>
              <a:off x="7531754" y="2515641"/>
              <a:ext cx="9117" cy="18969"/>
            </a:xfrm>
            <a:custGeom>
              <a:rect b="b" l="l" r="r" t="t"/>
              <a:pathLst>
                <a:path extrusionOk="0" h="722" w="347">
                  <a:moveTo>
                    <a:pt x="305" y="1"/>
                  </a:moveTo>
                  <a:lnTo>
                    <a:pt x="0" y="299"/>
                  </a:lnTo>
                  <a:cubicBezTo>
                    <a:pt x="104" y="451"/>
                    <a:pt x="222" y="590"/>
                    <a:pt x="347" y="722"/>
                  </a:cubicBezTo>
                  <a:cubicBezTo>
                    <a:pt x="319" y="479"/>
                    <a:pt x="305" y="236"/>
                    <a:pt x="3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7540844" y="2339983"/>
              <a:ext cx="223264" cy="234902"/>
            </a:xfrm>
            <a:custGeom>
              <a:rect b="b" l="l" r="r" t="t"/>
              <a:pathLst>
                <a:path extrusionOk="0" h="8941" w="8498">
                  <a:moveTo>
                    <a:pt x="7409" y="0"/>
                  </a:moveTo>
                  <a:cubicBezTo>
                    <a:pt x="7409" y="0"/>
                    <a:pt x="7721" y="2081"/>
                    <a:pt x="6625" y="3170"/>
                  </a:cubicBezTo>
                  <a:lnTo>
                    <a:pt x="3178" y="6631"/>
                  </a:lnTo>
                  <a:cubicBezTo>
                    <a:pt x="2481" y="7323"/>
                    <a:pt x="1387" y="7449"/>
                    <a:pt x="681" y="7449"/>
                  </a:cubicBezTo>
                  <a:cubicBezTo>
                    <a:pt x="277" y="7449"/>
                    <a:pt x="1" y="7408"/>
                    <a:pt x="1" y="7408"/>
                  </a:cubicBezTo>
                  <a:lnTo>
                    <a:pt x="1" y="7408"/>
                  </a:lnTo>
                  <a:cubicBezTo>
                    <a:pt x="341" y="7748"/>
                    <a:pt x="764" y="7997"/>
                    <a:pt x="1236" y="8129"/>
                  </a:cubicBezTo>
                  <a:lnTo>
                    <a:pt x="2047" y="8941"/>
                  </a:lnTo>
                  <a:cubicBezTo>
                    <a:pt x="2734" y="8497"/>
                    <a:pt x="3372" y="7984"/>
                    <a:pt x="3955" y="7408"/>
                  </a:cubicBezTo>
                  <a:lnTo>
                    <a:pt x="7409" y="3947"/>
                  </a:lnTo>
                  <a:cubicBezTo>
                    <a:pt x="8498" y="2858"/>
                    <a:pt x="8498" y="1089"/>
                    <a:pt x="740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7520456" y="2318518"/>
              <a:ext cx="235270" cy="227756"/>
            </a:xfrm>
            <a:custGeom>
              <a:rect b="b" l="l" r="r" t="t"/>
              <a:pathLst>
                <a:path extrusionOk="0" h="8669" w="8955">
                  <a:moveTo>
                    <a:pt x="6211" y="1422"/>
                  </a:moveTo>
                  <a:cubicBezTo>
                    <a:pt x="6562" y="1422"/>
                    <a:pt x="6912" y="1556"/>
                    <a:pt x="7179" y="1823"/>
                  </a:cubicBezTo>
                  <a:cubicBezTo>
                    <a:pt x="7713" y="2357"/>
                    <a:pt x="7713" y="3224"/>
                    <a:pt x="7179" y="3765"/>
                  </a:cubicBezTo>
                  <a:lnTo>
                    <a:pt x="5445" y="5499"/>
                  </a:lnTo>
                  <a:lnTo>
                    <a:pt x="5077" y="5589"/>
                  </a:lnTo>
                  <a:lnTo>
                    <a:pt x="3822" y="7122"/>
                  </a:lnTo>
                  <a:lnTo>
                    <a:pt x="3725" y="7219"/>
                  </a:lnTo>
                  <a:cubicBezTo>
                    <a:pt x="3455" y="7496"/>
                    <a:pt x="3097" y="7635"/>
                    <a:pt x="2739" y="7635"/>
                  </a:cubicBezTo>
                  <a:cubicBezTo>
                    <a:pt x="2388" y="7635"/>
                    <a:pt x="2037" y="7501"/>
                    <a:pt x="1769" y="7233"/>
                  </a:cubicBezTo>
                  <a:cubicBezTo>
                    <a:pt x="1228" y="6692"/>
                    <a:pt x="1235" y="5811"/>
                    <a:pt x="1783" y="5277"/>
                  </a:cubicBezTo>
                  <a:lnTo>
                    <a:pt x="5237" y="1823"/>
                  </a:lnTo>
                  <a:cubicBezTo>
                    <a:pt x="5507" y="1556"/>
                    <a:pt x="5859" y="1422"/>
                    <a:pt x="6211" y="1422"/>
                  </a:cubicBezTo>
                  <a:close/>
                  <a:moveTo>
                    <a:pt x="6211" y="0"/>
                  </a:moveTo>
                  <a:cubicBezTo>
                    <a:pt x="5495" y="0"/>
                    <a:pt x="4779" y="273"/>
                    <a:pt x="4231" y="817"/>
                  </a:cubicBezTo>
                  <a:lnTo>
                    <a:pt x="777" y="4271"/>
                  </a:lnTo>
                  <a:lnTo>
                    <a:pt x="0" y="6678"/>
                  </a:lnTo>
                  <a:cubicBezTo>
                    <a:pt x="63" y="7080"/>
                    <a:pt x="208" y="7469"/>
                    <a:pt x="437" y="7809"/>
                  </a:cubicBezTo>
                  <a:lnTo>
                    <a:pt x="479" y="7767"/>
                  </a:lnTo>
                  <a:cubicBezTo>
                    <a:pt x="548" y="7941"/>
                    <a:pt x="652" y="8093"/>
                    <a:pt x="784" y="8225"/>
                  </a:cubicBezTo>
                  <a:cubicBezTo>
                    <a:pt x="1082" y="8523"/>
                    <a:pt x="1494" y="8668"/>
                    <a:pt x="1951" y="8668"/>
                  </a:cubicBezTo>
                  <a:cubicBezTo>
                    <a:pt x="2079" y="8668"/>
                    <a:pt x="2211" y="8657"/>
                    <a:pt x="2345" y="8634"/>
                  </a:cubicBezTo>
                  <a:cubicBezTo>
                    <a:pt x="2948" y="8523"/>
                    <a:pt x="3600" y="8183"/>
                    <a:pt x="4148" y="7642"/>
                  </a:cubicBezTo>
                  <a:lnTo>
                    <a:pt x="7602" y="4188"/>
                  </a:lnTo>
                  <a:cubicBezTo>
                    <a:pt x="8691" y="3092"/>
                    <a:pt x="8955" y="1587"/>
                    <a:pt x="8185" y="817"/>
                  </a:cubicBezTo>
                  <a:cubicBezTo>
                    <a:pt x="7640" y="273"/>
                    <a:pt x="6926" y="0"/>
                    <a:pt x="62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7450283" y="2573598"/>
              <a:ext cx="152013" cy="73379"/>
            </a:xfrm>
            <a:custGeom>
              <a:rect b="b" l="l" r="r" t="t"/>
              <a:pathLst>
                <a:path extrusionOk="0" h="2793" w="5786">
                  <a:moveTo>
                    <a:pt x="4370" y="0"/>
                  </a:moveTo>
                  <a:lnTo>
                    <a:pt x="3171" y="1193"/>
                  </a:lnTo>
                  <a:cubicBezTo>
                    <a:pt x="2482" y="1886"/>
                    <a:pt x="1398" y="2013"/>
                    <a:pt x="693" y="2013"/>
                  </a:cubicBezTo>
                  <a:cubicBezTo>
                    <a:pt x="283" y="2013"/>
                    <a:pt x="1" y="1970"/>
                    <a:pt x="1" y="1970"/>
                  </a:cubicBezTo>
                  <a:lnTo>
                    <a:pt x="1" y="1970"/>
                  </a:lnTo>
                  <a:cubicBezTo>
                    <a:pt x="545" y="2518"/>
                    <a:pt x="1260" y="2792"/>
                    <a:pt x="1974" y="2792"/>
                  </a:cubicBezTo>
                  <a:cubicBezTo>
                    <a:pt x="2688" y="2792"/>
                    <a:pt x="3403" y="2518"/>
                    <a:pt x="3947" y="1970"/>
                  </a:cubicBezTo>
                  <a:lnTo>
                    <a:pt x="5785" y="13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7565093" y="2530958"/>
              <a:ext cx="83310" cy="46713"/>
            </a:xfrm>
            <a:custGeom>
              <a:rect b="b" l="l" r="r" t="t"/>
              <a:pathLst>
                <a:path extrusionOk="0" h="1778" w="3171">
                  <a:moveTo>
                    <a:pt x="3170" y="0"/>
                  </a:moveTo>
                  <a:lnTo>
                    <a:pt x="3032" y="132"/>
                  </a:lnTo>
                  <a:cubicBezTo>
                    <a:pt x="2507" y="663"/>
                    <a:pt x="1792" y="953"/>
                    <a:pt x="1054" y="953"/>
                  </a:cubicBezTo>
                  <a:cubicBezTo>
                    <a:pt x="935" y="953"/>
                    <a:pt x="814" y="945"/>
                    <a:pt x="694" y="930"/>
                  </a:cubicBezTo>
                  <a:lnTo>
                    <a:pt x="0" y="1623"/>
                  </a:lnTo>
                  <a:cubicBezTo>
                    <a:pt x="346" y="1728"/>
                    <a:pt x="704" y="1777"/>
                    <a:pt x="1064" y="1777"/>
                  </a:cubicBezTo>
                  <a:cubicBezTo>
                    <a:pt x="1181" y="1777"/>
                    <a:pt x="1298" y="1772"/>
                    <a:pt x="1415" y="1762"/>
                  </a:cubicBezTo>
                  <a:lnTo>
                    <a:pt x="3032" y="139"/>
                  </a:lnTo>
                  <a:cubicBezTo>
                    <a:pt x="3080" y="97"/>
                    <a:pt x="3122" y="49"/>
                    <a:pt x="317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7421488" y="2409447"/>
              <a:ext cx="236558" cy="227599"/>
            </a:xfrm>
            <a:custGeom>
              <a:rect b="b" l="l" r="r" t="t"/>
              <a:pathLst>
                <a:path extrusionOk="0" h="8663" w="9004">
                  <a:moveTo>
                    <a:pt x="6524" y="0"/>
                  </a:moveTo>
                  <a:cubicBezTo>
                    <a:pt x="5810" y="0"/>
                    <a:pt x="5095" y="273"/>
                    <a:pt x="4551" y="817"/>
                  </a:cubicBezTo>
                  <a:lnTo>
                    <a:pt x="1097" y="4271"/>
                  </a:lnTo>
                  <a:cubicBezTo>
                    <a:pt x="1" y="5360"/>
                    <a:pt x="1" y="7129"/>
                    <a:pt x="1097" y="8225"/>
                  </a:cubicBezTo>
                  <a:cubicBezTo>
                    <a:pt x="1393" y="8521"/>
                    <a:pt x="1801" y="8663"/>
                    <a:pt x="2255" y="8663"/>
                  </a:cubicBezTo>
                  <a:cubicBezTo>
                    <a:pt x="2386" y="8663"/>
                    <a:pt x="2520" y="8651"/>
                    <a:pt x="2657" y="8627"/>
                  </a:cubicBezTo>
                  <a:cubicBezTo>
                    <a:pt x="3261" y="8523"/>
                    <a:pt x="3913" y="8183"/>
                    <a:pt x="4461" y="7642"/>
                  </a:cubicBezTo>
                  <a:lnTo>
                    <a:pt x="5779" y="6325"/>
                  </a:lnTo>
                  <a:cubicBezTo>
                    <a:pt x="5779" y="6325"/>
                    <a:pt x="5632" y="6119"/>
                    <a:pt x="5240" y="6119"/>
                  </a:cubicBezTo>
                  <a:cubicBezTo>
                    <a:pt x="5206" y="6119"/>
                    <a:pt x="5171" y="6120"/>
                    <a:pt x="5134" y="6123"/>
                  </a:cubicBezTo>
                  <a:lnTo>
                    <a:pt x="4045" y="7219"/>
                  </a:lnTo>
                  <a:cubicBezTo>
                    <a:pt x="3775" y="7496"/>
                    <a:pt x="3417" y="7635"/>
                    <a:pt x="3059" y="7635"/>
                  </a:cubicBezTo>
                  <a:cubicBezTo>
                    <a:pt x="2708" y="7635"/>
                    <a:pt x="2356" y="7501"/>
                    <a:pt x="2089" y="7233"/>
                  </a:cubicBezTo>
                  <a:cubicBezTo>
                    <a:pt x="1548" y="6692"/>
                    <a:pt x="1554" y="5811"/>
                    <a:pt x="2102" y="5277"/>
                  </a:cubicBezTo>
                  <a:lnTo>
                    <a:pt x="5557" y="1823"/>
                  </a:lnTo>
                  <a:cubicBezTo>
                    <a:pt x="5820" y="1559"/>
                    <a:pt x="6168" y="1427"/>
                    <a:pt x="6517" y="1427"/>
                  </a:cubicBezTo>
                  <a:cubicBezTo>
                    <a:pt x="6847" y="1427"/>
                    <a:pt x="7177" y="1545"/>
                    <a:pt x="7436" y="1781"/>
                  </a:cubicBezTo>
                  <a:cubicBezTo>
                    <a:pt x="7977" y="2274"/>
                    <a:pt x="8040" y="3099"/>
                    <a:pt x="7582" y="3661"/>
                  </a:cubicBezTo>
                  <a:lnTo>
                    <a:pt x="8914" y="2336"/>
                  </a:lnTo>
                  <a:cubicBezTo>
                    <a:pt x="9004" y="1740"/>
                    <a:pt x="8872" y="1192"/>
                    <a:pt x="8498" y="817"/>
                  </a:cubicBezTo>
                  <a:cubicBezTo>
                    <a:pt x="7953" y="273"/>
                    <a:pt x="7239" y="0"/>
                    <a:pt x="652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7556161" y="2553368"/>
              <a:ext cx="36650" cy="22253"/>
            </a:xfrm>
            <a:custGeom>
              <a:rect b="b" l="l" r="r" t="t"/>
              <a:pathLst>
                <a:path extrusionOk="0" h="847" w="1395">
                  <a:moveTo>
                    <a:pt x="653" y="0"/>
                  </a:moveTo>
                  <a:lnTo>
                    <a:pt x="1" y="645"/>
                  </a:lnTo>
                  <a:cubicBezTo>
                    <a:pt x="209" y="736"/>
                    <a:pt x="431" y="798"/>
                    <a:pt x="646" y="847"/>
                  </a:cubicBezTo>
                  <a:lnTo>
                    <a:pt x="1395" y="104"/>
                  </a:lnTo>
                  <a:cubicBezTo>
                    <a:pt x="1145" y="104"/>
                    <a:pt x="895" y="70"/>
                    <a:pt x="6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42"/>
          <p:cNvGrpSpPr/>
          <p:nvPr/>
        </p:nvGrpSpPr>
        <p:grpSpPr>
          <a:xfrm>
            <a:off x="3882537" y="2953630"/>
            <a:ext cx="259399" cy="370524"/>
            <a:chOff x="1341612" y="3340055"/>
            <a:chExt cx="259399" cy="370524"/>
          </a:xfrm>
        </p:grpSpPr>
        <p:sp>
          <p:nvSpPr>
            <p:cNvPr id="742" name="Google Shape;742;p42"/>
            <p:cNvSpPr/>
            <p:nvPr/>
          </p:nvSpPr>
          <p:spPr>
            <a:xfrm>
              <a:off x="1383954" y="3340055"/>
              <a:ext cx="43615" cy="35664"/>
            </a:xfrm>
            <a:custGeom>
              <a:rect b="b" l="l" r="r" t="t"/>
              <a:pathLst>
                <a:path extrusionOk="0" h="2382" w="2913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363966" y="3403329"/>
              <a:ext cx="237045" cy="307251"/>
            </a:xfrm>
            <a:custGeom>
              <a:rect b="b" l="l" r="r" t="t"/>
              <a:pathLst>
                <a:path extrusionOk="0" h="20521" w="15832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1341612" y="3371841"/>
              <a:ext cx="237045" cy="306936"/>
            </a:xfrm>
            <a:custGeom>
              <a:rect b="b" l="l" r="r" t="t"/>
              <a:pathLst>
                <a:path extrusionOk="0" h="20500" w="15832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1556303" y="3371841"/>
              <a:ext cx="22354" cy="306936"/>
            </a:xfrm>
            <a:custGeom>
              <a:rect b="b" l="l" r="r" t="t"/>
              <a:pathLst>
                <a:path extrusionOk="0" h="20500" w="1493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1379387" y="3455583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1379387" y="3527975"/>
              <a:ext cx="44708" cy="44723"/>
            </a:xfrm>
            <a:custGeom>
              <a:rect b="b" l="l" r="r" t="t"/>
              <a:pathLst>
                <a:path extrusionOk="0" h="2987" w="2986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1379387" y="3600067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1444233" y="3459041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1444233" y="3482967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1444233" y="3531433"/>
              <a:ext cx="103894" cy="10735"/>
            </a:xfrm>
            <a:custGeom>
              <a:rect b="b" l="l" r="r" t="t"/>
              <a:pathLst>
                <a:path extrusionOk="0" h="717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1444233" y="3555359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1444233" y="3603526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1444233" y="3627452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1390183" y="3448845"/>
              <a:ext cx="55413" cy="37087"/>
            </a:xfrm>
            <a:custGeom>
              <a:rect b="b" l="l" r="r" t="t"/>
              <a:pathLst>
                <a:path extrusionOk="0" h="2477" w="3701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1390183" y="3521686"/>
              <a:ext cx="54874" cy="37147"/>
            </a:xfrm>
            <a:custGeom>
              <a:rect b="b" l="l" r="r" t="t"/>
              <a:pathLst>
                <a:path extrusionOk="0" h="2481" w="3665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1390183" y="3595216"/>
              <a:ext cx="55413" cy="37267"/>
            </a:xfrm>
            <a:custGeom>
              <a:rect b="b" l="l" r="r" t="t"/>
              <a:pathLst>
                <a:path extrusionOk="0" h="2489" w="3701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1368682" y="3362409"/>
              <a:ext cx="74309" cy="38734"/>
            </a:xfrm>
            <a:custGeom>
              <a:rect b="b" l="l" r="r" t="t"/>
              <a:pathLst>
                <a:path extrusionOk="0" h="2587" w="4963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1409602" y="3362409"/>
              <a:ext cx="33389" cy="38734"/>
            </a:xfrm>
            <a:custGeom>
              <a:rect b="b" l="l" r="r" t="t"/>
              <a:pathLst>
                <a:path extrusionOk="0" h="2587" w="223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>
            <a:alpha val="16860"/>
          </a:srgbClr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1" name="Google Shape;161;p25"/>
          <p:cNvSpPr txBox="1"/>
          <p:nvPr>
            <p:ph idx="2" type="title"/>
          </p:nvPr>
        </p:nvSpPr>
        <p:spPr>
          <a:xfrm>
            <a:off x="691675" y="1407908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1062025" y="19215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52125" y="18453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5042236" y="18453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7026717" y="18453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6" name="Google Shape;166;p25"/>
          <p:cNvSpPr txBox="1"/>
          <p:nvPr>
            <p:ph idx="3" type="title"/>
          </p:nvPr>
        </p:nvSpPr>
        <p:spPr>
          <a:xfrm>
            <a:off x="1134613" y="21898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7" name="Google Shape;167;p25"/>
          <p:cNvSpPr txBox="1"/>
          <p:nvPr>
            <p:ph idx="4" type="title"/>
          </p:nvPr>
        </p:nvSpPr>
        <p:spPr>
          <a:xfrm>
            <a:off x="2583360" y="1134458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8" name="Google Shape;168;p25"/>
          <p:cNvSpPr txBox="1"/>
          <p:nvPr>
            <p:ph idx="6" type="title"/>
          </p:nvPr>
        </p:nvSpPr>
        <p:spPr>
          <a:xfrm>
            <a:off x="3122760" y="21136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9" name="Google Shape;169;p25"/>
          <p:cNvSpPr txBox="1"/>
          <p:nvPr>
            <p:ph idx="7" type="title"/>
          </p:nvPr>
        </p:nvSpPr>
        <p:spPr>
          <a:xfrm>
            <a:off x="4668219" y="1134458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70" name="Google Shape;170;p25"/>
          <p:cNvSpPr txBox="1"/>
          <p:nvPr>
            <p:ph idx="9" type="title"/>
          </p:nvPr>
        </p:nvSpPr>
        <p:spPr>
          <a:xfrm>
            <a:off x="5111182" y="21136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1" name="Google Shape;171;p25"/>
          <p:cNvSpPr txBox="1"/>
          <p:nvPr>
            <p:ph idx="13" type="title"/>
          </p:nvPr>
        </p:nvSpPr>
        <p:spPr>
          <a:xfrm>
            <a:off x="6656379" y="1134458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72" name="Google Shape;172;p25"/>
          <p:cNvSpPr txBox="1"/>
          <p:nvPr>
            <p:ph idx="15" type="title"/>
          </p:nvPr>
        </p:nvSpPr>
        <p:spPr>
          <a:xfrm>
            <a:off x="7099467" y="2107435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-14372312" y="4964116"/>
            <a:ext cx="1893418" cy="215479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rgbClr val="ECE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-8" y="3054406"/>
            <a:ext cx="2280175" cy="2125200"/>
            <a:chOff x="830125" y="238125"/>
            <a:chExt cx="5449750" cy="5079350"/>
          </a:xfrm>
        </p:grpSpPr>
        <p:sp>
          <p:nvSpPr>
            <p:cNvPr id="175" name="Google Shape;175;p25"/>
            <p:cNvSpPr/>
            <p:nvPr/>
          </p:nvSpPr>
          <p:spPr>
            <a:xfrm>
              <a:off x="830125" y="1704950"/>
              <a:ext cx="1198225" cy="1721625"/>
            </a:xfrm>
            <a:custGeom>
              <a:rect b="b" l="l" r="r" t="t"/>
              <a:pathLst>
                <a:path extrusionOk="0" h="68865" w="47929">
                  <a:moveTo>
                    <a:pt x="22509" y="0"/>
                  </a:moveTo>
                  <a:cubicBezTo>
                    <a:pt x="21558" y="0"/>
                    <a:pt x="20591" y="146"/>
                    <a:pt x="19638" y="453"/>
                  </a:cubicBezTo>
                  <a:lnTo>
                    <a:pt x="16004" y="1625"/>
                  </a:lnTo>
                  <a:cubicBezTo>
                    <a:pt x="15591" y="1757"/>
                    <a:pt x="15365" y="2200"/>
                    <a:pt x="15499" y="2611"/>
                  </a:cubicBezTo>
                  <a:cubicBezTo>
                    <a:pt x="15606" y="2944"/>
                    <a:pt x="15913" y="3155"/>
                    <a:pt x="16245" y="3155"/>
                  </a:cubicBezTo>
                  <a:cubicBezTo>
                    <a:pt x="16324" y="3155"/>
                    <a:pt x="16405" y="3143"/>
                    <a:pt x="16485" y="3117"/>
                  </a:cubicBezTo>
                  <a:lnTo>
                    <a:pt x="20119" y="1946"/>
                  </a:lnTo>
                  <a:cubicBezTo>
                    <a:pt x="20913" y="1690"/>
                    <a:pt x="21719" y="1569"/>
                    <a:pt x="22511" y="1569"/>
                  </a:cubicBezTo>
                  <a:cubicBezTo>
                    <a:pt x="25812" y="1569"/>
                    <a:pt x="28885" y="3678"/>
                    <a:pt x="29951" y="6985"/>
                  </a:cubicBezTo>
                  <a:lnTo>
                    <a:pt x="44850" y="53219"/>
                  </a:lnTo>
                  <a:cubicBezTo>
                    <a:pt x="46172" y="57320"/>
                    <a:pt x="43910" y="61730"/>
                    <a:pt x="39811" y="63051"/>
                  </a:cubicBezTo>
                  <a:lnTo>
                    <a:pt x="27810" y="66919"/>
                  </a:lnTo>
                  <a:cubicBezTo>
                    <a:pt x="27017" y="67175"/>
                    <a:pt x="26211" y="67297"/>
                    <a:pt x="25419" y="67297"/>
                  </a:cubicBezTo>
                  <a:cubicBezTo>
                    <a:pt x="22120" y="67297"/>
                    <a:pt x="19045" y="65187"/>
                    <a:pt x="17980" y="61879"/>
                  </a:cubicBezTo>
                  <a:lnTo>
                    <a:pt x="3080" y="15645"/>
                  </a:lnTo>
                  <a:cubicBezTo>
                    <a:pt x="1759" y="11545"/>
                    <a:pt x="4019" y="7134"/>
                    <a:pt x="8119" y="5813"/>
                  </a:cubicBezTo>
                  <a:lnTo>
                    <a:pt x="11753" y="4642"/>
                  </a:lnTo>
                  <a:cubicBezTo>
                    <a:pt x="12166" y="4509"/>
                    <a:pt x="12392" y="4067"/>
                    <a:pt x="12258" y="3655"/>
                  </a:cubicBezTo>
                  <a:cubicBezTo>
                    <a:pt x="12151" y="3323"/>
                    <a:pt x="11844" y="3111"/>
                    <a:pt x="11512" y="3111"/>
                  </a:cubicBezTo>
                  <a:cubicBezTo>
                    <a:pt x="11433" y="3111"/>
                    <a:pt x="11352" y="3123"/>
                    <a:pt x="11272" y="3149"/>
                  </a:cubicBezTo>
                  <a:lnTo>
                    <a:pt x="7638" y="4320"/>
                  </a:lnTo>
                  <a:cubicBezTo>
                    <a:pt x="2715" y="5907"/>
                    <a:pt x="1" y="11202"/>
                    <a:pt x="1587" y="16126"/>
                  </a:cubicBezTo>
                  <a:lnTo>
                    <a:pt x="16487" y="62360"/>
                  </a:lnTo>
                  <a:cubicBezTo>
                    <a:pt x="17766" y="66331"/>
                    <a:pt x="21459" y="68865"/>
                    <a:pt x="25422" y="68865"/>
                  </a:cubicBezTo>
                  <a:cubicBezTo>
                    <a:pt x="26373" y="68865"/>
                    <a:pt x="27339" y="68719"/>
                    <a:pt x="28291" y="68412"/>
                  </a:cubicBezTo>
                  <a:lnTo>
                    <a:pt x="40291" y="64544"/>
                  </a:lnTo>
                  <a:cubicBezTo>
                    <a:pt x="45214" y="62958"/>
                    <a:pt x="47929" y="57661"/>
                    <a:pt x="46342" y="52738"/>
                  </a:cubicBezTo>
                  <a:lnTo>
                    <a:pt x="31443" y="6504"/>
                  </a:lnTo>
                  <a:cubicBezTo>
                    <a:pt x="30163" y="2534"/>
                    <a:pt x="26472" y="0"/>
                    <a:pt x="2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1015250" y="2351700"/>
              <a:ext cx="1031400" cy="1091225"/>
            </a:xfrm>
            <a:custGeom>
              <a:rect b="b" l="l" r="r" t="t"/>
              <a:pathLst>
                <a:path extrusionOk="0" h="43649" w="41256">
                  <a:moveTo>
                    <a:pt x="29918" y="1"/>
                  </a:moveTo>
                  <a:cubicBezTo>
                    <a:pt x="29772" y="1"/>
                    <a:pt x="29624" y="23"/>
                    <a:pt x="29477" y="70"/>
                  </a:cubicBezTo>
                  <a:cubicBezTo>
                    <a:pt x="28722" y="315"/>
                    <a:pt x="28306" y="1124"/>
                    <a:pt x="28551" y="1879"/>
                  </a:cubicBezTo>
                  <a:lnTo>
                    <a:pt x="36823" y="27549"/>
                  </a:lnTo>
                  <a:cubicBezTo>
                    <a:pt x="38034" y="31307"/>
                    <a:pt x="35961" y="35349"/>
                    <a:pt x="32205" y="36560"/>
                  </a:cubicBezTo>
                  <a:lnTo>
                    <a:pt x="20205" y="40427"/>
                  </a:lnTo>
                  <a:cubicBezTo>
                    <a:pt x="19478" y="40661"/>
                    <a:pt x="18740" y="40772"/>
                    <a:pt x="18014" y="40772"/>
                  </a:cubicBezTo>
                  <a:cubicBezTo>
                    <a:pt x="14989" y="40772"/>
                    <a:pt x="12171" y="38838"/>
                    <a:pt x="11196" y="35808"/>
                  </a:cubicBezTo>
                  <a:lnTo>
                    <a:pt x="2979" y="10314"/>
                  </a:lnTo>
                  <a:cubicBezTo>
                    <a:pt x="2783" y="9705"/>
                    <a:pt x="2218" y="9317"/>
                    <a:pt x="1611" y="9317"/>
                  </a:cubicBezTo>
                  <a:cubicBezTo>
                    <a:pt x="1465" y="9317"/>
                    <a:pt x="1317" y="9340"/>
                    <a:pt x="1170" y="9387"/>
                  </a:cubicBezTo>
                  <a:cubicBezTo>
                    <a:pt x="415" y="9630"/>
                    <a:pt x="0" y="10440"/>
                    <a:pt x="243" y="11196"/>
                  </a:cubicBezTo>
                  <a:lnTo>
                    <a:pt x="8460" y="36690"/>
                  </a:lnTo>
                  <a:cubicBezTo>
                    <a:pt x="9828" y="40937"/>
                    <a:pt x="13777" y="43648"/>
                    <a:pt x="18016" y="43648"/>
                  </a:cubicBezTo>
                  <a:cubicBezTo>
                    <a:pt x="19033" y="43648"/>
                    <a:pt x="20067" y="43492"/>
                    <a:pt x="21086" y="43164"/>
                  </a:cubicBezTo>
                  <a:lnTo>
                    <a:pt x="33087" y="39296"/>
                  </a:lnTo>
                  <a:cubicBezTo>
                    <a:pt x="38353" y="37599"/>
                    <a:pt x="41255" y="31934"/>
                    <a:pt x="39560" y="26667"/>
                  </a:cubicBezTo>
                  <a:lnTo>
                    <a:pt x="31286" y="998"/>
                  </a:lnTo>
                  <a:cubicBezTo>
                    <a:pt x="31090" y="388"/>
                    <a:pt x="30526" y="1"/>
                    <a:pt x="29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032600" y="1761450"/>
              <a:ext cx="115275" cy="99550"/>
            </a:xfrm>
            <a:custGeom>
              <a:rect b="b" l="l" r="r" t="t"/>
              <a:pathLst>
                <a:path extrusionOk="0" h="3982" w="4611">
                  <a:moveTo>
                    <a:pt x="3714" y="1"/>
                  </a:moveTo>
                  <a:lnTo>
                    <a:pt x="1" y="1197"/>
                  </a:lnTo>
                  <a:lnTo>
                    <a:pt x="898" y="3982"/>
                  </a:lnTo>
                  <a:lnTo>
                    <a:pt x="4611" y="2785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206925" y="1705275"/>
              <a:ext cx="115250" cy="99575"/>
            </a:xfrm>
            <a:custGeom>
              <a:rect b="b" l="l" r="r" t="t"/>
              <a:pathLst>
                <a:path extrusionOk="0" h="3983" w="4610">
                  <a:moveTo>
                    <a:pt x="3712" y="1"/>
                  </a:moveTo>
                  <a:lnTo>
                    <a:pt x="1" y="1197"/>
                  </a:lnTo>
                  <a:lnTo>
                    <a:pt x="898" y="3982"/>
                  </a:lnTo>
                  <a:lnTo>
                    <a:pt x="4609" y="2786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072900" y="1734425"/>
              <a:ext cx="130250" cy="123725"/>
            </a:xfrm>
            <a:custGeom>
              <a:rect b="b" l="l" r="r" t="t"/>
              <a:pathLst>
                <a:path extrusionOk="0" h="4949" w="5210">
                  <a:moveTo>
                    <a:pt x="2548" y="0"/>
                  </a:moveTo>
                  <a:cubicBezTo>
                    <a:pt x="2297" y="0"/>
                    <a:pt x="2042" y="39"/>
                    <a:pt x="1790" y="119"/>
                  </a:cubicBezTo>
                  <a:cubicBezTo>
                    <a:pt x="838" y="426"/>
                    <a:pt x="163" y="1277"/>
                    <a:pt x="83" y="2274"/>
                  </a:cubicBezTo>
                  <a:cubicBezTo>
                    <a:pt x="1" y="3272"/>
                    <a:pt x="530" y="4220"/>
                    <a:pt x="1419" y="4675"/>
                  </a:cubicBezTo>
                  <a:cubicBezTo>
                    <a:pt x="1776" y="4859"/>
                    <a:pt x="2163" y="4949"/>
                    <a:pt x="2548" y="4949"/>
                  </a:cubicBezTo>
                  <a:cubicBezTo>
                    <a:pt x="3123" y="4949"/>
                    <a:pt x="3693" y="4748"/>
                    <a:pt x="4150" y="4360"/>
                  </a:cubicBezTo>
                  <a:cubicBezTo>
                    <a:pt x="4913" y="3711"/>
                    <a:pt x="5210" y="2667"/>
                    <a:pt x="4903" y="1715"/>
                  </a:cubicBezTo>
                  <a:cubicBezTo>
                    <a:pt x="4565" y="667"/>
                    <a:pt x="3594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154450" y="1708150"/>
              <a:ext cx="130275" cy="123750"/>
            </a:xfrm>
            <a:custGeom>
              <a:rect b="b" l="l" r="r" t="t"/>
              <a:pathLst>
                <a:path extrusionOk="0" h="4950" w="5211">
                  <a:moveTo>
                    <a:pt x="2548" y="0"/>
                  </a:moveTo>
                  <a:cubicBezTo>
                    <a:pt x="2296" y="0"/>
                    <a:pt x="2041" y="39"/>
                    <a:pt x="1788" y="120"/>
                  </a:cubicBezTo>
                  <a:cubicBezTo>
                    <a:pt x="836" y="427"/>
                    <a:pt x="163" y="1278"/>
                    <a:pt x="81" y="2274"/>
                  </a:cubicBezTo>
                  <a:cubicBezTo>
                    <a:pt x="0" y="3273"/>
                    <a:pt x="528" y="4220"/>
                    <a:pt x="1419" y="4678"/>
                  </a:cubicBezTo>
                  <a:cubicBezTo>
                    <a:pt x="1775" y="4860"/>
                    <a:pt x="2162" y="4949"/>
                    <a:pt x="2546" y="4949"/>
                  </a:cubicBezTo>
                  <a:cubicBezTo>
                    <a:pt x="3122" y="4949"/>
                    <a:pt x="3692" y="4749"/>
                    <a:pt x="4150" y="4360"/>
                  </a:cubicBezTo>
                  <a:cubicBezTo>
                    <a:pt x="4913" y="3712"/>
                    <a:pt x="5211" y="2669"/>
                    <a:pt x="4904" y="1716"/>
                  </a:cubicBezTo>
                  <a:cubicBezTo>
                    <a:pt x="4565" y="667"/>
                    <a:pt x="3593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634975" y="2760150"/>
              <a:ext cx="1365300" cy="1318900"/>
            </a:xfrm>
            <a:custGeom>
              <a:rect b="b" l="l" r="r" t="t"/>
              <a:pathLst>
                <a:path extrusionOk="0" h="52756" w="54612">
                  <a:moveTo>
                    <a:pt x="35309" y="19609"/>
                  </a:moveTo>
                  <a:cubicBezTo>
                    <a:pt x="41272" y="19609"/>
                    <a:pt x="46303" y="24994"/>
                    <a:pt x="47731" y="30483"/>
                  </a:cubicBezTo>
                  <a:cubicBezTo>
                    <a:pt x="47758" y="30588"/>
                    <a:pt x="47785" y="30692"/>
                    <a:pt x="47810" y="30796"/>
                  </a:cubicBezTo>
                  <a:cubicBezTo>
                    <a:pt x="47703" y="30905"/>
                    <a:pt x="47592" y="31015"/>
                    <a:pt x="47481" y="31125"/>
                  </a:cubicBezTo>
                  <a:cubicBezTo>
                    <a:pt x="45572" y="33001"/>
                    <a:pt x="43085" y="34326"/>
                    <a:pt x="40286" y="34955"/>
                  </a:cubicBezTo>
                  <a:cubicBezTo>
                    <a:pt x="39151" y="35209"/>
                    <a:pt x="37962" y="35342"/>
                    <a:pt x="36778" y="35342"/>
                  </a:cubicBezTo>
                  <a:cubicBezTo>
                    <a:pt x="32716" y="35342"/>
                    <a:pt x="28721" y="33779"/>
                    <a:pt x="27226" y="30212"/>
                  </a:cubicBezTo>
                  <a:cubicBezTo>
                    <a:pt x="26380" y="28196"/>
                    <a:pt x="26537" y="25990"/>
                    <a:pt x="27666" y="23996"/>
                  </a:cubicBezTo>
                  <a:cubicBezTo>
                    <a:pt x="28727" y="22120"/>
                    <a:pt x="30537" y="20674"/>
                    <a:pt x="32569" y="20018"/>
                  </a:cubicBezTo>
                  <a:cubicBezTo>
                    <a:pt x="33000" y="19879"/>
                    <a:pt x="33439" y="19777"/>
                    <a:pt x="33886" y="19711"/>
                  </a:cubicBezTo>
                  <a:cubicBezTo>
                    <a:pt x="34366" y="19642"/>
                    <a:pt x="34840" y="19609"/>
                    <a:pt x="35309" y="19609"/>
                  </a:cubicBezTo>
                  <a:close/>
                  <a:moveTo>
                    <a:pt x="47817" y="1"/>
                  </a:moveTo>
                  <a:cubicBezTo>
                    <a:pt x="47670" y="1"/>
                    <a:pt x="47522" y="23"/>
                    <a:pt x="47375" y="71"/>
                  </a:cubicBezTo>
                  <a:cubicBezTo>
                    <a:pt x="46618" y="314"/>
                    <a:pt x="46204" y="1124"/>
                    <a:pt x="46447" y="1880"/>
                  </a:cubicBezTo>
                  <a:cubicBezTo>
                    <a:pt x="46818" y="3030"/>
                    <a:pt x="47211" y="4198"/>
                    <a:pt x="47591" y="5329"/>
                  </a:cubicBezTo>
                  <a:cubicBezTo>
                    <a:pt x="49133" y="9907"/>
                    <a:pt x="50727" y="14642"/>
                    <a:pt x="51229" y="19416"/>
                  </a:cubicBezTo>
                  <a:cubicBezTo>
                    <a:pt x="51609" y="23032"/>
                    <a:pt x="51500" y="25538"/>
                    <a:pt x="49978" y="28071"/>
                  </a:cubicBezTo>
                  <a:cubicBezTo>
                    <a:pt x="47737" y="22119"/>
                    <a:pt x="42019" y="16736"/>
                    <a:pt x="35294" y="16736"/>
                  </a:cubicBezTo>
                  <a:cubicBezTo>
                    <a:pt x="34696" y="16736"/>
                    <a:pt x="34089" y="16778"/>
                    <a:pt x="33477" y="16867"/>
                  </a:cubicBezTo>
                  <a:cubicBezTo>
                    <a:pt x="30013" y="17366"/>
                    <a:pt x="26906" y="19503"/>
                    <a:pt x="25164" y="22579"/>
                  </a:cubicBezTo>
                  <a:cubicBezTo>
                    <a:pt x="23587" y="25362"/>
                    <a:pt x="23378" y="28469"/>
                    <a:pt x="24574" y="31322"/>
                  </a:cubicBezTo>
                  <a:cubicBezTo>
                    <a:pt x="26577" y="36099"/>
                    <a:pt x="31720" y="38207"/>
                    <a:pt x="36842" y="38207"/>
                  </a:cubicBezTo>
                  <a:cubicBezTo>
                    <a:pt x="38222" y="38207"/>
                    <a:pt x="39601" y="38054"/>
                    <a:pt x="40916" y="37759"/>
                  </a:cubicBezTo>
                  <a:cubicBezTo>
                    <a:pt x="43680" y="37136"/>
                    <a:pt x="46198" y="35935"/>
                    <a:pt x="48287" y="34251"/>
                  </a:cubicBezTo>
                  <a:lnTo>
                    <a:pt x="48287" y="34251"/>
                  </a:lnTo>
                  <a:cubicBezTo>
                    <a:pt x="48422" y="37602"/>
                    <a:pt x="47637" y="40941"/>
                    <a:pt x="46029" y="43526"/>
                  </a:cubicBezTo>
                  <a:cubicBezTo>
                    <a:pt x="44133" y="46575"/>
                    <a:pt x="41271" y="48512"/>
                    <a:pt x="37520" y="49285"/>
                  </a:cubicBezTo>
                  <a:cubicBezTo>
                    <a:pt x="35541" y="49692"/>
                    <a:pt x="33433" y="49889"/>
                    <a:pt x="31316" y="49889"/>
                  </a:cubicBezTo>
                  <a:cubicBezTo>
                    <a:pt x="26588" y="49889"/>
                    <a:pt x="21808" y="48907"/>
                    <a:pt x="18279" y="47092"/>
                  </a:cubicBezTo>
                  <a:cubicBezTo>
                    <a:pt x="9498" y="42573"/>
                    <a:pt x="6029" y="33690"/>
                    <a:pt x="2975" y="24209"/>
                  </a:cubicBezTo>
                  <a:cubicBezTo>
                    <a:pt x="2776" y="23604"/>
                    <a:pt x="2214" y="23221"/>
                    <a:pt x="1609" y="23221"/>
                  </a:cubicBezTo>
                  <a:cubicBezTo>
                    <a:pt x="1464" y="23221"/>
                    <a:pt x="1315" y="23243"/>
                    <a:pt x="1169" y="23290"/>
                  </a:cubicBezTo>
                  <a:cubicBezTo>
                    <a:pt x="417" y="23533"/>
                    <a:pt x="1" y="24336"/>
                    <a:pt x="238" y="25090"/>
                  </a:cubicBezTo>
                  <a:cubicBezTo>
                    <a:pt x="3484" y="35168"/>
                    <a:pt x="7208" y="44627"/>
                    <a:pt x="16962" y="49647"/>
                  </a:cubicBezTo>
                  <a:cubicBezTo>
                    <a:pt x="20879" y="51664"/>
                    <a:pt x="26164" y="52755"/>
                    <a:pt x="31368" y="52755"/>
                  </a:cubicBezTo>
                  <a:cubicBezTo>
                    <a:pt x="33669" y="52755"/>
                    <a:pt x="35954" y="52542"/>
                    <a:pt x="38098" y="52101"/>
                  </a:cubicBezTo>
                  <a:cubicBezTo>
                    <a:pt x="38741" y="51968"/>
                    <a:pt x="39375" y="51801"/>
                    <a:pt x="39998" y="51602"/>
                  </a:cubicBezTo>
                  <a:cubicBezTo>
                    <a:pt x="43602" y="50441"/>
                    <a:pt x="46508" y="48200"/>
                    <a:pt x="48471" y="45044"/>
                  </a:cubicBezTo>
                  <a:cubicBezTo>
                    <a:pt x="50815" y="41276"/>
                    <a:pt x="51687" y="36388"/>
                    <a:pt x="50915" y="31653"/>
                  </a:cubicBezTo>
                  <a:cubicBezTo>
                    <a:pt x="54233" y="27725"/>
                    <a:pt x="54611" y="24095"/>
                    <a:pt x="54087" y="19117"/>
                  </a:cubicBezTo>
                  <a:cubicBezTo>
                    <a:pt x="53552" y="14024"/>
                    <a:pt x="51907" y="9137"/>
                    <a:pt x="50316" y="4411"/>
                  </a:cubicBezTo>
                  <a:cubicBezTo>
                    <a:pt x="49937" y="3289"/>
                    <a:pt x="49547" y="2130"/>
                    <a:pt x="49184" y="998"/>
                  </a:cubicBezTo>
                  <a:cubicBezTo>
                    <a:pt x="48987" y="389"/>
                    <a:pt x="48423" y="1"/>
                    <a:pt x="47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522825" y="2341550"/>
              <a:ext cx="456600" cy="407350"/>
            </a:xfrm>
            <a:custGeom>
              <a:rect b="b" l="l" r="r" t="t"/>
              <a:pathLst>
                <a:path extrusionOk="0" h="16294" w="18264">
                  <a:moveTo>
                    <a:pt x="9134" y="0"/>
                  </a:moveTo>
                  <a:cubicBezTo>
                    <a:pt x="8306" y="0"/>
                    <a:pt x="7465" y="128"/>
                    <a:pt x="6634" y="396"/>
                  </a:cubicBezTo>
                  <a:cubicBezTo>
                    <a:pt x="2354" y="1777"/>
                    <a:pt x="1" y="6366"/>
                    <a:pt x="1381" y="10647"/>
                  </a:cubicBezTo>
                  <a:cubicBezTo>
                    <a:pt x="2491" y="14097"/>
                    <a:pt x="5688" y="16293"/>
                    <a:pt x="9129" y="16293"/>
                  </a:cubicBezTo>
                  <a:cubicBezTo>
                    <a:pt x="9957" y="16293"/>
                    <a:pt x="10799" y="16166"/>
                    <a:pt x="11630" y="15899"/>
                  </a:cubicBezTo>
                  <a:cubicBezTo>
                    <a:pt x="15910" y="14519"/>
                    <a:pt x="18263" y="9931"/>
                    <a:pt x="16883" y="5651"/>
                  </a:cubicBezTo>
                  <a:cubicBezTo>
                    <a:pt x="15771" y="2199"/>
                    <a:pt x="12574" y="0"/>
                    <a:pt x="9134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2718975" y="2582300"/>
              <a:ext cx="170175" cy="254425"/>
            </a:xfrm>
            <a:custGeom>
              <a:rect b="b" l="l" r="r" t="t"/>
              <a:pathLst>
                <a:path extrusionOk="0" h="10177" w="6807">
                  <a:moveTo>
                    <a:pt x="3936" y="0"/>
                  </a:moveTo>
                  <a:lnTo>
                    <a:pt x="1" y="1270"/>
                  </a:lnTo>
                  <a:lnTo>
                    <a:pt x="2871" y="10177"/>
                  </a:lnTo>
                  <a:lnTo>
                    <a:pt x="6807" y="8909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2628575" y="2435900"/>
              <a:ext cx="245100" cy="218650"/>
            </a:xfrm>
            <a:custGeom>
              <a:rect b="b" l="l" r="r" t="t"/>
              <a:pathLst>
                <a:path extrusionOk="0" h="8746" w="9804">
                  <a:moveTo>
                    <a:pt x="4903" y="1"/>
                  </a:moveTo>
                  <a:cubicBezTo>
                    <a:pt x="4458" y="1"/>
                    <a:pt x="4006" y="69"/>
                    <a:pt x="3560" y="213"/>
                  </a:cubicBezTo>
                  <a:cubicBezTo>
                    <a:pt x="1263" y="953"/>
                    <a:pt x="1" y="3416"/>
                    <a:pt x="741" y="5715"/>
                  </a:cubicBezTo>
                  <a:cubicBezTo>
                    <a:pt x="1337" y="7567"/>
                    <a:pt x="3053" y="8746"/>
                    <a:pt x="4900" y="8746"/>
                  </a:cubicBezTo>
                  <a:cubicBezTo>
                    <a:pt x="5344" y="8746"/>
                    <a:pt x="5796" y="8677"/>
                    <a:pt x="6242" y="8534"/>
                  </a:cubicBezTo>
                  <a:cubicBezTo>
                    <a:pt x="8541" y="7793"/>
                    <a:pt x="9803" y="5330"/>
                    <a:pt x="9063" y="3033"/>
                  </a:cubicBezTo>
                  <a:cubicBezTo>
                    <a:pt x="8466" y="1180"/>
                    <a:pt x="6750" y="1"/>
                    <a:pt x="4903" y="1"/>
                  </a:cubicBez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2714700" y="2509850"/>
              <a:ext cx="74450" cy="70725"/>
            </a:xfrm>
            <a:custGeom>
              <a:rect b="b" l="l" r="r" t="t"/>
              <a:pathLst>
                <a:path extrusionOk="0" h="2829" w="2978">
                  <a:moveTo>
                    <a:pt x="1455" y="1"/>
                  </a:moveTo>
                  <a:cubicBezTo>
                    <a:pt x="1312" y="1"/>
                    <a:pt x="1166" y="23"/>
                    <a:pt x="1023" y="69"/>
                  </a:cubicBezTo>
                  <a:cubicBezTo>
                    <a:pt x="477" y="245"/>
                    <a:pt x="93" y="731"/>
                    <a:pt x="47" y="1301"/>
                  </a:cubicBezTo>
                  <a:cubicBezTo>
                    <a:pt x="1" y="1870"/>
                    <a:pt x="302" y="2413"/>
                    <a:pt x="811" y="2673"/>
                  </a:cubicBezTo>
                  <a:cubicBezTo>
                    <a:pt x="1015" y="2778"/>
                    <a:pt x="1236" y="2829"/>
                    <a:pt x="1456" y="2829"/>
                  </a:cubicBezTo>
                  <a:cubicBezTo>
                    <a:pt x="1785" y="2829"/>
                    <a:pt x="2111" y="2715"/>
                    <a:pt x="2373" y="2493"/>
                  </a:cubicBezTo>
                  <a:cubicBezTo>
                    <a:pt x="2808" y="2122"/>
                    <a:pt x="2977" y="1526"/>
                    <a:pt x="2803" y="982"/>
                  </a:cubicBezTo>
                  <a:cubicBezTo>
                    <a:pt x="2610" y="383"/>
                    <a:pt x="2054" y="1"/>
                    <a:pt x="1455" y="1"/>
                  </a:cubicBez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2183775" y="852475"/>
              <a:ext cx="2718875" cy="3825325"/>
            </a:xfrm>
            <a:custGeom>
              <a:rect b="b" l="l" r="r" t="t"/>
              <a:pathLst>
                <a:path extrusionOk="0" h="153013" w="108755">
                  <a:moveTo>
                    <a:pt x="9124" y="1"/>
                  </a:moveTo>
                  <a:cubicBezTo>
                    <a:pt x="4086" y="1"/>
                    <a:pt x="0" y="4085"/>
                    <a:pt x="0" y="9124"/>
                  </a:cubicBezTo>
                  <a:lnTo>
                    <a:pt x="0" y="143891"/>
                  </a:lnTo>
                  <a:cubicBezTo>
                    <a:pt x="0" y="148929"/>
                    <a:pt x="4086" y="153012"/>
                    <a:pt x="9124" y="153012"/>
                  </a:cubicBezTo>
                  <a:lnTo>
                    <a:pt x="99630" y="153012"/>
                  </a:lnTo>
                  <a:cubicBezTo>
                    <a:pt x="104671" y="153012"/>
                    <a:pt x="108755" y="148929"/>
                    <a:pt x="108755" y="143891"/>
                  </a:cubicBezTo>
                  <a:lnTo>
                    <a:pt x="108755" y="9124"/>
                  </a:lnTo>
                  <a:cubicBezTo>
                    <a:pt x="108755" y="4085"/>
                    <a:pt x="104671" y="1"/>
                    <a:pt x="99630" y="1"/>
                  </a:cubicBezTo>
                  <a:close/>
                </a:path>
              </a:pathLst>
            </a:custGeom>
            <a:solidFill>
              <a:srgbClr val="0252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2183775" y="776800"/>
              <a:ext cx="2718875" cy="3825350"/>
            </a:xfrm>
            <a:custGeom>
              <a:rect b="b" l="l" r="r" t="t"/>
              <a:pathLst>
                <a:path extrusionOk="0" h="153014" w="108755">
                  <a:moveTo>
                    <a:pt x="9124" y="0"/>
                  </a:moveTo>
                  <a:cubicBezTo>
                    <a:pt x="4086" y="0"/>
                    <a:pt x="0" y="4086"/>
                    <a:pt x="0" y="9125"/>
                  </a:cubicBezTo>
                  <a:lnTo>
                    <a:pt x="0" y="143891"/>
                  </a:lnTo>
                  <a:cubicBezTo>
                    <a:pt x="0" y="148930"/>
                    <a:pt x="4086" y="153013"/>
                    <a:pt x="9124" y="153013"/>
                  </a:cubicBezTo>
                  <a:lnTo>
                    <a:pt x="99630" y="153013"/>
                  </a:lnTo>
                  <a:cubicBezTo>
                    <a:pt x="104671" y="153013"/>
                    <a:pt x="108755" y="148930"/>
                    <a:pt x="108755" y="143891"/>
                  </a:cubicBezTo>
                  <a:lnTo>
                    <a:pt x="108755" y="9123"/>
                  </a:lnTo>
                  <a:cubicBezTo>
                    <a:pt x="108755" y="4086"/>
                    <a:pt x="104671" y="0"/>
                    <a:pt x="99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406775" y="842575"/>
              <a:ext cx="2272900" cy="3529425"/>
            </a:xfrm>
            <a:custGeom>
              <a:rect b="b" l="l" r="r" t="t"/>
              <a:pathLst>
                <a:path extrusionOk="0" h="141177" w="90916">
                  <a:moveTo>
                    <a:pt x="0" y="1"/>
                  </a:moveTo>
                  <a:lnTo>
                    <a:pt x="0" y="141176"/>
                  </a:lnTo>
                  <a:lnTo>
                    <a:pt x="90916" y="141176"/>
                  </a:lnTo>
                  <a:lnTo>
                    <a:pt x="909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2557300" y="1495025"/>
              <a:ext cx="536650" cy="483950"/>
            </a:xfrm>
            <a:custGeom>
              <a:rect b="b" l="l" r="r" t="t"/>
              <a:pathLst>
                <a:path extrusionOk="0" h="19358" w="21466">
                  <a:moveTo>
                    <a:pt x="0" y="0"/>
                  </a:moveTo>
                  <a:lnTo>
                    <a:pt x="0" y="19357"/>
                  </a:lnTo>
                  <a:lnTo>
                    <a:pt x="21466" y="19357"/>
                  </a:lnTo>
                  <a:lnTo>
                    <a:pt x="21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166450" y="1679000"/>
              <a:ext cx="1353700" cy="41575"/>
            </a:xfrm>
            <a:custGeom>
              <a:rect b="b" l="l" r="r" t="t"/>
              <a:pathLst>
                <a:path extrusionOk="0" h="1663" w="54148">
                  <a:moveTo>
                    <a:pt x="0" y="0"/>
                  </a:moveTo>
                  <a:lnTo>
                    <a:pt x="0" y="1663"/>
                  </a:lnTo>
                  <a:lnTo>
                    <a:pt x="54148" y="1663"/>
                  </a:lnTo>
                  <a:lnTo>
                    <a:pt x="54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166450" y="1811450"/>
              <a:ext cx="1353700" cy="41625"/>
            </a:xfrm>
            <a:custGeom>
              <a:rect b="b" l="l" r="r" t="t"/>
              <a:pathLst>
                <a:path extrusionOk="0" h="1665" w="54148">
                  <a:moveTo>
                    <a:pt x="0" y="0"/>
                  </a:moveTo>
                  <a:lnTo>
                    <a:pt x="0" y="1664"/>
                  </a:lnTo>
                  <a:lnTo>
                    <a:pt x="54148" y="1664"/>
                  </a:lnTo>
                  <a:lnTo>
                    <a:pt x="54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166450" y="1943925"/>
              <a:ext cx="1353700" cy="41600"/>
            </a:xfrm>
            <a:custGeom>
              <a:rect b="b" l="l" r="r" t="t"/>
              <a:pathLst>
                <a:path extrusionOk="0" h="1664" w="54148">
                  <a:moveTo>
                    <a:pt x="0" y="1"/>
                  </a:moveTo>
                  <a:lnTo>
                    <a:pt x="0" y="1664"/>
                  </a:lnTo>
                  <a:lnTo>
                    <a:pt x="54148" y="1664"/>
                  </a:lnTo>
                  <a:lnTo>
                    <a:pt x="541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2557300" y="2076350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2557300" y="2208800"/>
              <a:ext cx="1962900" cy="41650"/>
            </a:xfrm>
            <a:custGeom>
              <a:rect b="b" l="l" r="r" t="t"/>
              <a:pathLst>
                <a:path extrusionOk="0" h="1666" w="78516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2557300" y="2341300"/>
              <a:ext cx="1962900" cy="41600"/>
            </a:xfrm>
            <a:custGeom>
              <a:rect b="b" l="l" r="r" t="t"/>
              <a:pathLst>
                <a:path extrusionOk="0" h="1664" w="78516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2557300" y="2473750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2557300" y="2606200"/>
              <a:ext cx="1962900" cy="41650"/>
            </a:xfrm>
            <a:custGeom>
              <a:rect b="b" l="l" r="r" t="t"/>
              <a:pathLst>
                <a:path extrusionOk="0" h="1666" w="78516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2557300" y="2738700"/>
              <a:ext cx="1962900" cy="41600"/>
            </a:xfrm>
            <a:custGeom>
              <a:rect b="b" l="l" r="r" t="t"/>
              <a:pathLst>
                <a:path extrusionOk="0" h="1664" w="78516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2557300" y="2871200"/>
              <a:ext cx="1962900" cy="41600"/>
            </a:xfrm>
            <a:custGeom>
              <a:rect b="b" l="l" r="r" t="t"/>
              <a:pathLst>
                <a:path extrusionOk="0" h="1664" w="78516">
                  <a:moveTo>
                    <a:pt x="0" y="0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2557300" y="3003625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0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2557300" y="3136100"/>
              <a:ext cx="1962900" cy="41600"/>
            </a:xfrm>
            <a:custGeom>
              <a:rect b="b" l="l" r="r" t="t"/>
              <a:pathLst>
                <a:path extrusionOk="0" h="1664" w="78516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557300" y="3268525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2557300" y="3401025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0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2557300" y="3533475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2557300" y="3665950"/>
              <a:ext cx="1962900" cy="41600"/>
            </a:xfrm>
            <a:custGeom>
              <a:rect b="b" l="l" r="r" t="t"/>
              <a:pathLst>
                <a:path extrusionOk="0" h="1664" w="78516">
                  <a:moveTo>
                    <a:pt x="0" y="1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557300" y="3798425"/>
              <a:ext cx="1962900" cy="41575"/>
            </a:xfrm>
            <a:custGeom>
              <a:rect b="b" l="l" r="r" t="t"/>
              <a:pathLst>
                <a:path extrusionOk="0" h="1663" w="78516">
                  <a:moveTo>
                    <a:pt x="0" y="0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557300" y="3930875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557300" y="4063325"/>
              <a:ext cx="1962900" cy="41625"/>
            </a:xfrm>
            <a:custGeom>
              <a:rect b="b" l="l" r="r" t="t"/>
              <a:pathLst>
                <a:path extrusionOk="0" h="1665" w="78516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3294725" y="238125"/>
              <a:ext cx="496950" cy="496900"/>
            </a:xfrm>
            <a:custGeom>
              <a:rect b="b" l="l" r="r" t="t"/>
              <a:pathLst>
                <a:path extrusionOk="0" h="19876" w="19878">
                  <a:moveTo>
                    <a:pt x="9940" y="4133"/>
                  </a:moveTo>
                  <a:cubicBezTo>
                    <a:pt x="13145" y="4133"/>
                    <a:pt x="15745" y="6732"/>
                    <a:pt x="15745" y="9938"/>
                  </a:cubicBezTo>
                  <a:cubicBezTo>
                    <a:pt x="15745" y="13143"/>
                    <a:pt x="13145" y="15743"/>
                    <a:pt x="9940" y="15743"/>
                  </a:cubicBezTo>
                  <a:cubicBezTo>
                    <a:pt x="6734" y="15743"/>
                    <a:pt x="4134" y="13144"/>
                    <a:pt x="4134" y="9938"/>
                  </a:cubicBezTo>
                  <a:cubicBezTo>
                    <a:pt x="4134" y="6732"/>
                    <a:pt x="6734" y="4133"/>
                    <a:pt x="9940" y="4133"/>
                  </a:cubicBezTo>
                  <a:close/>
                  <a:moveTo>
                    <a:pt x="9940" y="0"/>
                  </a:moveTo>
                  <a:cubicBezTo>
                    <a:pt x="4450" y="0"/>
                    <a:pt x="1" y="4449"/>
                    <a:pt x="1" y="9938"/>
                  </a:cubicBezTo>
                  <a:cubicBezTo>
                    <a:pt x="1" y="15427"/>
                    <a:pt x="4450" y="19876"/>
                    <a:pt x="9940" y="19876"/>
                  </a:cubicBezTo>
                  <a:cubicBezTo>
                    <a:pt x="15429" y="19876"/>
                    <a:pt x="19878" y="15427"/>
                    <a:pt x="19878" y="9938"/>
                  </a:cubicBezTo>
                  <a:cubicBezTo>
                    <a:pt x="19878" y="4447"/>
                    <a:pt x="15428" y="0"/>
                    <a:pt x="9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2622000" y="1545650"/>
              <a:ext cx="407300" cy="433325"/>
            </a:xfrm>
            <a:custGeom>
              <a:rect b="b" l="l" r="r" t="t"/>
              <a:pathLst>
                <a:path extrusionOk="0" h="17333" w="16292">
                  <a:moveTo>
                    <a:pt x="8146" y="0"/>
                  </a:moveTo>
                  <a:cubicBezTo>
                    <a:pt x="5751" y="0"/>
                    <a:pt x="3810" y="1940"/>
                    <a:pt x="3810" y="4336"/>
                  </a:cubicBezTo>
                  <a:cubicBezTo>
                    <a:pt x="3810" y="5726"/>
                    <a:pt x="4467" y="6960"/>
                    <a:pt x="5486" y="7754"/>
                  </a:cubicBezTo>
                  <a:cubicBezTo>
                    <a:pt x="2821" y="9571"/>
                    <a:pt x="748" y="13795"/>
                    <a:pt x="0" y="17332"/>
                  </a:cubicBezTo>
                  <a:lnTo>
                    <a:pt x="16291" y="17332"/>
                  </a:lnTo>
                  <a:cubicBezTo>
                    <a:pt x="15543" y="13795"/>
                    <a:pt x="13471" y="9571"/>
                    <a:pt x="10805" y="7754"/>
                  </a:cubicBezTo>
                  <a:cubicBezTo>
                    <a:pt x="11823" y="6960"/>
                    <a:pt x="12480" y="5724"/>
                    <a:pt x="12480" y="4336"/>
                  </a:cubicBezTo>
                  <a:cubicBezTo>
                    <a:pt x="12480" y="1941"/>
                    <a:pt x="10538" y="0"/>
                    <a:pt x="8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2584775" y="708400"/>
              <a:ext cx="1916875" cy="222775"/>
            </a:xfrm>
            <a:custGeom>
              <a:rect b="b" l="l" r="r" t="t"/>
              <a:pathLst>
                <a:path extrusionOk="0" h="8911" w="76675">
                  <a:moveTo>
                    <a:pt x="8912" y="1"/>
                  </a:moveTo>
                  <a:cubicBezTo>
                    <a:pt x="3991" y="1"/>
                    <a:pt x="1" y="3991"/>
                    <a:pt x="1" y="8911"/>
                  </a:cubicBezTo>
                  <a:lnTo>
                    <a:pt x="76674" y="8911"/>
                  </a:lnTo>
                  <a:cubicBezTo>
                    <a:pt x="76674" y="3991"/>
                    <a:pt x="72684" y="1"/>
                    <a:pt x="67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106775" y="1151475"/>
              <a:ext cx="413425" cy="413375"/>
            </a:xfrm>
            <a:custGeom>
              <a:rect b="b" l="l" r="r" t="t"/>
              <a:pathLst>
                <a:path extrusionOk="0" h="16535" w="16537">
                  <a:moveTo>
                    <a:pt x="8270" y="1"/>
                  </a:moveTo>
                  <a:cubicBezTo>
                    <a:pt x="3703" y="1"/>
                    <a:pt x="1" y="3703"/>
                    <a:pt x="1" y="8268"/>
                  </a:cubicBezTo>
                  <a:cubicBezTo>
                    <a:pt x="1" y="12833"/>
                    <a:pt x="3705" y="16534"/>
                    <a:pt x="8270" y="16534"/>
                  </a:cubicBezTo>
                  <a:cubicBezTo>
                    <a:pt x="12834" y="16534"/>
                    <a:pt x="16536" y="12833"/>
                    <a:pt x="16536" y="8268"/>
                  </a:cubicBezTo>
                  <a:cubicBezTo>
                    <a:pt x="16536" y="3702"/>
                    <a:pt x="12837" y="1"/>
                    <a:pt x="8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4176575" y="1230675"/>
              <a:ext cx="273775" cy="273750"/>
            </a:xfrm>
            <a:custGeom>
              <a:rect b="b" l="l" r="r" t="t"/>
              <a:pathLst>
                <a:path extrusionOk="0" h="10950" w="10951">
                  <a:moveTo>
                    <a:pt x="3535" y="0"/>
                  </a:moveTo>
                  <a:lnTo>
                    <a:pt x="3535" y="3534"/>
                  </a:lnTo>
                  <a:lnTo>
                    <a:pt x="1" y="3534"/>
                  </a:lnTo>
                  <a:lnTo>
                    <a:pt x="1" y="7416"/>
                  </a:lnTo>
                  <a:lnTo>
                    <a:pt x="3535" y="7416"/>
                  </a:lnTo>
                  <a:lnTo>
                    <a:pt x="3535" y="10950"/>
                  </a:lnTo>
                  <a:lnTo>
                    <a:pt x="7418" y="10950"/>
                  </a:lnTo>
                  <a:lnTo>
                    <a:pt x="7418" y="7416"/>
                  </a:lnTo>
                  <a:lnTo>
                    <a:pt x="10950" y="7416"/>
                  </a:lnTo>
                  <a:lnTo>
                    <a:pt x="10950" y="3534"/>
                  </a:lnTo>
                  <a:lnTo>
                    <a:pt x="7418" y="3534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2584775" y="931150"/>
              <a:ext cx="1916875" cy="116500"/>
            </a:xfrm>
            <a:custGeom>
              <a:rect b="b" l="l" r="r" t="t"/>
              <a:pathLst>
                <a:path extrusionOk="0" h="4660" w="76675">
                  <a:moveTo>
                    <a:pt x="1" y="1"/>
                  </a:moveTo>
                  <a:lnTo>
                    <a:pt x="1" y="4660"/>
                  </a:lnTo>
                  <a:lnTo>
                    <a:pt x="76674" y="4660"/>
                  </a:lnTo>
                  <a:lnTo>
                    <a:pt x="766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464925" y="3077225"/>
              <a:ext cx="1814950" cy="1790575"/>
            </a:xfrm>
            <a:custGeom>
              <a:rect b="b" l="l" r="r" t="t"/>
              <a:pathLst>
                <a:path extrusionOk="0" h="71623" w="72598">
                  <a:moveTo>
                    <a:pt x="30029" y="0"/>
                  </a:moveTo>
                  <a:cubicBezTo>
                    <a:pt x="28751" y="0"/>
                    <a:pt x="27473" y="488"/>
                    <a:pt x="26497" y="1463"/>
                  </a:cubicBezTo>
                  <a:lnTo>
                    <a:pt x="1949" y="26010"/>
                  </a:lnTo>
                  <a:cubicBezTo>
                    <a:pt x="0" y="27960"/>
                    <a:pt x="0" y="31123"/>
                    <a:pt x="1949" y="33074"/>
                  </a:cubicBezTo>
                  <a:lnTo>
                    <a:pt x="39035" y="70160"/>
                  </a:lnTo>
                  <a:cubicBezTo>
                    <a:pt x="40011" y="71135"/>
                    <a:pt x="41289" y="71622"/>
                    <a:pt x="42568" y="71622"/>
                  </a:cubicBezTo>
                  <a:cubicBezTo>
                    <a:pt x="43846" y="71622"/>
                    <a:pt x="45124" y="71135"/>
                    <a:pt x="46099" y="70160"/>
                  </a:cubicBezTo>
                  <a:lnTo>
                    <a:pt x="70646" y="45613"/>
                  </a:lnTo>
                  <a:cubicBezTo>
                    <a:pt x="72597" y="43663"/>
                    <a:pt x="72597" y="40498"/>
                    <a:pt x="70647" y="38549"/>
                  </a:cubicBezTo>
                  <a:lnTo>
                    <a:pt x="33561" y="1463"/>
                  </a:lnTo>
                  <a:cubicBezTo>
                    <a:pt x="32585" y="488"/>
                    <a:pt x="31307" y="0"/>
                    <a:pt x="30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068900" y="3270875"/>
              <a:ext cx="358775" cy="344600"/>
            </a:xfrm>
            <a:custGeom>
              <a:rect b="b" l="l" r="r" t="t"/>
              <a:pathLst>
                <a:path extrusionOk="0" h="13784" w="14351">
                  <a:moveTo>
                    <a:pt x="11154" y="0"/>
                  </a:moveTo>
                  <a:cubicBezTo>
                    <a:pt x="10409" y="0"/>
                    <a:pt x="9664" y="285"/>
                    <a:pt x="9095" y="854"/>
                  </a:cubicBezTo>
                  <a:lnTo>
                    <a:pt x="1138" y="8812"/>
                  </a:lnTo>
                  <a:cubicBezTo>
                    <a:pt x="1" y="9949"/>
                    <a:pt x="1" y="11793"/>
                    <a:pt x="1138" y="12930"/>
                  </a:cubicBezTo>
                  <a:cubicBezTo>
                    <a:pt x="1706" y="13498"/>
                    <a:pt x="2452" y="13783"/>
                    <a:pt x="3197" y="13783"/>
                  </a:cubicBezTo>
                  <a:cubicBezTo>
                    <a:pt x="3942" y="13783"/>
                    <a:pt x="4687" y="13499"/>
                    <a:pt x="5256" y="12930"/>
                  </a:cubicBezTo>
                  <a:lnTo>
                    <a:pt x="13213" y="4971"/>
                  </a:lnTo>
                  <a:cubicBezTo>
                    <a:pt x="14350" y="3834"/>
                    <a:pt x="14350" y="1991"/>
                    <a:pt x="13213" y="854"/>
                  </a:cubicBezTo>
                  <a:cubicBezTo>
                    <a:pt x="12645" y="285"/>
                    <a:pt x="11900" y="0"/>
                    <a:pt x="1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068900" y="3391675"/>
              <a:ext cx="230900" cy="223800"/>
            </a:xfrm>
            <a:custGeom>
              <a:rect b="b" l="l" r="r" t="t"/>
              <a:pathLst>
                <a:path extrusionOk="0" h="8952" w="9236">
                  <a:moveTo>
                    <a:pt x="5116" y="0"/>
                  </a:moveTo>
                  <a:lnTo>
                    <a:pt x="1138" y="3980"/>
                  </a:lnTo>
                  <a:cubicBezTo>
                    <a:pt x="1" y="5117"/>
                    <a:pt x="1" y="6961"/>
                    <a:pt x="1138" y="8098"/>
                  </a:cubicBezTo>
                  <a:cubicBezTo>
                    <a:pt x="1706" y="8666"/>
                    <a:pt x="2452" y="8951"/>
                    <a:pt x="3197" y="8951"/>
                  </a:cubicBezTo>
                  <a:cubicBezTo>
                    <a:pt x="3942" y="8951"/>
                    <a:pt x="4687" y="8667"/>
                    <a:pt x="5256" y="8098"/>
                  </a:cubicBezTo>
                  <a:lnTo>
                    <a:pt x="9235" y="4118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5232250" y="3434225"/>
              <a:ext cx="358800" cy="344575"/>
            </a:xfrm>
            <a:custGeom>
              <a:rect b="b" l="l" r="r" t="t"/>
              <a:pathLst>
                <a:path extrusionOk="0" h="13783" w="14352">
                  <a:moveTo>
                    <a:pt x="11155" y="1"/>
                  </a:moveTo>
                  <a:cubicBezTo>
                    <a:pt x="10410" y="1"/>
                    <a:pt x="9664" y="285"/>
                    <a:pt x="9096" y="853"/>
                  </a:cubicBezTo>
                  <a:lnTo>
                    <a:pt x="1137" y="8813"/>
                  </a:lnTo>
                  <a:cubicBezTo>
                    <a:pt x="0" y="9949"/>
                    <a:pt x="0" y="11792"/>
                    <a:pt x="1137" y="12931"/>
                  </a:cubicBezTo>
                  <a:cubicBezTo>
                    <a:pt x="1705" y="13499"/>
                    <a:pt x="2451" y="13783"/>
                    <a:pt x="3197" y="13783"/>
                  </a:cubicBezTo>
                  <a:cubicBezTo>
                    <a:pt x="3942" y="13783"/>
                    <a:pt x="4688" y="13499"/>
                    <a:pt x="5257" y="12931"/>
                  </a:cubicBezTo>
                  <a:lnTo>
                    <a:pt x="13214" y="4970"/>
                  </a:lnTo>
                  <a:cubicBezTo>
                    <a:pt x="14351" y="3833"/>
                    <a:pt x="14350" y="1990"/>
                    <a:pt x="13214" y="853"/>
                  </a:cubicBezTo>
                  <a:cubicBezTo>
                    <a:pt x="12646" y="285"/>
                    <a:pt x="11900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232250" y="3555025"/>
              <a:ext cx="230875" cy="223775"/>
            </a:xfrm>
            <a:custGeom>
              <a:rect b="b" l="l" r="r" t="t"/>
              <a:pathLst>
                <a:path extrusionOk="0" h="8951" w="9235">
                  <a:moveTo>
                    <a:pt x="5116" y="1"/>
                  </a:moveTo>
                  <a:lnTo>
                    <a:pt x="1137" y="3981"/>
                  </a:lnTo>
                  <a:cubicBezTo>
                    <a:pt x="0" y="5117"/>
                    <a:pt x="0" y="6960"/>
                    <a:pt x="1137" y="8099"/>
                  </a:cubicBezTo>
                  <a:cubicBezTo>
                    <a:pt x="1705" y="8667"/>
                    <a:pt x="2451" y="8951"/>
                    <a:pt x="3197" y="8951"/>
                  </a:cubicBezTo>
                  <a:cubicBezTo>
                    <a:pt x="3942" y="8951"/>
                    <a:pt x="4688" y="8667"/>
                    <a:pt x="5257" y="8099"/>
                  </a:cubicBezTo>
                  <a:lnTo>
                    <a:pt x="9235" y="4119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5395575" y="3597575"/>
              <a:ext cx="358750" cy="344600"/>
            </a:xfrm>
            <a:custGeom>
              <a:rect b="b" l="l" r="r" t="t"/>
              <a:pathLst>
                <a:path extrusionOk="0" h="13784" w="14350">
                  <a:moveTo>
                    <a:pt x="11154" y="1"/>
                  </a:moveTo>
                  <a:cubicBezTo>
                    <a:pt x="10409" y="1"/>
                    <a:pt x="9664" y="285"/>
                    <a:pt x="9096" y="853"/>
                  </a:cubicBezTo>
                  <a:lnTo>
                    <a:pt x="1139" y="8812"/>
                  </a:lnTo>
                  <a:cubicBezTo>
                    <a:pt x="0" y="9950"/>
                    <a:pt x="0" y="11793"/>
                    <a:pt x="1139" y="12932"/>
                  </a:cubicBezTo>
                  <a:cubicBezTo>
                    <a:pt x="1706" y="13499"/>
                    <a:pt x="2451" y="13783"/>
                    <a:pt x="3197" y="13783"/>
                  </a:cubicBezTo>
                  <a:cubicBezTo>
                    <a:pt x="3942" y="13783"/>
                    <a:pt x="4688" y="13499"/>
                    <a:pt x="5257" y="12932"/>
                  </a:cubicBezTo>
                  <a:lnTo>
                    <a:pt x="13215" y="4972"/>
                  </a:lnTo>
                  <a:cubicBezTo>
                    <a:pt x="14350" y="3834"/>
                    <a:pt x="14350" y="1990"/>
                    <a:pt x="13215" y="854"/>
                  </a:cubicBezTo>
                  <a:cubicBezTo>
                    <a:pt x="12646" y="285"/>
                    <a:pt x="11900" y="1"/>
                    <a:pt x="1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395600" y="3718375"/>
              <a:ext cx="230900" cy="223800"/>
            </a:xfrm>
            <a:custGeom>
              <a:rect b="b" l="l" r="r" t="t"/>
              <a:pathLst>
                <a:path extrusionOk="0" h="8952" w="9236">
                  <a:moveTo>
                    <a:pt x="5116" y="0"/>
                  </a:moveTo>
                  <a:lnTo>
                    <a:pt x="1138" y="3980"/>
                  </a:lnTo>
                  <a:cubicBezTo>
                    <a:pt x="1" y="5118"/>
                    <a:pt x="1" y="6961"/>
                    <a:pt x="1138" y="8100"/>
                  </a:cubicBezTo>
                  <a:cubicBezTo>
                    <a:pt x="1706" y="8667"/>
                    <a:pt x="2451" y="8951"/>
                    <a:pt x="3196" y="8951"/>
                  </a:cubicBezTo>
                  <a:cubicBezTo>
                    <a:pt x="3941" y="8951"/>
                    <a:pt x="4687" y="8667"/>
                    <a:pt x="5256" y="8100"/>
                  </a:cubicBezTo>
                  <a:lnTo>
                    <a:pt x="9235" y="4120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558950" y="3760925"/>
              <a:ext cx="358750" cy="344600"/>
            </a:xfrm>
            <a:custGeom>
              <a:rect b="b" l="l" r="r" t="t"/>
              <a:pathLst>
                <a:path extrusionOk="0" h="13784" w="14350">
                  <a:moveTo>
                    <a:pt x="11155" y="1"/>
                  </a:moveTo>
                  <a:cubicBezTo>
                    <a:pt x="10410" y="1"/>
                    <a:pt x="9665" y="285"/>
                    <a:pt x="9096" y="854"/>
                  </a:cubicBezTo>
                  <a:lnTo>
                    <a:pt x="1137" y="8813"/>
                  </a:lnTo>
                  <a:cubicBezTo>
                    <a:pt x="0" y="9950"/>
                    <a:pt x="0" y="11793"/>
                    <a:pt x="1137" y="12931"/>
                  </a:cubicBezTo>
                  <a:cubicBezTo>
                    <a:pt x="1705" y="13499"/>
                    <a:pt x="2451" y="13784"/>
                    <a:pt x="3196" y="13784"/>
                  </a:cubicBezTo>
                  <a:cubicBezTo>
                    <a:pt x="3941" y="13784"/>
                    <a:pt x="4687" y="13499"/>
                    <a:pt x="5255" y="12931"/>
                  </a:cubicBezTo>
                  <a:lnTo>
                    <a:pt x="13214" y="4970"/>
                  </a:lnTo>
                  <a:cubicBezTo>
                    <a:pt x="14350" y="3835"/>
                    <a:pt x="14350" y="1990"/>
                    <a:pt x="13214" y="854"/>
                  </a:cubicBezTo>
                  <a:cubicBezTo>
                    <a:pt x="12646" y="285"/>
                    <a:pt x="11901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558450" y="3881750"/>
              <a:ext cx="231350" cy="224125"/>
            </a:xfrm>
            <a:custGeom>
              <a:rect b="b" l="l" r="r" t="t"/>
              <a:pathLst>
                <a:path extrusionOk="0" h="8965" w="9254">
                  <a:moveTo>
                    <a:pt x="5137" y="0"/>
                  </a:moveTo>
                  <a:lnTo>
                    <a:pt x="1156" y="3980"/>
                  </a:lnTo>
                  <a:cubicBezTo>
                    <a:pt x="7" y="5114"/>
                    <a:pt x="1" y="6969"/>
                    <a:pt x="1144" y="8111"/>
                  </a:cubicBezTo>
                  <a:cubicBezTo>
                    <a:pt x="1713" y="8680"/>
                    <a:pt x="2458" y="8965"/>
                    <a:pt x="3203" y="8965"/>
                  </a:cubicBezTo>
                  <a:cubicBezTo>
                    <a:pt x="3954" y="8965"/>
                    <a:pt x="4705" y="8675"/>
                    <a:pt x="5275" y="8098"/>
                  </a:cubicBezTo>
                  <a:lnTo>
                    <a:pt x="9253" y="4118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5722275" y="3924300"/>
              <a:ext cx="358800" cy="344600"/>
            </a:xfrm>
            <a:custGeom>
              <a:rect b="b" l="l" r="r" t="t"/>
              <a:pathLst>
                <a:path extrusionOk="0" h="13784" w="14352">
                  <a:moveTo>
                    <a:pt x="11157" y="0"/>
                  </a:moveTo>
                  <a:cubicBezTo>
                    <a:pt x="10411" y="0"/>
                    <a:pt x="9666" y="284"/>
                    <a:pt x="9097" y="852"/>
                  </a:cubicBezTo>
                  <a:lnTo>
                    <a:pt x="1139" y="8811"/>
                  </a:lnTo>
                  <a:cubicBezTo>
                    <a:pt x="1" y="9948"/>
                    <a:pt x="1" y="11792"/>
                    <a:pt x="1139" y="12929"/>
                  </a:cubicBezTo>
                  <a:cubicBezTo>
                    <a:pt x="1707" y="13498"/>
                    <a:pt x="2452" y="13783"/>
                    <a:pt x="3197" y="13783"/>
                  </a:cubicBezTo>
                  <a:cubicBezTo>
                    <a:pt x="3943" y="13783"/>
                    <a:pt x="4688" y="13498"/>
                    <a:pt x="5257" y="12929"/>
                  </a:cubicBezTo>
                  <a:lnTo>
                    <a:pt x="13216" y="4970"/>
                  </a:lnTo>
                  <a:cubicBezTo>
                    <a:pt x="14352" y="3833"/>
                    <a:pt x="14352" y="1989"/>
                    <a:pt x="13215" y="852"/>
                  </a:cubicBezTo>
                  <a:cubicBezTo>
                    <a:pt x="12647" y="284"/>
                    <a:pt x="11902" y="0"/>
                    <a:pt x="11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5722325" y="4045125"/>
              <a:ext cx="230875" cy="223725"/>
            </a:xfrm>
            <a:custGeom>
              <a:rect b="b" l="l" r="r" t="t"/>
              <a:pathLst>
                <a:path extrusionOk="0" h="8949" w="9235">
                  <a:moveTo>
                    <a:pt x="5115" y="0"/>
                  </a:moveTo>
                  <a:lnTo>
                    <a:pt x="1137" y="3978"/>
                  </a:lnTo>
                  <a:cubicBezTo>
                    <a:pt x="0" y="5115"/>
                    <a:pt x="0" y="6959"/>
                    <a:pt x="1137" y="8096"/>
                  </a:cubicBezTo>
                  <a:cubicBezTo>
                    <a:pt x="1705" y="8665"/>
                    <a:pt x="2450" y="8949"/>
                    <a:pt x="3195" y="8949"/>
                  </a:cubicBezTo>
                  <a:cubicBezTo>
                    <a:pt x="3941" y="8949"/>
                    <a:pt x="4686" y="8665"/>
                    <a:pt x="5255" y="8096"/>
                  </a:cubicBezTo>
                  <a:lnTo>
                    <a:pt x="9235" y="4118"/>
                  </a:lnTo>
                  <a:lnTo>
                    <a:pt x="5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663675" y="3676075"/>
              <a:ext cx="358775" cy="344600"/>
            </a:xfrm>
            <a:custGeom>
              <a:rect b="b" l="l" r="r" t="t"/>
              <a:pathLst>
                <a:path extrusionOk="0" h="13784" w="14351">
                  <a:moveTo>
                    <a:pt x="11155" y="1"/>
                  </a:moveTo>
                  <a:cubicBezTo>
                    <a:pt x="10410" y="1"/>
                    <a:pt x="9664" y="285"/>
                    <a:pt x="9095" y="853"/>
                  </a:cubicBezTo>
                  <a:lnTo>
                    <a:pt x="1136" y="8813"/>
                  </a:lnTo>
                  <a:cubicBezTo>
                    <a:pt x="1" y="9950"/>
                    <a:pt x="1" y="11794"/>
                    <a:pt x="1136" y="12932"/>
                  </a:cubicBezTo>
                  <a:cubicBezTo>
                    <a:pt x="1705" y="13500"/>
                    <a:pt x="2451" y="13784"/>
                    <a:pt x="3196" y="13784"/>
                  </a:cubicBezTo>
                  <a:cubicBezTo>
                    <a:pt x="3941" y="13784"/>
                    <a:pt x="4687" y="13500"/>
                    <a:pt x="5256" y="12932"/>
                  </a:cubicBezTo>
                  <a:lnTo>
                    <a:pt x="13215" y="4972"/>
                  </a:lnTo>
                  <a:cubicBezTo>
                    <a:pt x="14350" y="3833"/>
                    <a:pt x="14350" y="1990"/>
                    <a:pt x="13213" y="853"/>
                  </a:cubicBezTo>
                  <a:cubicBezTo>
                    <a:pt x="12645" y="285"/>
                    <a:pt x="11900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663675" y="3796900"/>
              <a:ext cx="230900" cy="223775"/>
            </a:xfrm>
            <a:custGeom>
              <a:rect b="b" l="l" r="r" t="t"/>
              <a:pathLst>
                <a:path extrusionOk="0" h="8951" w="9236">
                  <a:moveTo>
                    <a:pt x="5116" y="0"/>
                  </a:moveTo>
                  <a:lnTo>
                    <a:pt x="1136" y="3980"/>
                  </a:lnTo>
                  <a:cubicBezTo>
                    <a:pt x="1" y="5117"/>
                    <a:pt x="1" y="6960"/>
                    <a:pt x="1136" y="8099"/>
                  </a:cubicBezTo>
                  <a:cubicBezTo>
                    <a:pt x="1705" y="8667"/>
                    <a:pt x="2451" y="8951"/>
                    <a:pt x="3196" y="8951"/>
                  </a:cubicBezTo>
                  <a:cubicBezTo>
                    <a:pt x="3941" y="8951"/>
                    <a:pt x="4687" y="8667"/>
                    <a:pt x="5256" y="8099"/>
                  </a:cubicBezTo>
                  <a:lnTo>
                    <a:pt x="9235" y="4118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rgbClr val="FF21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827025" y="3839450"/>
              <a:ext cx="358800" cy="344600"/>
            </a:xfrm>
            <a:custGeom>
              <a:rect b="b" l="l" r="r" t="t"/>
              <a:pathLst>
                <a:path extrusionOk="0" h="13784" w="14352">
                  <a:moveTo>
                    <a:pt x="11155" y="1"/>
                  </a:moveTo>
                  <a:cubicBezTo>
                    <a:pt x="10410" y="1"/>
                    <a:pt x="9665" y="285"/>
                    <a:pt x="9096" y="853"/>
                  </a:cubicBezTo>
                  <a:lnTo>
                    <a:pt x="1137" y="8811"/>
                  </a:lnTo>
                  <a:cubicBezTo>
                    <a:pt x="0" y="9949"/>
                    <a:pt x="0" y="11792"/>
                    <a:pt x="1137" y="12931"/>
                  </a:cubicBezTo>
                  <a:cubicBezTo>
                    <a:pt x="1705" y="13499"/>
                    <a:pt x="2451" y="13783"/>
                    <a:pt x="3196" y="13783"/>
                  </a:cubicBezTo>
                  <a:cubicBezTo>
                    <a:pt x="3941" y="13783"/>
                    <a:pt x="4687" y="13499"/>
                    <a:pt x="5255" y="12931"/>
                  </a:cubicBezTo>
                  <a:lnTo>
                    <a:pt x="13214" y="4971"/>
                  </a:lnTo>
                  <a:cubicBezTo>
                    <a:pt x="14351" y="3835"/>
                    <a:pt x="14351" y="1989"/>
                    <a:pt x="13214" y="853"/>
                  </a:cubicBezTo>
                  <a:cubicBezTo>
                    <a:pt x="12646" y="285"/>
                    <a:pt x="11901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826675" y="3960250"/>
              <a:ext cx="231225" cy="224025"/>
            </a:xfrm>
            <a:custGeom>
              <a:rect b="b" l="l" r="r" t="t"/>
              <a:pathLst>
                <a:path extrusionOk="0" h="8961" w="9249">
                  <a:moveTo>
                    <a:pt x="5130" y="1"/>
                  </a:moveTo>
                  <a:lnTo>
                    <a:pt x="1151" y="3979"/>
                  </a:lnTo>
                  <a:cubicBezTo>
                    <a:pt x="5" y="5116"/>
                    <a:pt x="1" y="6966"/>
                    <a:pt x="1142" y="8108"/>
                  </a:cubicBezTo>
                  <a:cubicBezTo>
                    <a:pt x="1710" y="8676"/>
                    <a:pt x="2456" y="8960"/>
                    <a:pt x="3201" y="8960"/>
                  </a:cubicBezTo>
                  <a:cubicBezTo>
                    <a:pt x="3951" y="8960"/>
                    <a:pt x="4700" y="8673"/>
                    <a:pt x="5269" y="8099"/>
                  </a:cubicBezTo>
                  <a:lnTo>
                    <a:pt x="9249" y="4119"/>
                  </a:lnTo>
                  <a:lnTo>
                    <a:pt x="5130" y="1"/>
                  </a:lnTo>
                  <a:close/>
                </a:path>
              </a:pathLst>
            </a:custGeom>
            <a:solidFill>
              <a:srgbClr val="FF21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990375" y="4002825"/>
              <a:ext cx="358850" cy="344575"/>
            </a:xfrm>
            <a:custGeom>
              <a:rect b="b" l="l" r="r" t="t"/>
              <a:pathLst>
                <a:path extrusionOk="0" h="13783" w="14354">
                  <a:moveTo>
                    <a:pt x="11156" y="0"/>
                  </a:moveTo>
                  <a:cubicBezTo>
                    <a:pt x="10411" y="0"/>
                    <a:pt x="9666" y="284"/>
                    <a:pt x="9098" y="852"/>
                  </a:cubicBezTo>
                  <a:lnTo>
                    <a:pt x="1138" y="8811"/>
                  </a:lnTo>
                  <a:cubicBezTo>
                    <a:pt x="1" y="9949"/>
                    <a:pt x="1" y="11792"/>
                    <a:pt x="1138" y="12929"/>
                  </a:cubicBezTo>
                  <a:cubicBezTo>
                    <a:pt x="1706" y="13498"/>
                    <a:pt x="2452" y="13782"/>
                    <a:pt x="3198" y="13782"/>
                  </a:cubicBezTo>
                  <a:cubicBezTo>
                    <a:pt x="3943" y="13782"/>
                    <a:pt x="4688" y="13498"/>
                    <a:pt x="5256" y="12929"/>
                  </a:cubicBezTo>
                  <a:lnTo>
                    <a:pt x="13215" y="4970"/>
                  </a:lnTo>
                  <a:cubicBezTo>
                    <a:pt x="14353" y="3833"/>
                    <a:pt x="14352" y="1988"/>
                    <a:pt x="13215" y="852"/>
                  </a:cubicBezTo>
                  <a:cubicBezTo>
                    <a:pt x="12647" y="284"/>
                    <a:pt x="11901" y="0"/>
                    <a:pt x="11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990375" y="4123600"/>
              <a:ext cx="230900" cy="223800"/>
            </a:xfrm>
            <a:custGeom>
              <a:rect b="b" l="l" r="r" t="t"/>
              <a:pathLst>
                <a:path extrusionOk="0" h="8952" w="9236">
                  <a:moveTo>
                    <a:pt x="5117" y="0"/>
                  </a:moveTo>
                  <a:lnTo>
                    <a:pt x="1138" y="3980"/>
                  </a:lnTo>
                  <a:cubicBezTo>
                    <a:pt x="1" y="5118"/>
                    <a:pt x="1" y="6961"/>
                    <a:pt x="1138" y="8098"/>
                  </a:cubicBezTo>
                  <a:cubicBezTo>
                    <a:pt x="1706" y="8667"/>
                    <a:pt x="2451" y="8951"/>
                    <a:pt x="3197" y="8951"/>
                  </a:cubicBezTo>
                  <a:cubicBezTo>
                    <a:pt x="3942" y="8951"/>
                    <a:pt x="4688" y="8667"/>
                    <a:pt x="5256" y="8098"/>
                  </a:cubicBezTo>
                  <a:lnTo>
                    <a:pt x="9236" y="4120"/>
                  </a:lnTo>
                  <a:lnTo>
                    <a:pt x="5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153750" y="4166150"/>
              <a:ext cx="358775" cy="344600"/>
            </a:xfrm>
            <a:custGeom>
              <a:rect b="b" l="l" r="r" t="t"/>
              <a:pathLst>
                <a:path extrusionOk="0" h="13784" w="14351">
                  <a:moveTo>
                    <a:pt x="11154" y="1"/>
                  </a:moveTo>
                  <a:cubicBezTo>
                    <a:pt x="10409" y="1"/>
                    <a:pt x="9664" y="285"/>
                    <a:pt x="9095" y="854"/>
                  </a:cubicBezTo>
                  <a:lnTo>
                    <a:pt x="1136" y="8813"/>
                  </a:lnTo>
                  <a:cubicBezTo>
                    <a:pt x="1" y="9948"/>
                    <a:pt x="1" y="11794"/>
                    <a:pt x="1136" y="12931"/>
                  </a:cubicBezTo>
                  <a:cubicBezTo>
                    <a:pt x="1704" y="13499"/>
                    <a:pt x="2450" y="13784"/>
                    <a:pt x="3195" y="13784"/>
                  </a:cubicBezTo>
                  <a:cubicBezTo>
                    <a:pt x="3940" y="13784"/>
                    <a:pt x="4686" y="13499"/>
                    <a:pt x="5254" y="12931"/>
                  </a:cubicBezTo>
                  <a:lnTo>
                    <a:pt x="13213" y="4970"/>
                  </a:lnTo>
                  <a:cubicBezTo>
                    <a:pt x="14350" y="3833"/>
                    <a:pt x="14350" y="1990"/>
                    <a:pt x="13213" y="854"/>
                  </a:cubicBezTo>
                  <a:cubicBezTo>
                    <a:pt x="12644" y="285"/>
                    <a:pt x="11899" y="1"/>
                    <a:pt x="1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153750" y="4286925"/>
              <a:ext cx="230850" cy="223825"/>
            </a:xfrm>
            <a:custGeom>
              <a:rect b="b" l="l" r="r" t="t"/>
              <a:pathLst>
                <a:path extrusionOk="0" h="8953" w="9234">
                  <a:moveTo>
                    <a:pt x="5116" y="1"/>
                  </a:moveTo>
                  <a:lnTo>
                    <a:pt x="1136" y="3982"/>
                  </a:lnTo>
                  <a:cubicBezTo>
                    <a:pt x="1" y="5117"/>
                    <a:pt x="1" y="6963"/>
                    <a:pt x="1136" y="8100"/>
                  </a:cubicBezTo>
                  <a:cubicBezTo>
                    <a:pt x="1704" y="8668"/>
                    <a:pt x="2450" y="8953"/>
                    <a:pt x="3195" y="8953"/>
                  </a:cubicBezTo>
                  <a:cubicBezTo>
                    <a:pt x="3940" y="8953"/>
                    <a:pt x="4686" y="8668"/>
                    <a:pt x="5254" y="8100"/>
                  </a:cubicBezTo>
                  <a:lnTo>
                    <a:pt x="9234" y="4119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317050" y="4329500"/>
              <a:ext cx="358850" cy="344575"/>
            </a:xfrm>
            <a:custGeom>
              <a:rect b="b" l="l" r="r" t="t"/>
              <a:pathLst>
                <a:path extrusionOk="0" h="13783" w="14354">
                  <a:moveTo>
                    <a:pt x="11156" y="1"/>
                  </a:moveTo>
                  <a:cubicBezTo>
                    <a:pt x="10411" y="1"/>
                    <a:pt x="9666" y="285"/>
                    <a:pt x="9098" y="854"/>
                  </a:cubicBezTo>
                  <a:lnTo>
                    <a:pt x="1139" y="8812"/>
                  </a:lnTo>
                  <a:cubicBezTo>
                    <a:pt x="1" y="9949"/>
                    <a:pt x="2" y="11795"/>
                    <a:pt x="1139" y="12930"/>
                  </a:cubicBezTo>
                  <a:cubicBezTo>
                    <a:pt x="1707" y="13499"/>
                    <a:pt x="2453" y="13783"/>
                    <a:pt x="3198" y="13783"/>
                  </a:cubicBezTo>
                  <a:cubicBezTo>
                    <a:pt x="3943" y="13783"/>
                    <a:pt x="4689" y="13499"/>
                    <a:pt x="5257" y="12930"/>
                  </a:cubicBezTo>
                  <a:lnTo>
                    <a:pt x="13215" y="4971"/>
                  </a:lnTo>
                  <a:cubicBezTo>
                    <a:pt x="14353" y="3834"/>
                    <a:pt x="14353" y="1991"/>
                    <a:pt x="13215" y="854"/>
                  </a:cubicBezTo>
                  <a:cubicBezTo>
                    <a:pt x="12646" y="285"/>
                    <a:pt x="11901" y="1"/>
                    <a:pt x="1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317050" y="4450300"/>
              <a:ext cx="230900" cy="223775"/>
            </a:xfrm>
            <a:custGeom>
              <a:rect b="b" l="l" r="r" t="t"/>
              <a:pathLst>
                <a:path extrusionOk="0" h="8951" w="9236">
                  <a:moveTo>
                    <a:pt x="5119" y="0"/>
                  </a:moveTo>
                  <a:lnTo>
                    <a:pt x="1139" y="3980"/>
                  </a:lnTo>
                  <a:cubicBezTo>
                    <a:pt x="1" y="5117"/>
                    <a:pt x="2" y="6961"/>
                    <a:pt x="1139" y="8098"/>
                  </a:cubicBezTo>
                  <a:cubicBezTo>
                    <a:pt x="1707" y="8667"/>
                    <a:pt x="2453" y="8951"/>
                    <a:pt x="3198" y="8951"/>
                  </a:cubicBezTo>
                  <a:cubicBezTo>
                    <a:pt x="3943" y="8951"/>
                    <a:pt x="4689" y="8667"/>
                    <a:pt x="5257" y="8098"/>
                  </a:cubicBezTo>
                  <a:lnTo>
                    <a:pt x="9235" y="4119"/>
                  </a:lnTo>
                  <a:lnTo>
                    <a:pt x="5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923500" y="3988200"/>
              <a:ext cx="623900" cy="845975"/>
            </a:xfrm>
            <a:custGeom>
              <a:rect b="b" l="l" r="r" t="t"/>
              <a:pathLst>
                <a:path extrusionOk="0" h="33839" w="24956">
                  <a:moveTo>
                    <a:pt x="10614" y="0"/>
                  </a:moveTo>
                  <a:lnTo>
                    <a:pt x="7473" y="14421"/>
                  </a:lnTo>
                  <a:lnTo>
                    <a:pt x="1" y="29024"/>
                  </a:lnTo>
                  <a:lnTo>
                    <a:pt x="1" y="33838"/>
                  </a:lnTo>
                  <a:lnTo>
                    <a:pt x="24956" y="33838"/>
                  </a:lnTo>
                  <a:lnTo>
                    <a:pt x="24956" y="22674"/>
                  </a:lnTo>
                  <a:lnTo>
                    <a:pt x="24956" y="19200"/>
                  </a:lnTo>
                  <a:lnTo>
                    <a:pt x="24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1547375" y="3717600"/>
              <a:ext cx="1147350" cy="1116575"/>
            </a:xfrm>
            <a:custGeom>
              <a:rect b="b" l="l" r="r" t="t"/>
              <a:pathLst>
                <a:path extrusionOk="0" h="44663" w="45894">
                  <a:moveTo>
                    <a:pt x="1" y="0"/>
                  </a:moveTo>
                  <a:lnTo>
                    <a:pt x="1" y="44662"/>
                  </a:lnTo>
                  <a:lnTo>
                    <a:pt x="45893" y="44662"/>
                  </a:lnTo>
                  <a:lnTo>
                    <a:pt x="45893" y="4301"/>
                  </a:lnTo>
                  <a:cubicBezTo>
                    <a:pt x="45893" y="1925"/>
                    <a:pt x="43967" y="0"/>
                    <a:pt x="41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547375" y="4713800"/>
              <a:ext cx="1147350" cy="120375"/>
            </a:xfrm>
            <a:custGeom>
              <a:rect b="b" l="l" r="r" t="t"/>
              <a:pathLst>
                <a:path extrusionOk="0" h="4815" w="45894">
                  <a:moveTo>
                    <a:pt x="1" y="0"/>
                  </a:moveTo>
                  <a:lnTo>
                    <a:pt x="1" y="4814"/>
                  </a:lnTo>
                  <a:lnTo>
                    <a:pt x="45893" y="4814"/>
                  </a:lnTo>
                  <a:lnTo>
                    <a:pt x="4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923500" y="4713800"/>
              <a:ext cx="623875" cy="120375"/>
            </a:xfrm>
            <a:custGeom>
              <a:rect b="b" l="l" r="r" t="t"/>
              <a:pathLst>
                <a:path extrusionOk="0" h="4815" w="24955">
                  <a:moveTo>
                    <a:pt x="1" y="0"/>
                  </a:moveTo>
                  <a:lnTo>
                    <a:pt x="1" y="4814"/>
                  </a:lnTo>
                  <a:lnTo>
                    <a:pt x="24954" y="4814"/>
                  </a:lnTo>
                  <a:lnTo>
                    <a:pt x="24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037675" y="4654800"/>
              <a:ext cx="358750" cy="179375"/>
            </a:xfrm>
            <a:custGeom>
              <a:rect b="b" l="l" r="r" t="t"/>
              <a:pathLst>
                <a:path extrusionOk="0" h="7175" w="14350">
                  <a:moveTo>
                    <a:pt x="7174" y="0"/>
                  </a:moveTo>
                  <a:cubicBezTo>
                    <a:pt x="3213" y="0"/>
                    <a:pt x="0" y="3213"/>
                    <a:pt x="0" y="7174"/>
                  </a:cubicBezTo>
                  <a:lnTo>
                    <a:pt x="14350" y="7174"/>
                  </a:lnTo>
                  <a:cubicBezTo>
                    <a:pt x="14350" y="3213"/>
                    <a:pt x="11138" y="0"/>
                    <a:pt x="7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2101000" y="4654800"/>
              <a:ext cx="358775" cy="179375"/>
            </a:xfrm>
            <a:custGeom>
              <a:rect b="b" l="l" r="r" t="t"/>
              <a:pathLst>
                <a:path extrusionOk="0" h="7175" w="14351">
                  <a:moveTo>
                    <a:pt x="7175" y="0"/>
                  </a:moveTo>
                  <a:cubicBezTo>
                    <a:pt x="3213" y="0"/>
                    <a:pt x="0" y="3213"/>
                    <a:pt x="0" y="7174"/>
                  </a:cubicBezTo>
                  <a:lnTo>
                    <a:pt x="14350" y="7174"/>
                  </a:lnTo>
                  <a:cubicBezTo>
                    <a:pt x="14350" y="3213"/>
                    <a:pt x="11138" y="0"/>
                    <a:pt x="7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074000" y="4691075"/>
              <a:ext cx="286125" cy="286175"/>
            </a:xfrm>
            <a:custGeom>
              <a:rect b="b" l="l" r="r" t="t"/>
              <a:pathLst>
                <a:path extrusionOk="0" h="11447" w="11445">
                  <a:moveTo>
                    <a:pt x="5721" y="0"/>
                  </a:moveTo>
                  <a:cubicBezTo>
                    <a:pt x="2561" y="0"/>
                    <a:pt x="0" y="2563"/>
                    <a:pt x="0" y="5723"/>
                  </a:cubicBezTo>
                  <a:cubicBezTo>
                    <a:pt x="0" y="8883"/>
                    <a:pt x="2561" y="11446"/>
                    <a:pt x="5721" y="11446"/>
                  </a:cubicBezTo>
                  <a:cubicBezTo>
                    <a:pt x="8882" y="11446"/>
                    <a:pt x="11444" y="8883"/>
                    <a:pt x="11444" y="5723"/>
                  </a:cubicBezTo>
                  <a:cubicBezTo>
                    <a:pt x="11444" y="2563"/>
                    <a:pt x="8882" y="0"/>
                    <a:pt x="5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2137325" y="4691075"/>
              <a:ext cx="286125" cy="286175"/>
            </a:xfrm>
            <a:custGeom>
              <a:rect b="b" l="l" r="r" t="t"/>
              <a:pathLst>
                <a:path extrusionOk="0" h="11447" w="11445">
                  <a:moveTo>
                    <a:pt x="5722" y="0"/>
                  </a:moveTo>
                  <a:cubicBezTo>
                    <a:pt x="2561" y="0"/>
                    <a:pt x="0" y="2563"/>
                    <a:pt x="0" y="5723"/>
                  </a:cubicBezTo>
                  <a:cubicBezTo>
                    <a:pt x="0" y="8883"/>
                    <a:pt x="2561" y="11446"/>
                    <a:pt x="5722" y="11446"/>
                  </a:cubicBezTo>
                  <a:cubicBezTo>
                    <a:pt x="8883" y="11446"/>
                    <a:pt x="11444" y="8883"/>
                    <a:pt x="11444" y="5723"/>
                  </a:cubicBezTo>
                  <a:cubicBezTo>
                    <a:pt x="11444" y="2563"/>
                    <a:pt x="8883" y="0"/>
                    <a:pt x="5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161350" y="4041975"/>
              <a:ext cx="332275" cy="325050"/>
            </a:xfrm>
            <a:custGeom>
              <a:rect b="b" l="l" r="r" t="t"/>
              <a:pathLst>
                <a:path extrusionOk="0" h="13002" w="13291">
                  <a:moveTo>
                    <a:pt x="2832" y="1"/>
                  </a:moveTo>
                  <a:lnTo>
                    <a:pt x="0" y="13002"/>
                  </a:lnTo>
                  <a:lnTo>
                    <a:pt x="13290" y="13002"/>
                  </a:lnTo>
                  <a:lnTo>
                    <a:pt x="13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139875" y="4762625"/>
              <a:ext cx="148725" cy="143100"/>
            </a:xfrm>
            <a:custGeom>
              <a:rect b="b" l="l" r="r" t="t"/>
              <a:pathLst>
                <a:path extrusionOk="0" h="5724" w="5949">
                  <a:moveTo>
                    <a:pt x="3086" y="1"/>
                  </a:moveTo>
                  <a:cubicBezTo>
                    <a:pt x="1930" y="1"/>
                    <a:pt x="886" y="698"/>
                    <a:pt x="443" y="1768"/>
                  </a:cubicBezTo>
                  <a:cubicBezTo>
                    <a:pt x="1" y="2836"/>
                    <a:pt x="247" y="4067"/>
                    <a:pt x="1065" y="4885"/>
                  </a:cubicBezTo>
                  <a:cubicBezTo>
                    <a:pt x="1612" y="5432"/>
                    <a:pt x="2344" y="5723"/>
                    <a:pt x="3088" y="5723"/>
                  </a:cubicBezTo>
                  <a:cubicBezTo>
                    <a:pt x="3457" y="5723"/>
                    <a:pt x="3829" y="5652"/>
                    <a:pt x="4183" y="5504"/>
                  </a:cubicBezTo>
                  <a:cubicBezTo>
                    <a:pt x="5253" y="5062"/>
                    <a:pt x="5949" y="4017"/>
                    <a:pt x="5949" y="2861"/>
                  </a:cubicBezTo>
                  <a:cubicBezTo>
                    <a:pt x="5949" y="1280"/>
                    <a:pt x="4667" y="1"/>
                    <a:pt x="3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1178475" y="4798375"/>
              <a:ext cx="74325" cy="71550"/>
            </a:xfrm>
            <a:custGeom>
              <a:rect b="b" l="l" r="r" t="t"/>
              <a:pathLst>
                <a:path extrusionOk="0" h="2862" w="2973">
                  <a:moveTo>
                    <a:pt x="1542" y="1"/>
                  </a:moveTo>
                  <a:cubicBezTo>
                    <a:pt x="964" y="1"/>
                    <a:pt x="443" y="350"/>
                    <a:pt x="221" y="884"/>
                  </a:cubicBezTo>
                  <a:cubicBezTo>
                    <a:pt x="0" y="1418"/>
                    <a:pt x="123" y="2033"/>
                    <a:pt x="532" y="2443"/>
                  </a:cubicBezTo>
                  <a:cubicBezTo>
                    <a:pt x="805" y="2716"/>
                    <a:pt x="1171" y="2861"/>
                    <a:pt x="1544" y="2861"/>
                  </a:cubicBezTo>
                  <a:cubicBezTo>
                    <a:pt x="1728" y="2861"/>
                    <a:pt x="1914" y="2826"/>
                    <a:pt x="2091" y="2753"/>
                  </a:cubicBezTo>
                  <a:cubicBezTo>
                    <a:pt x="2626" y="2531"/>
                    <a:pt x="2973" y="2009"/>
                    <a:pt x="2973" y="1431"/>
                  </a:cubicBezTo>
                  <a:cubicBezTo>
                    <a:pt x="2973" y="640"/>
                    <a:pt x="2332" y="1"/>
                    <a:pt x="1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203200" y="4762625"/>
              <a:ext cx="148725" cy="143075"/>
            </a:xfrm>
            <a:custGeom>
              <a:rect b="b" l="l" r="r" t="t"/>
              <a:pathLst>
                <a:path extrusionOk="0" h="5723" w="5949">
                  <a:moveTo>
                    <a:pt x="3087" y="1"/>
                  </a:moveTo>
                  <a:cubicBezTo>
                    <a:pt x="1930" y="1"/>
                    <a:pt x="886" y="698"/>
                    <a:pt x="443" y="1766"/>
                  </a:cubicBezTo>
                  <a:cubicBezTo>
                    <a:pt x="1" y="2836"/>
                    <a:pt x="245" y="4067"/>
                    <a:pt x="1063" y="4885"/>
                  </a:cubicBezTo>
                  <a:cubicBezTo>
                    <a:pt x="1611" y="5432"/>
                    <a:pt x="2343" y="5723"/>
                    <a:pt x="3088" y="5723"/>
                  </a:cubicBezTo>
                  <a:cubicBezTo>
                    <a:pt x="3456" y="5723"/>
                    <a:pt x="3828" y="5651"/>
                    <a:pt x="4182" y="5504"/>
                  </a:cubicBezTo>
                  <a:cubicBezTo>
                    <a:pt x="5251" y="5062"/>
                    <a:pt x="5949" y="4017"/>
                    <a:pt x="5949" y="2861"/>
                  </a:cubicBezTo>
                  <a:cubicBezTo>
                    <a:pt x="5947" y="1280"/>
                    <a:pt x="4667" y="1"/>
                    <a:pt x="3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2241750" y="4798375"/>
              <a:ext cx="74425" cy="71575"/>
            </a:xfrm>
            <a:custGeom>
              <a:rect b="b" l="l" r="r" t="t"/>
              <a:pathLst>
                <a:path extrusionOk="0" h="2863" w="2977">
                  <a:moveTo>
                    <a:pt x="1545" y="1"/>
                  </a:moveTo>
                  <a:cubicBezTo>
                    <a:pt x="966" y="1"/>
                    <a:pt x="445" y="350"/>
                    <a:pt x="223" y="884"/>
                  </a:cubicBezTo>
                  <a:cubicBezTo>
                    <a:pt x="1" y="1419"/>
                    <a:pt x="125" y="2035"/>
                    <a:pt x="533" y="2443"/>
                  </a:cubicBezTo>
                  <a:cubicBezTo>
                    <a:pt x="807" y="2717"/>
                    <a:pt x="1172" y="2862"/>
                    <a:pt x="1545" y="2862"/>
                  </a:cubicBezTo>
                  <a:cubicBezTo>
                    <a:pt x="1729" y="2862"/>
                    <a:pt x="1915" y="2826"/>
                    <a:pt x="2093" y="2753"/>
                  </a:cubicBezTo>
                  <a:cubicBezTo>
                    <a:pt x="2628" y="2531"/>
                    <a:pt x="2976" y="2009"/>
                    <a:pt x="2975" y="1431"/>
                  </a:cubicBezTo>
                  <a:cubicBezTo>
                    <a:pt x="2975" y="640"/>
                    <a:pt x="2334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837925" y="3868250"/>
              <a:ext cx="598825" cy="598800"/>
            </a:xfrm>
            <a:custGeom>
              <a:rect b="b" l="l" r="r" t="t"/>
              <a:pathLst>
                <a:path extrusionOk="0" h="23952" w="23953">
                  <a:moveTo>
                    <a:pt x="11978" y="1"/>
                  </a:moveTo>
                  <a:cubicBezTo>
                    <a:pt x="5364" y="1"/>
                    <a:pt x="0" y="5362"/>
                    <a:pt x="0" y="11975"/>
                  </a:cubicBezTo>
                  <a:cubicBezTo>
                    <a:pt x="0" y="18589"/>
                    <a:pt x="5364" y="23951"/>
                    <a:pt x="11978" y="23951"/>
                  </a:cubicBezTo>
                  <a:cubicBezTo>
                    <a:pt x="18590" y="23951"/>
                    <a:pt x="23952" y="18589"/>
                    <a:pt x="23952" y="11975"/>
                  </a:cubicBezTo>
                  <a:cubicBezTo>
                    <a:pt x="23952" y="5362"/>
                    <a:pt x="18590" y="1"/>
                    <a:pt x="11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939050" y="3982900"/>
              <a:ext cx="396525" cy="396625"/>
            </a:xfrm>
            <a:custGeom>
              <a:rect b="b" l="l" r="r" t="t"/>
              <a:pathLst>
                <a:path extrusionOk="0" h="15865" w="15861">
                  <a:moveTo>
                    <a:pt x="5118" y="1"/>
                  </a:moveTo>
                  <a:lnTo>
                    <a:pt x="5118" y="5120"/>
                  </a:lnTo>
                  <a:lnTo>
                    <a:pt x="0" y="5120"/>
                  </a:lnTo>
                  <a:lnTo>
                    <a:pt x="0" y="10743"/>
                  </a:lnTo>
                  <a:lnTo>
                    <a:pt x="5118" y="10743"/>
                  </a:lnTo>
                  <a:lnTo>
                    <a:pt x="5118" y="15864"/>
                  </a:lnTo>
                  <a:lnTo>
                    <a:pt x="10743" y="15864"/>
                  </a:lnTo>
                  <a:lnTo>
                    <a:pt x="10743" y="10743"/>
                  </a:lnTo>
                  <a:lnTo>
                    <a:pt x="15861" y="10743"/>
                  </a:lnTo>
                  <a:lnTo>
                    <a:pt x="15861" y="5120"/>
                  </a:lnTo>
                  <a:lnTo>
                    <a:pt x="10743" y="5120"/>
                  </a:lnTo>
                  <a:lnTo>
                    <a:pt x="107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228050" y="3892250"/>
              <a:ext cx="257825" cy="75375"/>
            </a:xfrm>
            <a:custGeom>
              <a:rect b="b" l="l" r="r" t="t"/>
              <a:pathLst>
                <a:path extrusionOk="0" h="3015" w="10313">
                  <a:moveTo>
                    <a:pt x="3015" y="0"/>
                  </a:moveTo>
                  <a:cubicBezTo>
                    <a:pt x="1350" y="0"/>
                    <a:pt x="0" y="1350"/>
                    <a:pt x="2" y="3014"/>
                  </a:cubicBezTo>
                  <a:lnTo>
                    <a:pt x="10312" y="3014"/>
                  </a:lnTo>
                  <a:cubicBezTo>
                    <a:pt x="10312" y="1350"/>
                    <a:pt x="8962" y="0"/>
                    <a:pt x="7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258325" y="3967600"/>
              <a:ext cx="12075" cy="20625"/>
            </a:xfrm>
            <a:custGeom>
              <a:rect b="b" l="l" r="r" t="t"/>
              <a:pathLst>
                <a:path extrusionOk="0" h="825" w="483">
                  <a:moveTo>
                    <a:pt x="1" y="0"/>
                  </a:moveTo>
                  <a:lnTo>
                    <a:pt x="1" y="824"/>
                  </a:lnTo>
                  <a:lnTo>
                    <a:pt x="482" y="82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443525" y="3967600"/>
              <a:ext cx="12050" cy="20625"/>
            </a:xfrm>
            <a:custGeom>
              <a:rect b="b" l="l" r="r" t="t"/>
              <a:pathLst>
                <a:path extrusionOk="0" h="825" w="482">
                  <a:moveTo>
                    <a:pt x="1" y="0"/>
                  </a:moveTo>
                  <a:lnTo>
                    <a:pt x="1" y="824"/>
                  </a:lnTo>
                  <a:lnTo>
                    <a:pt x="482" y="82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724050" y="4419875"/>
              <a:ext cx="157650" cy="61250"/>
            </a:xfrm>
            <a:custGeom>
              <a:rect b="b" l="l" r="r" t="t"/>
              <a:pathLst>
                <a:path extrusionOk="0" h="2450" w="6306">
                  <a:moveTo>
                    <a:pt x="1225" y="0"/>
                  </a:moveTo>
                  <a:cubicBezTo>
                    <a:pt x="549" y="0"/>
                    <a:pt x="2" y="549"/>
                    <a:pt x="2" y="1225"/>
                  </a:cubicBezTo>
                  <a:cubicBezTo>
                    <a:pt x="1" y="1901"/>
                    <a:pt x="549" y="2450"/>
                    <a:pt x="1225" y="2450"/>
                  </a:cubicBezTo>
                  <a:lnTo>
                    <a:pt x="5081" y="2450"/>
                  </a:lnTo>
                  <a:cubicBezTo>
                    <a:pt x="5758" y="2450"/>
                    <a:pt x="6306" y="1901"/>
                    <a:pt x="6306" y="1225"/>
                  </a:cubicBezTo>
                  <a:cubicBezTo>
                    <a:pt x="6304" y="549"/>
                    <a:pt x="5758" y="0"/>
                    <a:pt x="5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3376525" y="4419875"/>
              <a:ext cx="157625" cy="61250"/>
            </a:xfrm>
            <a:custGeom>
              <a:rect b="b" l="l" r="r" t="t"/>
              <a:pathLst>
                <a:path extrusionOk="0" h="2450" w="6305">
                  <a:moveTo>
                    <a:pt x="1225" y="0"/>
                  </a:moveTo>
                  <a:cubicBezTo>
                    <a:pt x="549" y="0"/>
                    <a:pt x="1" y="549"/>
                    <a:pt x="1" y="1225"/>
                  </a:cubicBezTo>
                  <a:cubicBezTo>
                    <a:pt x="1" y="1900"/>
                    <a:pt x="549" y="2450"/>
                    <a:pt x="1225" y="2450"/>
                  </a:cubicBezTo>
                  <a:lnTo>
                    <a:pt x="5080" y="2450"/>
                  </a:lnTo>
                  <a:cubicBezTo>
                    <a:pt x="5756" y="2450"/>
                    <a:pt x="6305" y="1900"/>
                    <a:pt x="6305" y="1225"/>
                  </a:cubicBezTo>
                  <a:cubicBezTo>
                    <a:pt x="6305" y="549"/>
                    <a:pt x="5756" y="0"/>
                    <a:pt x="5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539675" y="4449450"/>
              <a:ext cx="1178900" cy="855425"/>
            </a:xfrm>
            <a:custGeom>
              <a:rect b="b" l="l" r="r" t="t"/>
              <a:pathLst>
                <a:path extrusionOk="0" h="34217" w="47156">
                  <a:moveTo>
                    <a:pt x="6254" y="0"/>
                  </a:moveTo>
                  <a:cubicBezTo>
                    <a:pt x="2800" y="0"/>
                    <a:pt x="0" y="2800"/>
                    <a:pt x="0" y="6253"/>
                  </a:cubicBezTo>
                  <a:lnTo>
                    <a:pt x="0" y="27962"/>
                  </a:lnTo>
                  <a:cubicBezTo>
                    <a:pt x="0" y="31415"/>
                    <a:pt x="2800" y="34217"/>
                    <a:pt x="6254" y="34217"/>
                  </a:cubicBezTo>
                  <a:lnTo>
                    <a:pt x="40900" y="34217"/>
                  </a:lnTo>
                  <a:cubicBezTo>
                    <a:pt x="44354" y="34217"/>
                    <a:pt x="47155" y="31415"/>
                    <a:pt x="47155" y="27962"/>
                  </a:cubicBezTo>
                  <a:lnTo>
                    <a:pt x="47155" y="6253"/>
                  </a:lnTo>
                  <a:cubicBezTo>
                    <a:pt x="47155" y="2800"/>
                    <a:pt x="44354" y="0"/>
                    <a:pt x="40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2829700" y="4577775"/>
              <a:ext cx="598825" cy="598775"/>
            </a:xfrm>
            <a:custGeom>
              <a:rect b="b" l="l" r="r" t="t"/>
              <a:pathLst>
                <a:path extrusionOk="0" h="23951" w="23953">
                  <a:moveTo>
                    <a:pt x="11978" y="0"/>
                  </a:moveTo>
                  <a:cubicBezTo>
                    <a:pt x="5364" y="0"/>
                    <a:pt x="0" y="5361"/>
                    <a:pt x="0" y="11975"/>
                  </a:cubicBezTo>
                  <a:cubicBezTo>
                    <a:pt x="0" y="18588"/>
                    <a:pt x="5364" y="23951"/>
                    <a:pt x="11978" y="23951"/>
                  </a:cubicBezTo>
                  <a:cubicBezTo>
                    <a:pt x="18590" y="23951"/>
                    <a:pt x="23952" y="18588"/>
                    <a:pt x="23952" y="11975"/>
                  </a:cubicBezTo>
                  <a:cubicBezTo>
                    <a:pt x="23952" y="5361"/>
                    <a:pt x="18591" y="0"/>
                    <a:pt x="11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2930825" y="4692425"/>
              <a:ext cx="396525" cy="396600"/>
            </a:xfrm>
            <a:custGeom>
              <a:rect b="b" l="l" r="r" t="t"/>
              <a:pathLst>
                <a:path extrusionOk="0" h="15864" w="15861">
                  <a:moveTo>
                    <a:pt x="5118" y="0"/>
                  </a:moveTo>
                  <a:lnTo>
                    <a:pt x="5118" y="5121"/>
                  </a:lnTo>
                  <a:lnTo>
                    <a:pt x="0" y="5121"/>
                  </a:lnTo>
                  <a:lnTo>
                    <a:pt x="0" y="10742"/>
                  </a:lnTo>
                  <a:lnTo>
                    <a:pt x="5118" y="10742"/>
                  </a:lnTo>
                  <a:lnTo>
                    <a:pt x="5118" y="15863"/>
                  </a:lnTo>
                  <a:lnTo>
                    <a:pt x="10741" y="15863"/>
                  </a:lnTo>
                  <a:lnTo>
                    <a:pt x="10741" y="10742"/>
                  </a:lnTo>
                  <a:lnTo>
                    <a:pt x="15860" y="10742"/>
                  </a:lnTo>
                  <a:lnTo>
                    <a:pt x="15860" y="5121"/>
                  </a:lnTo>
                  <a:lnTo>
                    <a:pt x="10741" y="5121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2640400" y="4526875"/>
              <a:ext cx="52875" cy="50875"/>
            </a:xfrm>
            <a:custGeom>
              <a:rect b="b" l="l" r="r" t="t"/>
              <a:pathLst>
                <a:path extrusionOk="0" h="2035" w="2115">
                  <a:moveTo>
                    <a:pt x="1097" y="1"/>
                  </a:moveTo>
                  <a:cubicBezTo>
                    <a:pt x="686" y="1"/>
                    <a:pt x="315" y="248"/>
                    <a:pt x="157" y="628"/>
                  </a:cubicBezTo>
                  <a:cubicBezTo>
                    <a:pt x="0" y="1008"/>
                    <a:pt x="87" y="1446"/>
                    <a:pt x="377" y="1737"/>
                  </a:cubicBezTo>
                  <a:cubicBezTo>
                    <a:pt x="571" y="1932"/>
                    <a:pt x="831" y="2035"/>
                    <a:pt x="1096" y="2035"/>
                  </a:cubicBezTo>
                  <a:cubicBezTo>
                    <a:pt x="1227" y="2035"/>
                    <a:pt x="1360" y="2009"/>
                    <a:pt x="1486" y="1957"/>
                  </a:cubicBezTo>
                  <a:cubicBezTo>
                    <a:pt x="1866" y="1801"/>
                    <a:pt x="2114" y="1430"/>
                    <a:pt x="2114" y="1018"/>
                  </a:cubicBezTo>
                  <a:cubicBezTo>
                    <a:pt x="2114" y="457"/>
                    <a:pt x="1658" y="1"/>
                    <a:pt x="1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3562925" y="4526875"/>
              <a:ext cx="52900" cy="50900"/>
            </a:xfrm>
            <a:custGeom>
              <a:rect b="b" l="l" r="r" t="t"/>
              <a:pathLst>
                <a:path extrusionOk="0" h="2036" w="2116">
                  <a:moveTo>
                    <a:pt x="1098" y="1"/>
                  </a:moveTo>
                  <a:cubicBezTo>
                    <a:pt x="687" y="1"/>
                    <a:pt x="316" y="248"/>
                    <a:pt x="158" y="628"/>
                  </a:cubicBezTo>
                  <a:cubicBezTo>
                    <a:pt x="0" y="1008"/>
                    <a:pt x="88" y="1446"/>
                    <a:pt x="379" y="1738"/>
                  </a:cubicBezTo>
                  <a:cubicBezTo>
                    <a:pt x="573" y="1932"/>
                    <a:pt x="834" y="2035"/>
                    <a:pt x="1099" y="2035"/>
                  </a:cubicBezTo>
                  <a:cubicBezTo>
                    <a:pt x="1230" y="2035"/>
                    <a:pt x="1362" y="2010"/>
                    <a:pt x="1487" y="1959"/>
                  </a:cubicBezTo>
                  <a:cubicBezTo>
                    <a:pt x="1869" y="1801"/>
                    <a:pt x="2116" y="1430"/>
                    <a:pt x="2116" y="1018"/>
                  </a:cubicBezTo>
                  <a:cubicBezTo>
                    <a:pt x="2116" y="457"/>
                    <a:pt x="1660" y="1"/>
                    <a:pt x="1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640400" y="5151100"/>
              <a:ext cx="52875" cy="50875"/>
            </a:xfrm>
            <a:custGeom>
              <a:rect b="b" l="l" r="r" t="t"/>
              <a:pathLst>
                <a:path extrusionOk="0" h="2035" w="2115">
                  <a:moveTo>
                    <a:pt x="1097" y="0"/>
                  </a:moveTo>
                  <a:cubicBezTo>
                    <a:pt x="686" y="0"/>
                    <a:pt x="315" y="247"/>
                    <a:pt x="157" y="627"/>
                  </a:cubicBezTo>
                  <a:cubicBezTo>
                    <a:pt x="0" y="1009"/>
                    <a:pt x="87" y="1445"/>
                    <a:pt x="377" y="1737"/>
                  </a:cubicBezTo>
                  <a:cubicBezTo>
                    <a:pt x="573" y="1932"/>
                    <a:pt x="833" y="2035"/>
                    <a:pt x="1098" y="2035"/>
                  </a:cubicBezTo>
                  <a:cubicBezTo>
                    <a:pt x="1229" y="2035"/>
                    <a:pt x="1361" y="2010"/>
                    <a:pt x="1487" y="1958"/>
                  </a:cubicBezTo>
                  <a:cubicBezTo>
                    <a:pt x="1867" y="1800"/>
                    <a:pt x="2114" y="1429"/>
                    <a:pt x="2114" y="1018"/>
                  </a:cubicBezTo>
                  <a:cubicBezTo>
                    <a:pt x="2114" y="456"/>
                    <a:pt x="1658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3562925" y="5151100"/>
              <a:ext cx="52900" cy="50900"/>
            </a:xfrm>
            <a:custGeom>
              <a:rect b="b" l="l" r="r" t="t"/>
              <a:pathLst>
                <a:path extrusionOk="0" h="2036" w="2116">
                  <a:moveTo>
                    <a:pt x="1098" y="0"/>
                  </a:moveTo>
                  <a:cubicBezTo>
                    <a:pt x="687" y="0"/>
                    <a:pt x="316" y="247"/>
                    <a:pt x="158" y="629"/>
                  </a:cubicBezTo>
                  <a:cubicBezTo>
                    <a:pt x="0" y="1009"/>
                    <a:pt x="88" y="1447"/>
                    <a:pt x="379" y="1737"/>
                  </a:cubicBezTo>
                  <a:cubicBezTo>
                    <a:pt x="574" y="1932"/>
                    <a:pt x="834" y="2035"/>
                    <a:pt x="1099" y="2035"/>
                  </a:cubicBezTo>
                  <a:cubicBezTo>
                    <a:pt x="1230" y="2035"/>
                    <a:pt x="1363" y="2010"/>
                    <a:pt x="1489" y="1958"/>
                  </a:cubicBezTo>
                  <a:cubicBezTo>
                    <a:pt x="1869" y="1800"/>
                    <a:pt x="2116" y="1429"/>
                    <a:pt x="2116" y="1018"/>
                  </a:cubicBezTo>
                  <a:cubicBezTo>
                    <a:pt x="2116" y="456"/>
                    <a:pt x="1660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5363475" y="5181625"/>
              <a:ext cx="502350" cy="135850"/>
            </a:xfrm>
            <a:custGeom>
              <a:rect b="b" l="l" r="r" t="t"/>
              <a:pathLst>
                <a:path extrusionOk="0" h="5434" w="20094">
                  <a:moveTo>
                    <a:pt x="0" y="1"/>
                  </a:moveTo>
                  <a:lnTo>
                    <a:pt x="0" y="2061"/>
                  </a:lnTo>
                  <a:cubicBezTo>
                    <a:pt x="0" y="3924"/>
                    <a:pt x="4500" y="5433"/>
                    <a:pt x="10047" y="5433"/>
                  </a:cubicBezTo>
                  <a:cubicBezTo>
                    <a:pt x="15594" y="5433"/>
                    <a:pt x="20093" y="3924"/>
                    <a:pt x="20093" y="2061"/>
                  </a:cubicBezTo>
                  <a:lnTo>
                    <a:pt x="20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5363475" y="5097350"/>
              <a:ext cx="502350" cy="168575"/>
            </a:xfrm>
            <a:custGeom>
              <a:rect b="b" l="l" r="r" t="t"/>
              <a:pathLst>
                <a:path extrusionOk="0" h="6743" w="20094">
                  <a:moveTo>
                    <a:pt x="10047" y="0"/>
                  </a:moveTo>
                  <a:cubicBezTo>
                    <a:pt x="4498" y="0"/>
                    <a:pt x="0" y="1509"/>
                    <a:pt x="0" y="3372"/>
                  </a:cubicBezTo>
                  <a:cubicBezTo>
                    <a:pt x="0" y="5234"/>
                    <a:pt x="4500" y="6742"/>
                    <a:pt x="10047" y="6742"/>
                  </a:cubicBezTo>
                  <a:cubicBezTo>
                    <a:pt x="15594" y="6742"/>
                    <a:pt x="20093" y="5234"/>
                    <a:pt x="20093" y="3372"/>
                  </a:cubicBezTo>
                  <a:cubicBezTo>
                    <a:pt x="20093" y="1511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5364050" y="5108375"/>
              <a:ext cx="501175" cy="157575"/>
            </a:xfrm>
            <a:custGeom>
              <a:rect b="b" l="l" r="r" t="t"/>
              <a:pathLst>
                <a:path extrusionOk="0" h="6303" w="20047">
                  <a:moveTo>
                    <a:pt x="10024" y="1031"/>
                  </a:moveTo>
                  <a:cubicBezTo>
                    <a:pt x="12598" y="1031"/>
                    <a:pt x="15005" y="1363"/>
                    <a:pt x="16800" y="1965"/>
                  </a:cubicBezTo>
                  <a:cubicBezTo>
                    <a:pt x="18492" y="2533"/>
                    <a:pt x="19039" y="3159"/>
                    <a:pt x="19039" y="3372"/>
                  </a:cubicBezTo>
                  <a:cubicBezTo>
                    <a:pt x="19039" y="3586"/>
                    <a:pt x="18492" y="4212"/>
                    <a:pt x="16800" y="4778"/>
                  </a:cubicBezTo>
                  <a:cubicBezTo>
                    <a:pt x="15005" y="5382"/>
                    <a:pt x="12600" y="5714"/>
                    <a:pt x="10024" y="5714"/>
                  </a:cubicBezTo>
                  <a:cubicBezTo>
                    <a:pt x="7448" y="5714"/>
                    <a:pt x="5043" y="5382"/>
                    <a:pt x="3247" y="4778"/>
                  </a:cubicBezTo>
                  <a:cubicBezTo>
                    <a:pt x="1556" y="4212"/>
                    <a:pt x="1008" y="3586"/>
                    <a:pt x="1008" y="3372"/>
                  </a:cubicBezTo>
                  <a:cubicBezTo>
                    <a:pt x="1008" y="3157"/>
                    <a:pt x="1556" y="2533"/>
                    <a:pt x="3247" y="1965"/>
                  </a:cubicBezTo>
                  <a:cubicBezTo>
                    <a:pt x="5043" y="1363"/>
                    <a:pt x="7449" y="1031"/>
                    <a:pt x="10024" y="1031"/>
                  </a:cubicBezTo>
                  <a:close/>
                  <a:moveTo>
                    <a:pt x="10024" y="0"/>
                  </a:moveTo>
                  <a:cubicBezTo>
                    <a:pt x="4696" y="0"/>
                    <a:pt x="341" y="1393"/>
                    <a:pt x="1" y="3153"/>
                  </a:cubicBezTo>
                  <a:cubicBezTo>
                    <a:pt x="341" y="4911"/>
                    <a:pt x="4696" y="6303"/>
                    <a:pt x="10024" y="6303"/>
                  </a:cubicBezTo>
                  <a:cubicBezTo>
                    <a:pt x="15352" y="6303"/>
                    <a:pt x="19708" y="4911"/>
                    <a:pt x="20046" y="3153"/>
                  </a:cubicBezTo>
                  <a:cubicBezTo>
                    <a:pt x="19708" y="1393"/>
                    <a:pt x="15352" y="0"/>
                    <a:pt x="10024" y="0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5363475" y="5097375"/>
              <a:ext cx="502350" cy="168575"/>
            </a:xfrm>
            <a:custGeom>
              <a:rect b="b" l="l" r="r" t="t"/>
              <a:pathLst>
                <a:path extrusionOk="0" h="6743" w="20094">
                  <a:moveTo>
                    <a:pt x="10047" y="1030"/>
                  </a:moveTo>
                  <a:cubicBezTo>
                    <a:pt x="12623" y="1030"/>
                    <a:pt x="15028" y="1361"/>
                    <a:pt x="16823" y="1963"/>
                  </a:cubicBezTo>
                  <a:cubicBezTo>
                    <a:pt x="18515" y="2532"/>
                    <a:pt x="19062" y="3158"/>
                    <a:pt x="19062" y="3371"/>
                  </a:cubicBezTo>
                  <a:cubicBezTo>
                    <a:pt x="19062" y="3584"/>
                    <a:pt x="18515" y="4210"/>
                    <a:pt x="16823" y="4777"/>
                  </a:cubicBezTo>
                  <a:cubicBezTo>
                    <a:pt x="15028" y="5379"/>
                    <a:pt x="12623" y="5711"/>
                    <a:pt x="10047" y="5711"/>
                  </a:cubicBezTo>
                  <a:cubicBezTo>
                    <a:pt x="7471" y="5711"/>
                    <a:pt x="5066" y="5379"/>
                    <a:pt x="3270" y="4777"/>
                  </a:cubicBezTo>
                  <a:cubicBezTo>
                    <a:pt x="1579" y="4210"/>
                    <a:pt x="1031" y="3584"/>
                    <a:pt x="1031" y="3371"/>
                  </a:cubicBezTo>
                  <a:cubicBezTo>
                    <a:pt x="1031" y="3158"/>
                    <a:pt x="1579" y="2532"/>
                    <a:pt x="3270" y="1963"/>
                  </a:cubicBezTo>
                  <a:cubicBezTo>
                    <a:pt x="5066" y="1361"/>
                    <a:pt x="7472" y="1030"/>
                    <a:pt x="10047" y="1030"/>
                  </a:cubicBezTo>
                  <a:close/>
                  <a:moveTo>
                    <a:pt x="10047" y="1"/>
                  </a:moveTo>
                  <a:cubicBezTo>
                    <a:pt x="4498" y="1"/>
                    <a:pt x="0" y="1508"/>
                    <a:pt x="0" y="3371"/>
                  </a:cubicBezTo>
                  <a:cubicBezTo>
                    <a:pt x="0" y="5233"/>
                    <a:pt x="4498" y="6743"/>
                    <a:pt x="10047" y="6743"/>
                  </a:cubicBezTo>
                  <a:cubicBezTo>
                    <a:pt x="15595" y="6743"/>
                    <a:pt x="20093" y="5233"/>
                    <a:pt x="20093" y="3371"/>
                  </a:cubicBezTo>
                  <a:cubicBezTo>
                    <a:pt x="20093" y="1508"/>
                    <a:pt x="15594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5426750" y="5148850"/>
              <a:ext cx="375775" cy="65575"/>
            </a:xfrm>
            <a:custGeom>
              <a:rect b="b" l="l" r="r" t="t"/>
              <a:pathLst>
                <a:path extrusionOk="0" h="2623" w="15031">
                  <a:moveTo>
                    <a:pt x="7516" y="1"/>
                  </a:moveTo>
                  <a:cubicBezTo>
                    <a:pt x="3760" y="1"/>
                    <a:pt x="1140" y="725"/>
                    <a:pt x="0" y="1312"/>
                  </a:cubicBezTo>
                  <a:cubicBezTo>
                    <a:pt x="1140" y="1900"/>
                    <a:pt x="3760" y="2623"/>
                    <a:pt x="7516" y="2623"/>
                  </a:cubicBezTo>
                  <a:cubicBezTo>
                    <a:pt x="11272" y="2623"/>
                    <a:pt x="13893" y="1900"/>
                    <a:pt x="15031" y="1312"/>
                  </a:cubicBezTo>
                  <a:cubicBezTo>
                    <a:pt x="13893" y="725"/>
                    <a:pt x="11272" y="1"/>
                    <a:pt x="7516" y="1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5363475" y="5095950"/>
              <a:ext cx="502350" cy="135850"/>
            </a:xfrm>
            <a:custGeom>
              <a:rect b="b" l="l" r="r" t="t"/>
              <a:pathLst>
                <a:path extrusionOk="0" h="5434" w="20094">
                  <a:moveTo>
                    <a:pt x="0" y="1"/>
                  </a:moveTo>
                  <a:lnTo>
                    <a:pt x="0" y="2062"/>
                  </a:lnTo>
                  <a:cubicBezTo>
                    <a:pt x="0" y="3924"/>
                    <a:pt x="4500" y="5433"/>
                    <a:pt x="10047" y="5433"/>
                  </a:cubicBezTo>
                  <a:cubicBezTo>
                    <a:pt x="15594" y="5433"/>
                    <a:pt x="20093" y="3924"/>
                    <a:pt x="20093" y="2062"/>
                  </a:cubicBezTo>
                  <a:lnTo>
                    <a:pt x="20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5363475" y="5011675"/>
              <a:ext cx="502350" cy="168600"/>
            </a:xfrm>
            <a:custGeom>
              <a:rect b="b" l="l" r="r" t="t"/>
              <a:pathLst>
                <a:path extrusionOk="0" h="6744" w="20094"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4"/>
                    <a:pt x="4500" y="6744"/>
                    <a:pt x="10047" y="6744"/>
                  </a:cubicBezTo>
                  <a:cubicBezTo>
                    <a:pt x="15594" y="6744"/>
                    <a:pt x="20093" y="5234"/>
                    <a:pt x="20093" y="3372"/>
                  </a:cubicBezTo>
                  <a:cubicBezTo>
                    <a:pt x="20093" y="1510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5364050" y="5022725"/>
              <a:ext cx="501175" cy="157550"/>
            </a:xfrm>
            <a:custGeom>
              <a:rect b="b" l="l" r="r" t="t"/>
              <a:pathLst>
                <a:path extrusionOk="0" h="6302" w="20047">
                  <a:moveTo>
                    <a:pt x="10024" y="1030"/>
                  </a:moveTo>
                  <a:cubicBezTo>
                    <a:pt x="12598" y="1030"/>
                    <a:pt x="15005" y="1363"/>
                    <a:pt x="16800" y="1964"/>
                  </a:cubicBezTo>
                  <a:cubicBezTo>
                    <a:pt x="18492" y="2532"/>
                    <a:pt x="19039" y="3158"/>
                    <a:pt x="19039" y="3371"/>
                  </a:cubicBezTo>
                  <a:cubicBezTo>
                    <a:pt x="19039" y="3584"/>
                    <a:pt x="18492" y="4211"/>
                    <a:pt x="16800" y="4779"/>
                  </a:cubicBezTo>
                  <a:cubicBezTo>
                    <a:pt x="15005" y="5381"/>
                    <a:pt x="12600" y="5713"/>
                    <a:pt x="10024" y="5713"/>
                  </a:cubicBezTo>
                  <a:cubicBezTo>
                    <a:pt x="7448" y="5713"/>
                    <a:pt x="5043" y="5381"/>
                    <a:pt x="3247" y="4779"/>
                  </a:cubicBezTo>
                  <a:cubicBezTo>
                    <a:pt x="1556" y="4211"/>
                    <a:pt x="1008" y="3586"/>
                    <a:pt x="1008" y="3371"/>
                  </a:cubicBezTo>
                  <a:cubicBezTo>
                    <a:pt x="1008" y="3156"/>
                    <a:pt x="1556" y="2532"/>
                    <a:pt x="3247" y="1964"/>
                  </a:cubicBezTo>
                  <a:cubicBezTo>
                    <a:pt x="5043" y="1363"/>
                    <a:pt x="7449" y="1030"/>
                    <a:pt x="10024" y="1030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2"/>
                    <a:pt x="1" y="3150"/>
                  </a:cubicBezTo>
                  <a:cubicBezTo>
                    <a:pt x="341" y="4910"/>
                    <a:pt x="4696" y="6302"/>
                    <a:pt x="10024" y="6302"/>
                  </a:cubicBezTo>
                  <a:cubicBezTo>
                    <a:pt x="15352" y="6302"/>
                    <a:pt x="19708" y="4910"/>
                    <a:pt x="20046" y="3150"/>
                  </a:cubicBezTo>
                  <a:cubicBezTo>
                    <a:pt x="19708" y="1392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5363475" y="5011675"/>
              <a:ext cx="502350" cy="168600"/>
            </a:xfrm>
            <a:custGeom>
              <a:rect b="b" l="l" r="r" t="t"/>
              <a:pathLst>
                <a:path extrusionOk="0" h="6744" w="20094">
                  <a:moveTo>
                    <a:pt x="10047" y="1031"/>
                  </a:moveTo>
                  <a:cubicBezTo>
                    <a:pt x="12623" y="1031"/>
                    <a:pt x="15028" y="1364"/>
                    <a:pt x="16823" y="1964"/>
                  </a:cubicBezTo>
                  <a:cubicBezTo>
                    <a:pt x="18515" y="2532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78"/>
                  </a:cubicBezTo>
                  <a:cubicBezTo>
                    <a:pt x="15028" y="5380"/>
                    <a:pt x="12623" y="5713"/>
                    <a:pt x="10047" y="5713"/>
                  </a:cubicBezTo>
                  <a:cubicBezTo>
                    <a:pt x="7471" y="5713"/>
                    <a:pt x="5066" y="5380"/>
                    <a:pt x="3270" y="4778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7"/>
                    <a:pt x="1579" y="2532"/>
                    <a:pt x="3270" y="1964"/>
                  </a:cubicBezTo>
                  <a:cubicBezTo>
                    <a:pt x="5066" y="1364"/>
                    <a:pt x="7472" y="1031"/>
                    <a:pt x="10047" y="1031"/>
                  </a:cubicBezTo>
                  <a:close/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3"/>
                    <a:pt x="4498" y="6744"/>
                    <a:pt x="10047" y="6744"/>
                  </a:cubicBezTo>
                  <a:cubicBezTo>
                    <a:pt x="15595" y="6744"/>
                    <a:pt x="20093" y="5233"/>
                    <a:pt x="20093" y="3372"/>
                  </a:cubicBezTo>
                  <a:cubicBezTo>
                    <a:pt x="20093" y="1510"/>
                    <a:pt x="15594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5426750" y="5063225"/>
              <a:ext cx="375775" cy="65550"/>
            </a:xfrm>
            <a:custGeom>
              <a:rect b="b" l="l" r="r" t="t"/>
              <a:pathLst>
                <a:path extrusionOk="0" h="2622" w="15031">
                  <a:moveTo>
                    <a:pt x="7516" y="0"/>
                  </a:moveTo>
                  <a:cubicBezTo>
                    <a:pt x="3760" y="0"/>
                    <a:pt x="1140" y="721"/>
                    <a:pt x="0" y="1310"/>
                  </a:cubicBezTo>
                  <a:cubicBezTo>
                    <a:pt x="1140" y="1898"/>
                    <a:pt x="3760" y="2621"/>
                    <a:pt x="7516" y="2621"/>
                  </a:cubicBezTo>
                  <a:cubicBezTo>
                    <a:pt x="11272" y="2621"/>
                    <a:pt x="13893" y="1898"/>
                    <a:pt x="15031" y="1310"/>
                  </a:cubicBezTo>
                  <a:cubicBezTo>
                    <a:pt x="13893" y="721"/>
                    <a:pt x="11272" y="0"/>
                    <a:pt x="7516" y="0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5363475" y="5010300"/>
              <a:ext cx="502350" cy="135825"/>
            </a:xfrm>
            <a:custGeom>
              <a:rect b="b" l="l" r="r" t="t"/>
              <a:pathLst>
                <a:path extrusionOk="0" h="5433" w="20094">
                  <a:moveTo>
                    <a:pt x="0" y="0"/>
                  </a:moveTo>
                  <a:lnTo>
                    <a:pt x="0" y="2061"/>
                  </a:lnTo>
                  <a:cubicBezTo>
                    <a:pt x="0" y="3923"/>
                    <a:pt x="4500" y="5432"/>
                    <a:pt x="10047" y="5432"/>
                  </a:cubicBezTo>
                  <a:cubicBezTo>
                    <a:pt x="15594" y="5432"/>
                    <a:pt x="20093" y="3923"/>
                    <a:pt x="20093" y="2061"/>
                  </a:cubicBezTo>
                  <a:lnTo>
                    <a:pt x="20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5363475" y="4926000"/>
              <a:ext cx="502350" cy="168600"/>
            </a:xfrm>
            <a:custGeom>
              <a:rect b="b" l="l" r="r" t="t"/>
              <a:pathLst>
                <a:path extrusionOk="0" h="6744" w="20094"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5"/>
                    <a:pt x="4500" y="6744"/>
                    <a:pt x="10047" y="6744"/>
                  </a:cubicBezTo>
                  <a:cubicBezTo>
                    <a:pt x="15594" y="6744"/>
                    <a:pt x="20093" y="5235"/>
                    <a:pt x="20093" y="3372"/>
                  </a:cubicBezTo>
                  <a:cubicBezTo>
                    <a:pt x="20093" y="1510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5364050" y="4937050"/>
              <a:ext cx="501175" cy="157550"/>
            </a:xfrm>
            <a:custGeom>
              <a:rect b="b" l="l" r="r" t="t"/>
              <a:pathLst>
                <a:path extrusionOk="0" h="6302" w="20047">
                  <a:moveTo>
                    <a:pt x="10024" y="1032"/>
                  </a:moveTo>
                  <a:cubicBezTo>
                    <a:pt x="12598" y="1032"/>
                    <a:pt x="15005" y="1363"/>
                    <a:pt x="16800" y="1965"/>
                  </a:cubicBezTo>
                  <a:cubicBezTo>
                    <a:pt x="18492" y="2532"/>
                    <a:pt x="19039" y="3158"/>
                    <a:pt x="19039" y="3371"/>
                  </a:cubicBezTo>
                  <a:cubicBezTo>
                    <a:pt x="19039" y="3584"/>
                    <a:pt x="18492" y="4210"/>
                    <a:pt x="16800" y="4779"/>
                  </a:cubicBezTo>
                  <a:cubicBezTo>
                    <a:pt x="15005" y="5381"/>
                    <a:pt x="12600" y="5713"/>
                    <a:pt x="10024" y="5713"/>
                  </a:cubicBezTo>
                  <a:cubicBezTo>
                    <a:pt x="7448" y="5713"/>
                    <a:pt x="5043" y="5381"/>
                    <a:pt x="3247" y="4779"/>
                  </a:cubicBezTo>
                  <a:cubicBezTo>
                    <a:pt x="1556" y="4210"/>
                    <a:pt x="1008" y="3586"/>
                    <a:pt x="1008" y="3371"/>
                  </a:cubicBezTo>
                  <a:cubicBezTo>
                    <a:pt x="1008" y="3158"/>
                    <a:pt x="1556" y="2532"/>
                    <a:pt x="3247" y="1965"/>
                  </a:cubicBezTo>
                  <a:cubicBezTo>
                    <a:pt x="5043" y="1363"/>
                    <a:pt x="7449" y="1032"/>
                    <a:pt x="10024" y="1032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1"/>
                    <a:pt x="1" y="3151"/>
                  </a:cubicBezTo>
                  <a:cubicBezTo>
                    <a:pt x="341" y="4910"/>
                    <a:pt x="4696" y="6302"/>
                    <a:pt x="10024" y="6302"/>
                  </a:cubicBezTo>
                  <a:cubicBezTo>
                    <a:pt x="15352" y="6302"/>
                    <a:pt x="19708" y="4910"/>
                    <a:pt x="20046" y="3151"/>
                  </a:cubicBezTo>
                  <a:cubicBezTo>
                    <a:pt x="19708" y="1391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363475" y="4926000"/>
              <a:ext cx="502350" cy="168600"/>
            </a:xfrm>
            <a:custGeom>
              <a:rect b="b" l="l" r="r" t="t"/>
              <a:pathLst>
                <a:path extrusionOk="0" h="6744" w="20094">
                  <a:moveTo>
                    <a:pt x="10047" y="1031"/>
                  </a:moveTo>
                  <a:cubicBezTo>
                    <a:pt x="12623" y="1031"/>
                    <a:pt x="15028" y="1364"/>
                    <a:pt x="16823" y="1966"/>
                  </a:cubicBezTo>
                  <a:cubicBezTo>
                    <a:pt x="18515" y="2533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80"/>
                  </a:cubicBezTo>
                  <a:cubicBezTo>
                    <a:pt x="15028" y="5381"/>
                    <a:pt x="12623" y="5713"/>
                    <a:pt x="10047" y="5713"/>
                  </a:cubicBezTo>
                  <a:cubicBezTo>
                    <a:pt x="7471" y="5713"/>
                    <a:pt x="5066" y="5381"/>
                    <a:pt x="3270" y="4780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8"/>
                    <a:pt x="1579" y="2533"/>
                    <a:pt x="3270" y="1966"/>
                  </a:cubicBezTo>
                  <a:cubicBezTo>
                    <a:pt x="5066" y="1364"/>
                    <a:pt x="7472" y="1031"/>
                    <a:pt x="10047" y="1031"/>
                  </a:cubicBezTo>
                  <a:close/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3"/>
                    <a:pt x="4498" y="6744"/>
                    <a:pt x="10047" y="6744"/>
                  </a:cubicBezTo>
                  <a:cubicBezTo>
                    <a:pt x="15595" y="6744"/>
                    <a:pt x="20093" y="5233"/>
                    <a:pt x="20093" y="3372"/>
                  </a:cubicBezTo>
                  <a:cubicBezTo>
                    <a:pt x="20093" y="1510"/>
                    <a:pt x="15594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5426750" y="4977550"/>
              <a:ext cx="375775" cy="65550"/>
            </a:xfrm>
            <a:custGeom>
              <a:rect b="b" l="l" r="r" t="t"/>
              <a:pathLst>
                <a:path extrusionOk="0" h="2622" w="15031">
                  <a:moveTo>
                    <a:pt x="7516" y="0"/>
                  </a:moveTo>
                  <a:cubicBezTo>
                    <a:pt x="3760" y="0"/>
                    <a:pt x="1140" y="723"/>
                    <a:pt x="0" y="1310"/>
                  </a:cubicBezTo>
                  <a:cubicBezTo>
                    <a:pt x="1140" y="1899"/>
                    <a:pt x="3760" y="2621"/>
                    <a:pt x="7516" y="2621"/>
                  </a:cubicBezTo>
                  <a:cubicBezTo>
                    <a:pt x="11272" y="2621"/>
                    <a:pt x="13893" y="1899"/>
                    <a:pt x="15031" y="1310"/>
                  </a:cubicBezTo>
                  <a:cubicBezTo>
                    <a:pt x="13893" y="723"/>
                    <a:pt x="11272" y="0"/>
                    <a:pt x="7516" y="0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363475" y="4924625"/>
              <a:ext cx="502350" cy="135825"/>
            </a:xfrm>
            <a:custGeom>
              <a:rect b="b" l="l" r="r" t="t"/>
              <a:pathLst>
                <a:path extrusionOk="0" h="5433" w="20094">
                  <a:moveTo>
                    <a:pt x="0" y="0"/>
                  </a:moveTo>
                  <a:lnTo>
                    <a:pt x="0" y="2061"/>
                  </a:lnTo>
                  <a:cubicBezTo>
                    <a:pt x="0" y="3923"/>
                    <a:pt x="4500" y="5433"/>
                    <a:pt x="10047" y="5433"/>
                  </a:cubicBezTo>
                  <a:cubicBezTo>
                    <a:pt x="15594" y="5433"/>
                    <a:pt x="20093" y="3923"/>
                    <a:pt x="20093" y="2061"/>
                  </a:cubicBezTo>
                  <a:lnTo>
                    <a:pt x="20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5363475" y="4840375"/>
              <a:ext cx="502350" cy="168550"/>
            </a:xfrm>
            <a:custGeom>
              <a:rect b="b" l="l" r="r" t="t"/>
              <a:pathLst>
                <a:path extrusionOk="0" h="6742" w="20094">
                  <a:moveTo>
                    <a:pt x="10047" y="0"/>
                  </a:moveTo>
                  <a:cubicBezTo>
                    <a:pt x="4498" y="0"/>
                    <a:pt x="0" y="1509"/>
                    <a:pt x="0" y="3370"/>
                  </a:cubicBezTo>
                  <a:cubicBezTo>
                    <a:pt x="0" y="5231"/>
                    <a:pt x="4500" y="6742"/>
                    <a:pt x="10047" y="6742"/>
                  </a:cubicBezTo>
                  <a:cubicBezTo>
                    <a:pt x="15594" y="6742"/>
                    <a:pt x="20093" y="5233"/>
                    <a:pt x="20093" y="3370"/>
                  </a:cubicBezTo>
                  <a:cubicBezTo>
                    <a:pt x="20093" y="1508"/>
                    <a:pt x="15595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364050" y="4851350"/>
              <a:ext cx="501175" cy="157575"/>
            </a:xfrm>
            <a:custGeom>
              <a:rect b="b" l="l" r="r" t="t"/>
              <a:pathLst>
                <a:path extrusionOk="0" h="6303" w="20047">
                  <a:moveTo>
                    <a:pt x="10024" y="1032"/>
                  </a:moveTo>
                  <a:cubicBezTo>
                    <a:pt x="12598" y="1032"/>
                    <a:pt x="15005" y="1364"/>
                    <a:pt x="16800" y="1966"/>
                  </a:cubicBezTo>
                  <a:cubicBezTo>
                    <a:pt x="18492" y="2533"/>
                    <a:pt x="19039" y="3159"/>
                    <a:pt x="19039" y="3372"/>
                  </a:cubicBezTo>
                  <a:cubicBezTo>
                    <a:pt x="19039" y="3585"/>
                    <a:pt x="18492" y="4213"/>
                    <a:pt x="16800" y="4780"/>
                  </a:cubicBezTo>
                  <a:cubicBezTo>
                    <a:pt x="15005" y="5382"/>
                    <a:pt x="12600" y="5714"/>
                    <a:pt x="10024" y="5714"/>
                  </a:cubicBezTo>
                  <a:cubicBezTo>
                    <a:pt x="7448" y="5714"/>
                    <a:pt x="5043" y="5382"/>
                    <a:pt x="3247" y="4780"/>
                  </a:cubicBezTo>
                  <a:cubicBezTo>
                    <a:pt x="1556" y="4213"/>
                    <a:pt x="1008" y="3587"/>
                    <a:pt x="1008" y="3372"/>
                  </a:cubicBezTo>
                  <a:cubicBezTo>
                    <a:pt x="1008" y="3159"/>
                    <a:pt x="1556" y="2533"/>
                    <a:pt x="3247" y="1966"/>
                  </a:cubicBezTo>
                  <a:cubicBezTo>
                    <a:pt x="5043" y="1364"/>
                    <a:pt x="7449" y="1032"/>
                    <a:pt x="10024" y="1032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4"/>
                    <a:pt x="1" y="3152"/>
                  </a:cubicBezTo>
                  <a:cubicBezTo>
                    <a:pt x="341" y="4911"/>
                    <a:pt x="4696" y="6303"/>
                    <a:pt x="10024" y="6303"/>
                  </a:cubicBezTo>
                  <a:cubicBezTo>
                    <a:pt x="15352" y="6303"/>
                    <a:pt x="19708" y="4911"/>
                    <a:pt x="20046" y="3152"/>
                  </a:cubicBezTo>
                  <a:cubicBezTo>
                    <a:pt x="19708" y="1394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5363475" y="4840325"/>
              <a:ext cx="502350" cy="168575"/>
            </a:xfrm>
            <a:custGeom>
              <a:rect b="b" l="l" r="r" t="t"/>
              <a:pathLst>
                <a:path extrusionOk="0" h="6743" w="20094">
                  <a:moveTo>
                    <a:pt x="10047" y="1032"/>
                  </a:moveTo>
                  <a:cubicBezTo>
                    <a:pt x="12623" y="1032"/>
                    <a:pt x="15028" y="1364"/>
                    <a:pt x="16823" y="1966"/>
                  </a:cubicBezTo>
                  <a:cubicBezTo>
                    <a:pt x="18515" y="2533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79"/>
                  </a:cubicBezTo>
                  <a:cubicBezTo>
                    <a:pt x="15028" y="5381"/>
                    <a:pt x="12623" y="5714"/>
                    <a:pt x="10047" y="5714"/>
                  </a:cubicBezTo>
                  <a:cubicBezTo>
                    <a:pt x="7471" y="5714"/>
                    <a:pt x="5066" y="5381"/>
                    <a:pt x="3270" y="4779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9"/>
                    <a:pt x="1579" y="2533"/>
                    <a:pt x="3270" y="1966"/>
                  </a:cubicBezTo>
                  <a:cubicBezTo>
                    <a:pt x="5066" y="1364"/>
                    <a:pt x="7472" y="1032"/>
                    <a:pt x="10047" y="1032"/>
                  </a:cubicBezTo>
                  <a:close/>
                  <a:moveTo>
                    <a:pt x="10047" y="1"/>
                  </a:moveTo>
                  <a:cubicBezTo>
                    <a:pt x="4498" y="1"/>
                    <a:pt x="0" y="1510"/>
                    <a:pt x="0" y="3372"/>
                  </a:cubicBezTo>
                  <a:cubicBezTo>
                    <a:pt x="0" y="5235"/>
                    <a:pt x="4498" y="6743"/>
                    <a:pt x="10047" y="6743"/>
                  </a:cubicBezTo>
                  <a:cubicBezTo>
                    <a:pt x="15595" y="6743"/>
                    <a:pt x="20093" y="5233"/>
                    <a:pt x="20093" y="3372"/>
                  </a:cubicBezTo>
                  <a:cubicBezTo>
                    <a:pt x="20093" y="1511"/>
                    <a:pt x="15594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5426750" y="4891875"/>
              <a:ext cx="375775" cy="65550"/>
            </a:xfrm>
            <a:custGeom>
              <a:rect b="b" l="l" r="r" t="t"/>
              <a:pathLst>
                <a:path extrusionOk="0" h="2622" w="15031">
                  <a:moveTo>
                    <a:pt x="7516" y="1"/>
                  </a:moveTo>
                  <a:cubicBezTo>
                    <a:pt x="3760" y="1"/>
                    <a:pt x="1140" y="723"/>
                    <a:pt x="0" y="1310"/>
                  </a:cubicBezTo>
                  <a:cubicBezTo>
                    <a:pt x="1140" y="1899"/>
                    <a:pt x="3760" y="2621"/>
                    <a:pt x="7516" y="2621"/>
                  </a:cubicBezTo>
                  <a:cubicBezTo>
                    <a:pt x="11272" y="2621"/>
                    <a:pt x="13893" y="1899"/>
                    <a:pt x="15031" y="1310"/>
                  </a:cubicBezTo>
                  <a:cubicBezTo>
                    <a:pt x="13893" y="723"/>
                    <a:pt x="11272" y="1"/>
                    <a:pt x="7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450025" y="4838950"/>
              <a:ext cx="502350" cy="135825"/>
            </a:xfrm>
            <a:custGeom>
              <a:rect b="b" l="l" r="r" t="t"/>
              <a:pathLst>
                <a:path extrusionOk="0" h="5433" w="20094">
                  <a:moveTo>
                    <a:pt x="1" y="0"/>
                  </a:moveTo>
                  <a:lnTo>
                    <a:pt x="1" y="2061"/>
                  </a:lnTo>
                  <a:cubicBezTo>
                    <a:pt x="1" y="3922"/>
                    <a:pt x="4500" y="5433"/>
                    <a:pt x="10047" y="5433"/>
                  </a:cubicBezTo>
                  <a:cubicBezTo>
                    <a:pt x="15596" y="5433"/>
                    <a:pt x="20094" y="3923"/>
                    <a:pt x="20094" y="2061"/>
                  </a:cubicBezTo>
                  <a:lnTo>
                    <a:pt x="20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5450025" y="4754650"/>
              <a:ext cx="502350" cy="168575"/>
            </a:xfrm>
            <a:custGeom>
              <a:rect b="b" l="l" r="r" t="t"/>
              <a:pathLst>
                <a:path extrusionOk="0" h="6743" w="20094">
                  <a:moveTo>
                    <a:pt x="10047" y="1"/>
                  </a:moveTo>
                  <a:cubicBezTo>
                    <a:pt x="4499" y="1"/>
                    <a:pt x="1" y="1512"/>
                    <a:pt x="1" y="3372"/>
                  </a:cubicBezTo>
                  <a:cubicBezTo>
                    <a:pt x="1" y="5233"/>
                    <a:pt x="4500" y="6743"/>
                    <a:pt x="10047" y="6743"/>
                  </a:cubicBezTo>
                  <a:cubicBezTo>
                    <a:pt x="15596" y="6743"/>
                    <a:pt x="20094" y="5235"/>
                    <a:pt x="20094" y="3372"/>
                  </a:cubicBezTo>
                  <a:cubicBezTo>
                    <a:pt x="20094" y="1512"/>
                    <a:pt x="15596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5450625" y="4765725"/>
              <a:ext cx="501175" cy="157550"/>
            </a:xfrm>
            <a:custGeom>
              <a:rect b="b" l="l" r="r" t="t"/>
              <a:pathLst>
                <a:path extrusionOk="0" h="6302" w="20047">
                  <a:moveTo>
                    <a:pt x="10023" y="1030"/>
                  </a:moveTo>
                  <a:cubicBezTo>
                    <a:pt x="12599" y="1030"/>
                    <a:pt x="15004" y="1362"/>
                    <a:pt x="16799" y="1964"/>
                  </a:cubicBezTo>
                  <a:cubicBezTo>
                    <a:pt x="18492" y="2532"/>
                    <a:pt x="19037" y="3157"/>
                    <a:pt x="19037" y="3370"/>
                  </a:cubicBezTo>
                  <a:cubicBezTo>
                    <a:pt x="19037" y="3584"/>
                    <a:pt x="18492" y="4209"/>
                    <a:pt x="16799" y="4778"/>
                  </a:cubicBezTo>
                  <a:cubicBezTo>
                    <a:pt x="15004" y="5380"/>
                    <a:pt x="12598" y="5713"/>
                    <a:pt x="10023" y="5713"/>
                  </a:cubicBezTo>
                  <a:cubicBezTo>
                    <a:pt x="7449" y="5713"/>
                    <a:pt x="5042" y="5380"/>
                    <a:pt x="3247" y="4778"/>
                  </a:cubicBezTo>
                  <a:cubicBezTo>
                    <a:pt x="1554" y="4209"/>
                    <a:pt x="1006" y="3585"/>
                    <a:pt x="1006" y="3370"/>
                  </a:cubicBezTo>
                  <a:cubicBezTo>
                    <a:pt x="1006" y="3156"/>
                    <a:pt x="1554" y="2533"/>
                    <a:pt x="3247" y="1964"/>
                  </a:cubicBezTo>
                  <a:cubicBezTo>
                    <a:pt x="5042" y="1362"/>
                    <a:pt x="7447" y="1030"/>
                    <a:pt x="10023" y="1030"/>
                  </a:cubicBezTo>
                  <a:close/>
                  <a:moveTo>
                    <a:pt x="10023" y="0"/>
                  </a:moveTo>
                  <a:cubicBezTo>
                    <a:pt x="4695" y="0"/>
                    <a:pt x="339" y="1392"/>
                    <a:pt x="0" y="3150"/>
                  </a:cubicBezTo>
                  <a:cubicBezTo>
                    <a:pt x="339" y="4910"/>
                    <a:pt x="4695" y="6301"/>
                    <a:pt x="10023" y="6301"/>
                  </a:cubicBezTo>
                  <a:cubicBezTo>
                    <a:pt x="15353" y="6301"/>
                    <a:pt x="19708" y="4910"/>
                    <a:pt x="20046" y="3150"/>
                  </a:cubicBezTo>
                  <a:cubicBezTo>
                    <a:pt x="19708" y="1392"/>
                    <a:pt x="15351" y="0"/>
                    <a:pt x="10023" y="0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5450025" y="4754650"/>
              <a:ext cx="502350" cy="168575"/>
            </a:xfrm>
            <a:custGeom>
              <a:rect b="b" l="l" r="r" t="t"/>
              <a:pathLst>
                <a:path extrusionOk="0" h="6743" w="20094">
                  <a:moveTo>
                    <a:pt x="10047" y="1032"/>
                  </a:moveTo>
                  <a:cubicBezTo>
                    <a:pt x="12622" y="1032"/>
                    <a:pt x="15028" y="1363"/>
                    <a:pt x="16823" y="1966"/>
                  </a:cubicBezTo>
                  <a:cubicBezTo>
                    <a:pt x="18516" y="2534"/>
                    <a:pt x="19061" y="3159"/>
                    <a:pt x="19061" y="3372"/>
                  </a:cubicBezTo>
                  <a:cubicBezTo>
                    <a:pt x="19061" y="3584"/>
                    <a:pt x="18516" y="4211"/>
                    <a:pt x="16823" y="4780"/>
                  </a:cubicBezTo>
                  <a:cubicBezTo>
                    <a:pt x="15028" y="5381"/>
                    <a:pt x="12622" y="5715"/>
                    <a:pt x="10047" y="5715"/>
                  </a:cubicBezTo>
                  <a:cubicBezTo>
                    <a:pt x="7473" y="5715"/>
                    <a:pt x="5066" y="5381"/>
                    <a:pt x="3273" y="4780"/>
                  </a:cubicBezTo>
                  <a:cubicBezTo>
                    <a:pt x="1578" y="4211"/>
                    <a:pt x="1030" y="3585"/>
                    <a:pt x="1030" y="3372"/>
                  </a:cubicBezTo>
                  <a:cubicBezTo>
                    <a:pt x="1030" y="3158"/>
                    <a:pt x="1578" y="2534"/>
                    <a:pt x="3273" y="1966"/>
                  </a:cubicBezTo>
                  <a:cubicBezTo>
                    <a:pt x="5066" y="1363"/>
                    <a:pt x="7471" y="1032"/>
                    <a:pt x="10047" y="1032"/>
                  </a:cubicBezTo>
                  <a:close/>
                  <a:moveTo>
                    <a:pt x="10047" y="1"/>
                  </a:moveTo>
                  <a:cubicBezTo>
                    <a:pt x="4499" y="1"/>
                    <a:pt x="1" y="1512"/>
                    <a:pt x="1" y="3372"/>
                  </a:cubicBezTo>
                  <a:cubicBezTo>
                    <a:pt x="1" y="5233"/>
                    <a:pt x="4499" y="6743"/>
                    <a:pt x="10047" y="6743"/>
                  </a:cubicBezTo>
                  <a:cubicBezTo>
                    <a:pt x="15596" y="6743"/>
                    <a:pt x="20094" y="5233"/>
                    <a:pt x="20094" y="3372"/>
                  </a:cubicBezTo>
                  <a:cubicBezTo>
                    <a:pt x="20094" y="1512"/>
                    <a:pt x="15596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5513275" y="4806200"/>
              <a:ext cx="375850" cy="65550"/>
            </a:xfrm>
            <a:custGeom>
              <a:rect b="b" l="l" r="r" t="t"/>
              <a:pathLst>
                <a:path extrusionOk="0" h="2622" w="15034">
                  <a:moveTo>
                    <a:pt x="7517" y="1"/>
                  </a:moveTo>
                  <a:cubicBezTo>
                    <a:pt x="3761" y="1"/>
                    <a:pt x="1140" y="722"/>
                    <a:pt x="1" y="1310"/>
                  </a:cubicBezTo>
                  <a:cubicBezTo>
                    <a:pt x="1142" y="1899"/>
                    <a:pt x="3761" y="2622"/>
                    <a:pt x="7517" y="2622"/>
                  </a:cubicBezTo>
                  <a:cubicBezTo>
                    <a:pt x="11273" y="2622"/>
                    <a:pt x="13894" y="1899"/>
                    <a:pt x="15034" y="1310"/>
                  </a:cubicBezTo>
                  <a:cubicBezTo>
                    <a:pt x="13894" y="722"/>
                    <a:pt x="11273" y="1"/>
                    <a:pt x="7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5513275" y="4728875"/>
              <a:ext cx="502400" cy="135875"/>
            </a:xfrm>
            <a:custGeom>
              <a:rect b="b" l="l" r="r" t="t"/>
              <a:pathLst>
                <a:path extrusionOk="0" h="5435" w="20096">
                  <a:moveTo>
                    <a:pt x="1" y="1"/>
                  </a:moveTo>
                  <a:lnTo>
                    <a:pt x="1" y="2061"/>
                  </a:lnTo>
                  <a:cubicBezTo>
                    <a:pt x="1" y="3924"/>
                    <a:pt x="4499" y="5434"/>
                    <a:pt x="10049" y="5434"/>
                  </a:cubicBezTo>
                  <a:cubicBezTo>
                    <a:pt x="15597" y="5434"/>
                    <a:pt x="20095" y="3924"/>
                    <a:pt x="20095" y="2061"/>
                  </a:cubicBezTo>
                  <a:lnTo>
                    <a:pt x="200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5513275" y="4644575"/>
              <a:ext cx="502400" cy="168625"/>
            </a:xfrm>
            <a:custGeom>
              <a:rect b="b" l="l" r="r" t="t"/>
              <a:pathLst>
                <a:path extrusionOk="0" h="6745" w="20096">
                  <a:moveTo>
                    <a:pt x="10049" y="1"/>
                  </a:moveTo>
                  <a:cubicBezTo>
                    <a:pt x="4500" y="1"/>
                    <a:pt x="1" y="1510"/>
                    <a:pt x="1" y="3373"/>
                  </a:cubicBezTo>
                  <a:cubicBezTo>
                    <a:pt x="1" y="5235"/>
                    <a:pt x="4499" y="6744"/>
                    <a:pt x="10049" y="6744"/>
                  </a:cubicBezTo>
                  <a:cubicBezTo>
                    <a:pt x="15597" y="6744"/>
                    <a:pt x="20095" y="5235"/>
                    <a:pt x="20095" y="3373"/>
                  </a:cubicBezTo>
                  <a:cubicBezTo>
                    <a:pt x="20095" y="1512"/>
                    <a:pt x="15597" y="1"/>
                    <a:pt x="10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513900" y="4655650"/>
              <a:ext cx="501175" cy="157550"/>
            </a:xfrm>
            <a:custGeom>
              <a:rect b="b" l="l" r="r" t="t"/>
              <a:pathLst>
                <a:path extrusionOk="0" h="6302" w="20047">
                  <a:moveTo>
                    <a:pt x="10024" y="1032"/>
                  </a:moveTo>
                  <a:cubicBezTo>
                    <a:pt x="12598" y="1032"/>
                    <a:pt x="15004" y="1362"/>
                    <a:pt x="16801" y="1964"/>
                  </a:cubicBezTo>
                  <a:cubicBezTo>
                    <a:pt x="18492" y="2533"/>
                    <a:pt x="19039" y="3158"/>
                    <a:pt x="19039" y="3371"/>
                  </a:cubicBezTo>
                  <a:cubicBezTo>
                    <a:pt x="19039" y="3584"/>
                    <a:pt x="18492" y="4210"/>
                    <a:pt x="16801" y="4779"/>
                  </a:cubicBezTo>
                  <a:cubicBezTo>
                    <a:pt x="15006" y="5381"/>
                    <a:pt x="12598" y="5713"/>
                    <a:pt x="10024" y="5713"/>
                  </a:cubicBezTo>
                  <a:cubicBezTo>
                    <a:pt x="7449" y="5713"/>
                    <a:pt x="5043" y="5381"/>
                    <a:pt x="3249" y="4779"/>
                  </a:cubicBezTo>
                  <a:cubicBezTo>
                    <a:pt x="1555" y="4210"/>
                    <a:pt x="1008" y="3585"/>
                    <a:pt x="1008" y="3371"/>
                  </a:cubicBezTo>
                  <a:cubicBezTo>
                    <a:pt x="1008" y="3158"/>
                    <a:pt x="1555" y="2533"/>
                    <a:pt x="3249" y="1964"/>
                  </a:cubicBezTo>
                  <a:cubicBezTo>
                    <a:pt x="5043" y="1362"/>
                    <a:pt x="7449" y="1032"/>
                    <a:pt x="10024" y="1032"/>
                  </a:cubicBezTo>
                  <a:close/>
                  <a:moveTo>
                    <a:pt x="10024" y="0"/>
                  </a:moveTo>
                  <a:cubicBezTo>
                    <a:pt x="4697" y="0"/>
                    <a:pt x="341" y="1392"/>
                    <a:pt x="1" y="3152"/>
                  </a:cubicBezTo>
                  <a:cubicBezTo>
                    <a:pt x="341" y="4910"/>
                    <a:pt x="4696" y="6301"/>
                    <a:pt x="10024" y="6301"/>
                  </a:cubicBezTo>
                  <a:cubicBezTo>
                    <a:pt x="15350" y="6301"/>
                    <a:pt x="19708" y="4910"/>
                    <a:pt x="20046" y="3152"/>
                  </a:cubicBezTo>
                  <a:cubicBezTo>
                    <a:pt x="19707" y="1392"/>
                    <a:pt x="15352" y="0"/>
                    <a:pt x="10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513275" y="4644625"/>
              <a:ext cx="502400" cy="168600"/>
            </a:xfrm>
            <a:custGeom>
              <a:rect b="b" l="l" r="r" t="t"/>
              <a:pathLst>
                <a:path extrusionOk="0" h="6744" w="20096">
                  <a:moveTo>
                    <a:pt x="10049" y="1030"/>
                  </a:moveTo>
                  <a:cubicBezTo>
                    <a:pt x="12623" y="1030"/>
                    <a:pt x="15029" y="1362"/>
                    <a:pt x="16825" y="1964"/>
                  </a:cubicBezTo>
                  <a:cubicBezTo>
                    <a:pt x="18517" y="2532"/>
                    <a:pt x="19064" y="3158"/>
                    <a:pt x="19064" y="3371"/>
                  </a:cubicBezTo>
                  <a:cubicBezTo>
                    <a:pt x="19064" y="3584"/>
                    <a:pt x="18517" y="4211"/>
                    <a:pt x="16825" y="4779"/>
                  </a:cubicBezTo>
                  <a:cubicBezTo>
                    <a:pt x="15029" y="5381"/>
                    <a:pt x="12623" y="5713"/>
                    <a:pt x="10049" y="5713"/>
                  </a:cubicBezTo>
                  <a:cubicBezTo>
                    <a:pt x="7474" y="5713"/>
                    <a:pt x="5068" y="5381"/>
                    <a:pt x="3272" y="4779"/>
                  </a:cubicBezTo>
                  <a:cubicBezTo>
                    <a:pt x="1580" y="4211"/>
                    <a:pt x="1032" y="3584"/>
                    <a:pt x="1032" y="3371"/>
                  </a:cubicBezTo>
                  <a:cubicBezTo>
                    <a:pt x="1032" y="3156"/>
                    <a:pt x="1580" y="2532"/>
                    <a:pt x="3272" y="1964"/>
                  </a:cubicBezTo>
                  <a:cubicBezTo>
                    <a:pt x="5068" y="1362"/>
                    <a:pt x="7474" y="1030"/>
                    <a:pt x="10049" y="1030"/>
                  </a:cubicBezTo>
                  <a:close/>
                  <a:moveTo>
                    <a:pt x="10049" y="0"/>
                  </a:moveTo>
                  <a:cubicBezTo>
                    <a:pt x="4500" y="0"/>
                    <a:pt x="1" y="1510"/>
                    <a:pt x="1" y="3371"/>
                  </a:cubicBezTo>
                  <a:cubicBezTo>
                    <a:pt x="1" y="5232"/>
                    <a:pt x="4500" y="6744"/>
                    <a:pt x="10049" y="6744"/>
                  </a:cubicBezTo>
                  <a:cubicBezTo>
                    <a:pt x="15597" y="6744"/>
                    <a:pt x="20095" y="5233"/>
                    <a:pt x="20095" y="3371"/>
                  </a:cubicBezTo>
                  <a:cubicBezTo>
                    <a:pt x="20095" y="1508"/>
                    <a:pt x="15597" y="0"/>
                    <a:pt x="10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5576600" y="4696150"/>
              <a:ext cx="375775" cy="65525"/>
            </a:xfrm>
            <a:custGeom>
              <a:rect b="b" l="l" r="r" t="t"/>
              <a:pathLst>
                <a:path extrusionOk="0" h="2621" w="15031">
                  <a:moveTo>
                    <a:pt x="7516" y="0"/>
                  </a:moveTo>
                  <a:cubicBezTo>
                    <a:pt x="3760" y="0"/>
                    <a:pt x="1140" y="721"/>
                    <a:pt x="0" y="1310"/>
                  </a:cubicBezTo>
                  <a:cubicBezTo>
                    <a:pt x="1140" y="1900"/>
                    <a:pt x="3760" y="2621"/>
                    <a:pt x="7516" y="2621"/>
                  </a:cubicBezTo>
                  <a:cubicBezTo>
                    <a:pt x="11272" y="2621"/>
                    <a:pt x="13893" y="1900"/>
                    <a:pt x="15031" y="1310"/>
                  </a:cubicBezTo>
                  <a:cubicBezTo>
                    <a:pt x="13893" y="721"/>
                    <a:pt x="11272" y="0"/>
                    <a:pt x="75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880500" y="3630800"/>
              <a:ext cx="1228275" cy="1056125"/>
            </a:xfrm>
            <a:custGeom>
              <a:rect b="b" l="l" r="r" t="t"/>
              <a:pathLst>
                <a:path extrusionOk="0" h="42245" w="49131">
                  <a:moveTo>
                    <a:pt x="37943" y="0"/>
                  </a:moveTo>
                  <a:lnTo>
                    <a:pt x="0" y="25778"/>
                  </a:lnTo>
                  <a:lnTo>
                    <a:pt x="11187" y="42245"/>
                  </a:lnTo>
                  <a:lnTo>
                    <a:pt x="49131" y="16467"/>
                  </a:lnTo>
                  <a:lnTo>
                    <a:pt x="37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912600" y="3662650"/>
              <a:ext cx="1164000" cy="992625"/>
            </a:xfrm>
            <a:custGeom>
              <a:rect b="b" l="l" r="r" t="t"/>
              <a:pathLst>
                <a:path extrusionOk="0" h="39705" w="46560">
                  <a:moveTo>
                    <a:pt x="36121" y="1331"/>
                  </a:moveTo>
                  <a:lnTo>
                    <a:pt x="36121" y="1332"/>
                  </a:lnTo>
                  <a:lnTo>
                    <a:pt x="45229" y="14742"/>
                  </a:lnTo>
                  <a:lnTo>
                    <a:pt x="10442" y="38374"/>
                  </a:lnTo>
                  <a:lnTo>
                    <a:pt x="1333" y="24964"/>
                  </a:lnTo>
                  <a:lnTo>
                    <a:pt x="36121" y="1331"/>
                  </a:lnTo>
                  <a:close/>
                  <a:moveTo>
                    <a:pt x="36374" y="0"/>
                  </a:moveTo>
                  <a:lnTo>
                    <a:pt x="1" y="24709"/>
                  </a:lnTo>
                  <a:lnTo>
                    <a:pt x="10187" y="39704"/>
                  </a:lnTo>
                  <a:lnTo>
                    <a:pt x="46560" y="14994"/>
                  </a:lnTo>
                  <a:lnTo>
                    <a:pt x="36374" y="0"/>
                  </a:ln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912600" y="3662650"/>
              <a:ext cx="1164000" cy="992625"/>
            </a:xfrm>
            <a:custGeom>
              <a:rect b="b" l="l" r="r" t="t"/>
              <a:pathLst>
                <a:path extrusionOk="0" h="39705" w="46560">
                  <a:moveTo>
                    <a:pt x="36121" y="1331"/>
                  </a:moveTo>
                  <a:lnTo>
                    <a:pt x="36121" y="1332"/>
                  </a:lnTo>
                  <a:lnTo>
                    <a:pt x="45229" y="14742"/>
                  </a:lnTo>
                  <a:lnTo>
                    <a:pt x="10442" y="38374"/>
                  </a:lnTo>
                  <a:lnTo>
                    <a:pt x="1333" y="24964"/>
                  </a:lnTo>
                  <a:lnTo>
                    <a:pt x="36121" y="1331"/>
                  </a:lnTo>
                  <a:close/>
                  <a:moveTo>
                    <a:pt x="36374" y="0"/>
                  </a:moveTo>
                  <a:lnTo>
                    <a:pt x="1" y="24709"/>
                  </a:lnTo>
                  <a:lnTo>
                    <a:pt x="10187" y="39704"/>
                  </a:lnTo>
                  <a:lnTo>
                    <a:pt x="46560" y="14994"/>
                  </a:lnTo>
                  <a:lnTo>
                    <a:pt x="36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68125" y="3662650"/>
              <a:ext cx="90400" cy="65100"/>
            </a:xfrm>
            <a:custGeom>
              <a:rect b="b" l="l" r="r" t="t"/>
              <a:pathLst>
                <a:path extrusionOk="0" h="2604" w="3616">
                  <a:moveTo>
                    <a:pt x="2153" y="0"/>
                  </a:moveTo>
                  <a:lnTo>
                    <a:pt x="0" y="1462"/>
                  </a:lnTo>
                  <a:cubicBezTo>
                    <a:pt x="505" y="2203"/>
                    <a:pt x="1324" y="2604"/>
                    <a:pt x="2157" y="2604"/>
                  </a:cubicBezTo>
                  <a:cubicBezTo>
                    <a:pt x="2660" y="2604"/>
                    <a:pt x="3168" y="2458"/>
                    <a:pt x="3615" y="2153"/>
                  </a:cubicBezTo>
                  <a:lnTo>
                    <a:pt x="2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912600" y="4243800"/>
              <a:ext cx="74050" cy="90425"/>
            </a:xfrm>
            <a:custGeom>
              <a:rect b="b" l="l" r="r" t="t"/>
              <a:pathLst>
                <a:path extrusionOk="0" h="3617" w="2962">
                  <a:moveTo>
                    <a:pt x="2154" y="0"/>
                  </a:moveTo>
                  <a:lnTo>
                    <a:pt x="1" y="1463"/>
                  </a:lnTo>
                  <a:lnTo>
                    <a:pt x="1464" y="3616"/>
                  </a:lnTo>
                  <a:cubicBezTo>
                    <a:pt x="2653" y="2809"/>
                    <a:pt x="2961" y="1189"/>
                    <a:pt x="2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130700" y="4590175"/>
              <a:ext cx="90425" cy="65125"/>
            </a:xfrm>
            <a:custGeom>
              <a:rect b="b" l="l" r="r" t="t"/>
              <a:pathLst>
                <a:path extrusionOk="0" h="2605" w="3617">
                  <a:moveTo>
                    <a:pt x="1460" y="0"/>
                  </a:moveTo>
                  <a:cubicBezTo>
                    <a:pt x="957" y="0"/>
                    <a:pt x="448" y="146"/>
                    <a:pt x="0" y="450"/>
                  </a:cubicBezTo>
                  <a:lnTo>
                    <a:pt x="1463" y="2605"/>
                  </a:lnTo>
                  <a:lnTo>
                    <a:pt x="3616" y="1141"/>
                  </a:lnTo>
                  <a:cubicBezTo>
                    <a:pt x="3113" y="400"/>
                    <a:pt x="2294" y="0"/>
                    <a:pt x="1460" y="0"/>
                  </a:cubicBez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002575" y="3983700"/>
              <a:ext cx="74075" cy="90425"/>
            </a:xfrm>
            <a:custGeom>
              <a:rect b="b" l="l" r="r" t="t"/>
              <a:pathLst>
                <a:path extrusionOk="0" h="3617" w="2963">
                  <a:moveTo>
                    <a:pt x="1499" y="0"/>
                  </a:moveTo>
                  <a:cubicBezTo>
                    <a:pt x="310" y="808"/>
                    <a:pt x="0" y="2426"/>
                    <a:pt x="808" y="3616"/>
                  </a:cubicBezTo>
                  <a:lnTo>
                    <a:pt x="2962" y="2153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4247275" y="3979175"/>
              <a:ext cx="494625" cy="359550"/>
            </a:xfrm>
            <a:custGeom>
              <a:rect b="b" l="l" r="r" t="t"/>
              <a:pathLst>
                <a:path extrusionOk="0" h="14382" w="19785">
                  <a:moveTo>
                    <a:pt x="14246" y="0"/>
                  </a:moveTo>
                  <a:cubicBezTo>
                    <a:pt x="12055" y="0"/>
                    <a:pt x="9339" y="896"/>
                    <a:pt x="6793" y="2626"/>
                  </a:cubicBezTo>
                  <a:cubicBezTo>
                    <a:pt x="2276" y="5694"/>
                    <a:pt x="1" y="10226"/>
                    <a:pt x="1714" y="12747"/>
                  </a:cubicBezTo>
                  <a:cubicBezTo>
                    <a:pt x="2462" y="13846"/>
                    <a:pt x="3844" y="14382"/>
                    <a:pt x="5539" y="14382"/>
                  </a:cubicBezTo>
                  <a:cubicBezTo>
                    <a:pt x="7731" y="14382"/>
                    <a:pt x="10447" y="13486"/>
                    <a:pt x="12994" y="11756"/>
                  </a:cubicBezTo>
                  <a:cubicBezTo>
                    <a:pt x="17512" y="8689"/>
                    <a:pt x="19784" y="4156"/>
                    <a:pt x="18071" y="1637"/>
                  </a:cubicBezTo>
                  <a:cubicBezTo>
                    <a:pt x="17324" y="536"/>
                    <a:pt x="15942" y="0"/>
                    <a:pt x="14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121675" y="4344725"/>
              <a:ext cx="83250" cy="78575"/>
            </a:xfrm>
            <a:custGeom>
              <a:rect b="b" l="l" r="r" t="t"/>
              <a:pathLst>
                <a:path extrusionOk="0" h="3143" w="3330">
                  <a:moveTo>
                    <a:pt x="1666" y="1"/>
                  </a:moveTo>
                  <a:cubicBezTo>
                    <a:pt x="1362" y="1"/>
                    <a:pt x="1056" y="89"/>
                    <a:pt x="786" y="272"/>
                  </a:cubicBezTo>
                  <a:cubicBezTo>
                    <a:pt x="260" y="628"/>
                    <a:pt x="1" y="1267"/>
                    <a:pt x="129" y="1889"/>
                  </a:cubicBezTo>
                  <a:cubicBezTo>
                    <a:pt x="257" y="2512"/>
                    <a:pt x="747" y="2996"/>
                    <a:pt x="1371" y="3115"/>
                  </a:cubicBezTo>
                  <a:cubicBezTo>
                    <a:pt x="1470" y="3134"/>
                    <a:pt x="1569" y="3143"/>
                    <a:pt x="1667" y="3143"/>
                  </a:cubicBezTo>
                  <a:cubicBezTo>
                    <a:pt x="2189" y="3143"/>
                    <a:pt x="2686" y="2882"/>
                    <a:pt x="2979" y="2436"/>
                  </a:cubicBezTo>
                  <a:cubicBezTo>
                    <a:pt x="3329" y="1905"/>
                    <a:pt x="3323" y="1215"/>
                    <a:pt x="2967" y="691"/>
                  </a:cubicBezTo>
                  <a:cubicBezTo>
                    <a:pt x="2663" y="242"/>
                    <a:pt x="2169" y="1"/>
                    <a:pt x="1666" y="1"/>
                  </a:cubicBezTo>
                  <a:close/>
                </a:path>
              </a:pathLst>
            </a:custGeom>
            <a:solidFill>
              <a:srgbClr val="23A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4784225" y="3894625"/>
              <a:ext cx="83200" cy="78550"/>
            </a:xfrm>
            <a:custGeom>
              <a:rect b="b" l="l" r="r" t="t"/>
              <a:pathLst>
                <a:path extrusionOk="0" h="3142" w="3328">
                  <a:moveTo>
                    <a:pt x="1665" y="1"/>
                  </a:moveTo>
                  <a:cubicBezTo>
                    <a:pt x="1361" y="1"/>
                    <a:pt x="1053" y="89"/>
                    <a:pt x="782" y="273"/>
                  </a:cubicBezTo>
                  <a:cubicBezTo>
                    <a:pt x="258" y="631"/>
                    <a:pt x="0" y="1269"/>
                    <a:pt x="128" y="1890"/>
                  </a:cubicBezTo>
                  <a:cubicBezTo>
                    <a:pt x="258" y="2513"/>
                    <a:pt x="748" y="2995"/>
                    <a:pt x="1372" y="3115"/>
                  </a:cubicBezTo>
                  <a:cubicBezTo>
                    <a:pt x="1470" y="3133"/>
                    <a:pt x="1568" y="3142"/>
                    <a:pt x="1665" y="3142"/>
                  </a:cubicBezTo>
                  <a:cubicBezTo>
                    <a:pt x="2188" y="3142"/>
                    <a:pt x="2684" y="2881"/>
                    <a:pt x="2979" y="2434"/>
                  </a:cubicBezTo>
                  <a:cubicBezTo>
                    <a:pt x="3327" y="1903"/>
                    <a:pt x="3323" y="1215"/>
                    <a:pt x="2967" y="689"/>
                  </a:cubicBezTo>
                  <a:cubicBezTo>
                    <a:pt x="2662" y="242"/>
                    <a:pt x="2168" y="1"/>
                    <a:pt x="1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3883300" y="4004175"/>
              <a:ext cx="1245225" cy="833875"/>
            </a:xfrm>
            <a:custGeom>
              <a:rect b="b" l="l" r="r" t="t"/>
              <a:pathLst>
                <a:path extrusionOk="0" h="33355" w="49809">
                  <a:moveTo>
                    <a:pt x="43531" y="1"/>
                  </a:moveTo>
                  <a:lnTo>
                    <a:pt x="0" y="14462"/>
                  </a:lnTo>
                  <a:lnTo>
                    <a:pt x="6277" y="33354"/>
                  </a:lnTo>
                  <a:lnTo>
                    <a:pt x="49809" y="18891"/>
                  </a:lnTo>
                  <a:lnTo>
                    <a:pt x="43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3912800" y="4032750"/>
              <a:ext cx="1186225" cy="776725"/>
            </a:xfrm>
            <a:custGeom>
              <a:rect b="b" l="l" r="r" t="t"/>
              <a:pathLst>
                <a:path extrusionOk="0" h="31069" w="47449">
                  <a:moveTo>
                    <a:pt x="41122" y="1213"/>
                  </a:moveTo>
                  <a:lnTo>
                    <a:pt x="46236" y="16597"/>
                  </a:lnTo>
                  <a:lnTo>
                    <a:pt x="6326" y="29856"/>
                  </a:lnTo>
                  <a:lnTo>
                    <a:pt x="1215" y="14474"/>
                  </a:lnTo>
                  <a:lnTo>
                    <a:pt x="41122" y="1213"/>
                  </a:lnTo>
                  <a:close/>
                  <a:moveTo>
                    <a:pt x="41732" y="0"/>
                  </a:moveTo>
                  <a:lnTo>
                    <a:pt x="0" y="13864"/>
                  </a:lnTo>
                  <a:lnTo>
                    <a:pt x="5719" y="31068"/>
                  </a:lnTo>
                  <a:lnTo>
                    <a:pt x="47449" y="17203"/>
                  </a:lnTo>
                  <a:lnTo>
                    <a:pt x="41732" y="0"/>
                  </a:ln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3912800" y="4032750"/>
              <a:ext cx="1186225" cy="776725"/>
            </a:xfrm>
            <a:custGeom>
              <a:rect b="b" l="l" r="r" t="t"/>
              <a:pathLst>
                <a:path extrusionOk="0" h="31069" w="47449">
                  <a:moveTo>
                    <a:pt x="41122" y="1213"/>
                  </a:moveTo>
                  <a:lnTo>
                    <a:pt x="46236" y="16597"/>
                  </a:lnTo>
                  <a:lnTo>
                    <a:pt x="6326" y="29856"/>
                  </a:lnTo>
                  <a:lnTo>
                    <a:pt x="1215" y="14474"/>
                  </a:lnTo>
                  <a:lnTo>
                    <a:pt x="41122" y="1213"/>
                  </a:lnTo>
                  <a:close/>
                  <a:moveTo>
                    <a:pt x="41732" y="0"/>
                  </a:moveTo>
                  <a:lnTo>
                    <a:pt x="0" y="13864"/>
                  </a:lnTo>
                  <a:lnTo>
                    <a:pt x="5719" y="31068"/>
                  </a:lnTo>
                  <a:lnTo>
                    <a:pt x="47449" y="17203"/>
                  </a:lnTo>
                  <a:lnTo>
                    <a:pt x="41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894350" y="4032750"/>
              <a:ext cx="82250" cy="65100"/>
            </a:xfrm>
            <a:custGeom>
              <a:rect b="b" l="l" r="r" t="t"/>
              <a:pathLst>
                <a:path extrusionOk="0" h="2604" w="3290">
                  <a:moveTo>
                    <a:pt x="2470" y="0"/>
                  </a:moveTo>
                  <a:lnTo>
                    <a:pt x="1" y="820"/>
                  </a:lnTo>
                  <a:cubicBezTo>
                    <a:pt x="362" y="1911"/>
                    <a:pt x="1378" y="2604"/>
                    <a:pt x="2469" y="2604"/>
                  </a:cubicBezTo>
                  <a:cubicBezTo>
                    <a:pt x="2741" y="2604"/>
                    <a:pt x="3017" y="2561"/>
                    <a:pt x="3289" y="2471"/>
                  </a:cubicBez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3912800" y="4358900"/>
              <a:ext cx="73100" cy="82250"/>
            </a:xfrm>
            <a:custGeom>
              <a:rect b="b" l="l" r="r" t="t"/>
              <a:pathLst>
                <a:path extrusionOk="0" h="3290" w="2924">
                  <a:moveTo>
                    <a:pt x="2471" y="0"/>
                  </a:moveTo>
                  <a:lnTo>
                    <a:pt x="0" y="820"/>
                  </a:lnTo>
                  <a:lnTo>
                    <a:pt x="823" y="3290"/>
                  </a:lnTo>
                  <a:cubicBezTo>
                    <a:pt x="2186" y="2836"/>
                    <a:pt x="2923" y="1363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035225" y="4744350"/>
              <a:ext cx="82275" cy="65125"/>
            </a:xfrm>
            <a:custGeom>
              <a:rect b="b" l="l" r="r" t="t"/>
              <a:pathLst>
                <a:path extrusionOk="0" h="2605" w="3291">
                  <a:moveTo>
                    <a:pt x="821" y="1"/>
                  </a:moveTo>
                  <a:cubicBezTo>
                    <a:pt x="549" y="1"/>
                    <a:pt x="273" y="44"/>
                    <a:pt x="1" y="134"/>
                  </a:cubicBezTo>
                  <a:lnTo>
                    <a:pt x="820" y="2604"/>
                  </a:lnTo>
                  <a:lnTo>
                    <a:pt x="3290" y="1783"/>
                  </a:lnTo>
                  <a:cubicBezTo>
                    <a:pt x="2928" y="692"/>
                    <a:pt x="1911" y="1"/>
                    <a:pt x="821" y="1"/>
                  </a:cubicBez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025875" y="4401100"/>
              <a:ext cx="73125" cy="82275"/>
            </a:xfrm>
            <a:custGeom>
              <a:rect b="b" l="l" r="r" t="t"/>
              <a:pathLst>
                <a:path extrusionOk="0" h="3291" w="2925">
                  <a:moveTo>
                    <a:pt x="2103" y="0"/>
                  </a:moveTo>
                  <a:cubicBezTo>
                    <a:pt x="738" y="453"/>
                    <a:pt x="1" y="1925"/>
                    <a:pt x="454" y="3290"/>
                  </a:cubicBezTo>
                  <a:lnTo>
                    <a:pt x="2924" y="2469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4247275" y="4268675"/>
              <a:ext cx="517225" cy="304825"/>
            </a:xfrm>
            <a:custGeom>
              <a:rect b="b" l="l" r="r" t="t"/>
              <a:pathLst>
                <a:path extrusionOk="0" h="12193" w="20689">
                  <a:moveTo>
                    <a:pt x="13640" y="1"/>
                  </a:moveTo>
                  <a:cubicBezTo>
                    <a:pt x="12083" y="1"/>
                    <a:pt x="10355" y="278"/>
                    <a:pt x="8605" y="859"/>
                  </a:cubicBezTo>
                  <a:cubicBezTo>
                    <a:pt x="3423" y="2581"/>
                    <a:pt x="1" y="6321"/>
                    <a:pt x="962" y="9214"/>
                  </a:cubicBezTo>
                  <a:cubicBezTo>
                    <a:pt x="1599" y="11129"/>
                    <a:pt x="3998" y="12192"/>
                    <a:pt x="7051" y="12192"/>
                  </a:cubicBezTo>
                  <a:cubicBezTo>
                    <a:pt x="8608" y="12192"/>
                    <a:pt x="10335" y="11916"/>
                    <a:pt x="12086" y="11334"/>
                  </a:cubicBezTo>
                  <a:cubicBezTo>
                    <a:pt x="17268" y="9612"/>
                    <a:pt x="20688" y="5871"/>
                    <a:pt x="19727" y="2980"/>
                  </a:cubicBezTo>
                  <a:cubicBezTo>
                    <a:pt x="19091" y="1064"/>
                    <a:pt x="16692" y="1"/>
                    <a:pt x="13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4085600" y="4508075"/>
              <a:ext cx="82550" cy="78550"/>
            </a:xfrm>
            <a:custGeom>
              <a:rect b="b" l="l" r="r" t="t"/>
              <a:pathLst>
                <a:path extrusionOk="0" h="3142" w="3302">
                  <a:moveTo>
                    <a:pt x="1610" y="1"/>
                  </a:moveTo>
                  <a:cubicBezTo>
                    <a:pt x="1446" y="1"/>
                    <a:pt x="1280" y="27"/>
                    <a:pt x="1116" y="81"/>
                  </a:cubicBezTo>
                  <a:cubicBezTo>
                    <a:pt x="513" y="282"/>
                    <a:pt x="91" y="826"/>
                    <a:pt x="45" y="1459"/>
                  </a:cubicBezTo>
                  <a:cubicBezTo>
                    <a:pt x="0" y="2092"/>
                    <a:pt x="340" y="2691"/>
                    <a:pt x="907" y="2976"/>
                  </a:cubicBezTo>
                  <a:cubicBezTo>
                    <a:pt x="1130" y="3087"/>
                    <a:pt x="1371" y="3142"/>
                    <a:pt x="1610" y="3142"/>
                  </a:cubicBezTo>
                  <a:cubicBezTo>
                    <a:pt x="1980" y="3142"/>
                    <a:pt x="2347" y="3011"/>
                    <a:pt x="2639" y="2758"/>
                  </a:cubicBezTo>
                  <a:cubicBezTo>
                    <a:pt x="3118" y="2344"/>
                    <a:pt x="3302" y="1680"/>
                    <a:pt x="3102" y="1078"/>
                  </a:cubicBezTo>
                  <a:cubicBezTo>
                    <a:pt x="2883" y="418"/>
                    <a:pt x="2268" y="1"/>
                    <a:pt x="1610" y="1"/>
                  </a:cubicBezTo>
                  <a:close/>
                </a:path>
              </a:pathLst>
            </a:custGeom>
            <a:solidFill>
              <a:srgbClr val="23A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4845650" y="4255550"/>
              <a:ext cx="82600" cy="78550"/>
            </a:xfrm>
            <a:custGeom>
              <a:rect b="b" l="l" r="r" t="t"/>
              <a:pathLst>
                <a:path extrusionOk="0" h="3142" w="3304">
                  <a:moveTo>
                    <a:pt x="1613" y="1"/>
                  </a:moveTo>
                  <a:cubicBezTo>
                    <a:pt x="1449" y="1"/>
                    <a:pt x="1282" y="27"/>
                    <a:pt x="1117" y="82"/>
                  </a:cubicBezTo>
                  <a:cubicBezTo>
                    <a:pt x="514" y="281"/>
                    <a:pt x="91" y="825"/>
                    <a:pt x="45" y="1458"/>
                  </a:cubicBezTo>
                  <a:cubicBezTo>
                    <a:pt x="0" y="2093"/>
                    <a:pt x="341" y="2692"/>
                    <a:pt x="909" y="2977"/>
                  </a:cubicBezTo>
                  <a:cubicBezTo>
                    <a:pt x="1132" y="3088"/>
                    <a:pt x="1372" y="3142"/>
                    <a:pt x="1611" y="3142"/>
                  </a:cubicBezTo>
                  <a:cubicBezTo>
                    <a:pt x="1982" y="3142"/>
                    <a:pt x="2349" y="3012"/>
                    <a:pt x="2640" y="2759"/>
                  </a:cubicBezTo>
                  <a:cubicBezTo>
                    <a:pt x="3121" y="2342"/>
                    <a:pt x="3303" y="1677"/>
                    <a:pt x="3102" y="1075"/>
                  </a:cubicBezTo>
                  <a:cubicBezTo>
                    <a:pt x="2883" y="417"/>
                    <a:pt x="2271" y="1"/>
                    <a:pt x="1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3853800" y="4494550"/>
              <a:ext cx="1280350" cy="808600"/>
            </a:xfrm>
            <a:custGeom>
              <a:rect b="b" l="l" r="r" t="t"/>
              <a:pathLst>
                <a:path extrusionOk="0" h="32344" w="51214">
                  <a:moveTo>
                    <a:pt x="3047" y="1"/>
                  </a:moveTo>
                  <a:cubicBezTo>
                    <a:pt x="1363" y="1"/>
                    <a:pt x="0" y="1310"/>
                    <a:pt x="0" y="2925"/>
                  </a:cubicBezTo>
                  <a:lnTo>
                    <a:pt x="0" y="29421"/>
                  </a:lnTo>
                  <a:cubicBezTo>
                    <a:pt x="0" y="31034"/>
                    <a:pt x="1363" y="32344"/>
                    <a:pt x="3047" y="32344"/>
                  </a:cubicBezTo>
                  <a:lnTo>
                    <a:pt x="48165" y="32344"/>
                  </a:lnTo>
                  <a:cubicBezTo>
                    <a:pt x="49849" y="32344"/>
                    <a:pt x="51214" y="31034"/>
                    <a:pt x="51214" y="29421"/>
                  </a:cubicBezTo>
                  <a:lnTo>
                    <a:pt x="51214" y="2925"/>
                  </a:lnTo>
                  <a:cubicBezTo>
                    <a:pt x="51214" y="1310"/>
                    <a:pt x="49849" y="1"/>
                    <a:pt x="48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4504475" y="4494550"/>
              <a:ext cx="629675" cy="808600"/>
            </a:xfrm>
            <a:custGeom>
              <a:rect b="b" l="l" r="r" t="t"/>
              <a:pathLst>
                <a:path extrusionOk="0" h="32344" w="25187">
                  <a:moveTo>
                    <a:pt x="3049" y="1"/>
                  </a:moveTo>
                  <a:cubicBezTo>
                    <a:pt x="1366" y="1"/>
                    <a:pt x="1" y="1310"/>
                    <a:pt x="1" y="2925"/>
                  </a:cubicBezTo>
                  <a:lnTo>
                    <a:pt x="1" y="29421"/>
                  </a:lnTo>
                  <a:cubicBezTo>
                    <a:pt x="1" y="31034"/>
                    <a:pt x="1366" y="32344"/>
                    <a:pt x="3049" y="32344"/>
                  </a:cubicBezTo>
                  <a:lnTo>
                    <a:pt x="22138" y="32344"/>
                  </a:lnTo>
                  <a:cubicBezTo>
                    <a:pt x="23822" y="32344"/>
                    <a:pt x="25187" y="31034"/>
                    <a:pt x="25187" y="29421"/>
                  </a:cubicBezTo>
                  <a:lnTo>
                    <a:pt x="25187" y="2925"/>
                  </a:lnTo>
                  <a:cubicBezTo>
                    <a:pt x="25187" y="1310"/>
                    <a:pt x="23822" y="1"/>
                    <a:pt x="22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4771750" y="4582225"/>
              <a:ext cx="286500" cy="81000"/>
            </a:xfrm>
            <a:custGeom>
              <a:rect b="b" l="l" r="r" t="t"/>
              <a:pathLst>
                <a:path extrusionOk="0" h="3240" w="11460">
                  <a:moveTo>
                    <a:pt x="1620" y="1"/>
                  </a:moveTo>
                  <a:cubicBezTo>
                    <a:pt x="724" y="1"/>
                    <a:pt x="0" y="726"/>
                    <a:pt x="0" y="1620"/>
                  </a:cubicBezTo>
                  <a:cubicBezTo>
                    <a:pt x="0" y="2514"/>
                    <a:pt x="726" y="3240"/>
                    <a:pt x="1620" y="3240"/>
                  </a:cubicBezTo>
                  <a:lnTo>
                    <a:pt x="9841" y="3240"/>
                  </a:lnTo>
                  <a:cubicBezTo>
                    <a:pt x="10735" y="3240"/>
                    <a:pt x="11459" y="2514"/>
                    <a:pt x="11459" y="1620"/>
                  </a:cubicBezTo>
                  <a:cubicBezTo>
                    <a:pt x="11459" y="726"/>
                    <a:pt x="10735" y="2"/>
                    <a:pt x="98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4607400" y="4791975"/>
              <a:ext cx="612375" cy="213800"/>
            </a:xfrm>
            <a:custGeom>
              <a:rect b="b" l="l" r="r" t="t"/>
              <a:pathLst>
                <a:path extrusionOk="0" h="8552" w="24495">
                  <a:moveTo>
                    <a:pt x="21574" y="1"/>
                  </a:moveTo>
                  <a:cubicBezTo>
                    <a:pt x="21573" y="1"/>
                    <a:pt x="21573" y="1"/>
                    <a:pt x="21572" y="1"/>
                  </a:cubicBezTo>
                  <a:lnTo>
                    <a:pt x="2925" y="1"/>
                  </a:lnTo>
                  <a:cubicBezTo>
                    <a:pt x="1310" y="1"/>
                    <a:pt x="0" y="1309"/>
                    <a:pt x="0" y="2922"/>
                  </a:cubicBezTo>
                  <a:lnTo>
                    <a:pt x="0" y="5630"/>
                  </a:lnTo>
                  <a:cubicBezTo>
                    <a:pt x="0" y="7243"/>
                    <a:pt x="1309" y="8551"/>
                    <a:pt x="2925" y="8551"/>
                  </a:cubicBezTo>
                  <a:lnTo>
                    <a:pt x="21570" y="8551"/>
                  </a:lnTo>
                  <a:cubicBezTo>
                    <a:pt x="23185" y="8551"/>
                    <a:pt x="24493" y="7243"/>
                    <a:pt x="24495" y="5630"/>
                  </a:cubicBezTo>
                  <a:lnTo>
                    <a:pt x="24495" y="2922"/>
                  </a:lnTo>
                  <a:cubicBezTo>
                    <a:pt x="24495" y="1310"/>
                    <a:pt x="23187" y="1"/>
                    <a:pt x="21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644575" y="4835100"/>
              <a:ext cx="132550" cy="127550"/>
            </a:xfrm>
            <a:custGeom>
              <a:rect b="b" l="l" r="r" t="t"/>
              <a:pathLst>
                <a:path extrusionOk="0" h="5102" w="5302">
                  <a:moveTo>
                    <a:pt x="2749" y="1"/>
                  </a:moveTo>
                  <a:cubicBezTo>
                    <a:pt x="1718" y="1"/>
                    <a:pt x="789" y="624"/>
                    <a:pt x="394" y="1576"/>
                  </a:cubicBezTo>
                  <a:cubicBezTo>
                    <a:pt x="0" y="2529"/>
                    <a:pt x="218" y="3626"/>
                    <a:pt x="948" y="4355"/>
                  </a:cubicBezTo>
                  <a:cubicBezTo>
                    <a:pt x="1436" y="4843"/>
                    <a:pt x="2088" y="5102"/>
                    <a:pt x="2751" y="5102"/>
                  </a:cubicBezTo>
                  <a:cubicBezTo>
                    <a:pt x="3080" y="5102"/>
                    <a:pt x="3411" y="5038"/>
                    <a:pt x="3727" y="4907"/>
                  </a:cubicBezTo>
                  <a:cubicBezTo>
                    <a:pt x="4680" y="4512"/>
                    <a:pt x="5302" y="3583"/>
                    <a:pt x="5302" y="2552"/>
                  </a:cubicBezTo>
                  <a:cubicBezTo>
                    <a:pt x="5300" y="1142"/>
                    <a:pt x="4159" y="1"/>
                    <a:pt x="27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25"/>
          <p:cNvSpPr/>
          <p:nvPr/>
        </p:nvSpPr>
        <p:spPr>
          <a:xfrm>
            <a:off x="4172217" y="32931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9" name="Google Shape;319;p25"/>
          <p:cNvSpPr txBox="1"/>
          <p:nvPr>
            <p:ph idx="15" type="title"/>
          </p:nvPr>
        </p:nvSpPr>
        <p:spPr>
          <a:xfrm>
            <a:off x="4244967" y="3555235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05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0" name="Google Shape;320;p25"/>
          <p:cNvSpPr txBox="1"/>
          <p:nvPr>
            <p:ph idx="7" type="title"/>
          </p:nvPr>
        </p:nvSpPr>
        <p:spPr>
          <a:xfrm>
            <a:off x="3943644" y="4437258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6203336" y="32931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2" name="Google Shape;322;p25"/>
          <p:cNvSpPr txBox="1"/>
          <p:nvPr>
            <p:ph idx="9" type="title"/>
          </p:nvPr>
        </p:nvSpPr>
        <p:spPr>
          <a:xfrm>
            <a:off x="6272282" y="35614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06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3" name="Google Shape;323;p25"/>
          <p:cNvSpPr txBox="1"/>
          <p:nvPr>
            <p:ph idx="13" type="title"/>
          </p:nvPr>
        </p:nvSpPr>
        <p:spPr>
          <a:xfrm>
            <a:off x="5912479" y="4411058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/>
          <p:nvPr/>
        </p:nvSpPr>
        <p:spPr>
          <a:xfrm>
            <a:off x="648100" y="1465816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DEVOPS &amp; CLOUD 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65" name="Google Shape;765;p43"/>
          <p:cNvSpPr txBox="1"/>
          <p:nvPr>
            <p:ph idx="4294967295" type="subTitle"/>
          </p:nvPr>
        </p:nvSpPr>
        <p:spPr>
          <a:xfrm>
            <a:off x="1151750" y="2086312"/>
            <a:ext cx="22896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Docker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AWS CI/CD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AWS ECS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AWS S3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766" name="Google Shape;766;p43"/>
          <p:cNvSpPr txBox="1"/>
          <p:nvPr/>
        </p:nvSpPr>
        <p:spPr>
          <a:xfrm>
            <a:off x="5614300" y="1465832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ANCILLARY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67" name="Google Shape;767;p43"/>
          <p:cNvSpPr txBox="1"/>
          <p:nvPr>
            <p:ph idx="4294967295" type="subTitle"/>
          </p:nvPr>
        </p:nvSpPr>
        <p:spPr>
          <a:xfrm>
            <a:off x="6389425" y="2095275"/>
            <a:ext cx="38214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Maven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Lombok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768" name="Google Shape;768;p43"/>
          <p:cNvSpPr txBox="1"/>
          <p:nvPr/>
        </p:nvSpPr>
        <p:spPr>
          <a:xfrm>
            <a:off x="3547300" y="3399182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CODE QUALITY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69" name="Google Shape;769;p43"/>
          <p:cNvSpPr txBox="1"/>
          <p:nvPr>
            <p:ph idx="4294967295" type="subTitle"/>
          </p:nvPr>
        </p:nvSpPr>
        <p:spPr>
          <a:xfrm>
            <a:off x="3252325" y="4072805"/>
            <a:ext cx="22896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SonarQube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SonarLint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grpSp>
        <p:nvGrpSpPr>
          <p:cNvPr id="770" name="Google Shape;770;p43"/>
          <p:cNvGrpSpPr/>
          <p:nvPr/>
        </p:nvGrpSpPr>
        <p:grpSpPr>
          <a:xfrm>
            <a:off x="1686215" y="1161754"/>
            <a:ext cx="397818" cy="304078"/>
            <a:chOff x="2468465" y="3248854"/>
            <a:chExt cx="397818" cy="304078"/>
          </a:xfrm>
        </p:grpSpPr>
        <p:sp>
          <p:nvSpPr>
            <p:cNvPr id="771" name="Google Shape;771;p43"/>
            <p:cNvSpPr/>
            <p:nvPr/>
          </p:nvSpPr>
          <p:spPr>
            <a:xfrm>
              <a:off x="2488511" y="3248854"/>
              <a:ext cx="182988" cy="99967"/>
            </a:xfrm>
            <a:custGeom>
              <a:rect b="b" l="l" r="r" t="t"/>
              <a:pathLst>
                <a:path extrusionOk="0" h="3805" w="6965">
                  <a:moveTo>
                    <a:pt x="4042" y="0"/>
                  </a:moveTo>
                  <a:cubicBezTo>
                    <a:pt x="3341" y="0"/>
                    <a:pt x="2720" y="492"/>
                    <a:pt x="2560" y="1190"/>
                  </a:cubicBezTo>
                  <a:cubicBezTo>
                    <a:pt x="2465" y="1159"/>
                    <a:pt x="2368" y="1144"/>
                    <a:pt x="2272" y="1144"/>
                  </a:cubicBezTo>
                  <a:cubicBezTo>
                    <a:pt x="1976" y="1144"/>
                    <a:pt x="1692" y="1285"/>
                    <a:pt x="1519" y="1537"/>
                  </a:cubicBezTo>
                  <a:cubicBezTo>
                    <a:pt x="1421" y="1511"/>
                    <a:pt x="1324" y="1499"/>
                    <a:pt x="1228" y="1499"/>
                  </a:cubicBezTo>
                  <a:cubicBezTo>
                    <a:pt x="663" y="1499"/>
                    <a:pt x="162" y="1915"/>
                    <a:pt x="90" y="2508"/>
                  </a:cubicBezTo>
                  <a:cubicBezTo>
                    <a:pt x="0" y="3194"/>
                    <a:pt x="534" y="3798"/>
                    <a:pt x="1228" y="3798"/>
                  </a:cubicBezTo>
                  <a:lnTo>
                    <a:pt x="3066" y="3798"/>
                  </a:lnTo>
                  <a:lnTo>
                    <a:pt x="3898" y="3805"/>
                  </a:lnTo>
                  <a:lnTo>
                    <a:pt x="5001" y="3805"/>
                  </a:lnTo>
                  <a:cubicBezTo>
                    <a:pt x="5417" y="3035"/>
                    <a:pt x="6125" y="2473"/>
                    <a:pt x="6964" y="2237"/>
                  </a:cubicBezTo>
                  <a:cubicBezTo>
                    <a:pt x="6782" y="1800"/>
                    <a:pt x="6366" y="1531"/>
                    <a:pt x="5920" y="1531"/>
                  </a:cubicBezTo>
                  <a:cubicBezTo>
                    <a:pt x="5806" y="1531"/>
                    <a:pt x="5691" y="1549"/>
                    <a:pt x="5577" y="1585"/>
                  </a:cubicBezTo>
                  <a:lnTo>
                    <a:pt x="5577" y="1530"/>
                  </a:lnTo>
                  <a:cubicBezTo>
                    <a:pt x="5577" y="753"/>
                    <a:pt x="4994" y="94"/>
                    <a:pt x="4217" y="11"/>
                  </a:cubicBezTo>
                  <a:cubicBezTo>
                    <a:pt x="4159" y="4"/>
                    <a:pt x="4100" y="0"/>
                    <a:pt x="4042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468465" y="3303448"/>
              <a:ext cx="397818" cy="211389"/>
            </a:xfrm>
            <a:custGeom>
              <a:rect b="b" l="l" r="r" t="t"/>
              <a:pathLst>
                <a:path extrusionOk="0" h="8046" w="15142">
                  <a:moveTo>
                    <a:pt x="8591" y="0"/>
                  </a:moveTo>
                  <a:cubicBezTo>
                    <a:pt x="7169" y="0"/>
                    <a:pt x="5780" y="932"/>
                    <a:pt x="5417" y="2524"/>
                  </a:cubicBezTo>
                  <a:cubicBezTo>
                    <a:pt x="5213" y="2455"/>
                    <a:pt x="5004" y="2422"/>
                    <a:pt x="4797" y="2422"/>
                  </a:cubicBezTo>
                  <a:cubicBezTo>
                    <a:pt x="4175" y="2422"/>
                    <a:pt x="3576" y="2724"/>
                    <a:pt x="3212" y="3260"/>
                  </a:cubicBezTo>
                  <a:cubicBezTo>
                    <a:pt x="3003" y="3205"/>
                    <a:pt x="2795" y="3179"/>
                    <a:pt x="2590" y="3179"/>
                  </a:cubicBezTo>
                  <a:cubicBezTo>
                    <a:pt x="1399" y="3179"/>
                    <a:pt x="340" y="4063"/>
                    <a:pt x="181" y="5306"/>
                  </a:cubicBezTo>
                  <a:cubicBezTo>
                    <a:pt x="0" y="6755"/>
                    <a:pt x="1131" y="8046"/>
                    <a:pt x="2594" y="8046"/>
                  </a:cubicBezTo>
                  <a:lnTo>
                    <a:pt x="5279" y="8046"/>
                  </a:lnTo>
                  <a:cubicBezTo>
                    <a:pt x="5285" y="7191"/>
                    <a:pt x="5987" y="6548"/>
                    <a:pt x="6786" y="6548"/>
                  </a:cubicBezTo>
                  <a:cubicBezTo>
                    <a:pt x="6934" y="6548"/>
                    <a:pt x="7084" y="6570"/>
                    <a:pt x="7235" y="6617"/>
                  </a:cubicBezTo>
                  <a:lnTo>
                    <a:pt x="7235" y="6547"/>
                  </a:lnTo>
                  <a:cubicBezTo>
                    <a:pt x="7235" y="5521"/>
                    <a:pt x="8012" y="4654"/>
                    <a:pt x="9031" y="4543"/>
                  </a:cubicBezTo>
                  <a:cubicBezTo>
                    <a:pt x="9109" y="4534"/>
                    <a:pt x="9187" y="4529"/>
                    <a:pt x="9264" y="4529"/>
                  </a:cubicBezTo>
                  <a:cubicBezTo>
                    <a:pt x="10197" y="4529"/>
                    <a:pt x="11019" y="5174"/>
                    <a:pt x="11237" y="6103"/>
                  </a:cubicBezTo>
                  <a:cubicBezTo>
                    <a:pt x="11365" y="6060"/>
                    <a:pt x="11496" y="6039"/>
                    <a:pt x="11625" y="6039"/>
                  </a:cubicBezTo>
                  <a:cubicBezTo>
                    <a:pt x="12015" y="6039"/>
                    <a:pt x="12390" y="6228"/>
                    <a:pt x="12624" y="6561"/>
                  </a:cubicBezTo>
                  <a:cubicBezTo>
                    <a:pt x="12749" y="6529"/>
                    <a:pt x="12875" y="6514"/>
                    <a:pt x="12999" y="6514"/>
                  </a:cubicBezTo>
                  <a:cubicBezTo>
                    <a:pt x="13526" y="6514"/>
                    <a:pt x="14029" y="6789"/>
                    <a:pt x="14310" y="7255"/>
                  </a:cubicBezTo>
                  <a:cubicBezTo>
                    <a:pt x="15045" y="6450"/>
                    <a:pt x="15142" y="5257"/>
                    <a:pt x="14559" y="4335"/>
                  </a:cubicBezTo>
                  <a:cubicBezTo>
                    <a:pt x="14107" y="3632"/>
                    <a:pt x="13336" y="3228"/>
                    <a:pt x="12536" y="3228"/>
                  </a:cubicBezTo>
                  <a:cubicBezTo>
                    <a:pt x="12292" y="3228"/>
                    <a:pt x="12046" y="3265"/>
                    <a:pt x="11806" y="3343"/>
                  </a:cubicBezTo>
                  <a:lnTo>
                    <a:pt x="11806" y="3232"/>
                  </a:lnTo>
                  <a:cubicBezTo>
                    <a:pt x="11806" y="2712"/>
                    <a:pt x="11681" y="2191"/>
                    <a:pt x="11431" y="1727"/>
                  </a:cubicBezTo>
                  <a:lnTo>
                    <a:pt x="10939" y="1026"/>
                  </a:lnTo>
                  <a:cubicBezTo>
                    <a:pt x="10280" y="324"/>
                    <a:pt x="9430" y="0"/>
                    <a:pt x="8591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473930" y="3387073"/>
              <a:ext cx="138141" cy="127763"/>
            </a:xfrm>
            <a:custGeom>
              <a:rect b="b" l="l" r="r" t="t"/>
              <a:pathLst>
                <a:path extrusionOk="0" h="4863" w="5258">
                  <a:moveTo>
                    <a:pt x="2386" y="0"/>
                  </a:moveTo>
                  <a:cubicBezTo>
                    <a:pt x="1062" y="21"/>
                    <a:pt x="0" y="1103"/>
                    <a:pt x="0" y="2428"/>
                  </a:cubicBezTo>
                  <a:cubicBezTo>
                    <a:pt x="0" y="3753"/>
                    <a:pt x="1062" y="4835"/>
                    <a:pt x="2386" y="4863"/>
                  </a:cubicBezTo>
                  <a:lnTo>
                    <a:pt x="5071" y="4863"/>
                  </a:lnTo>
                  <a:cubicBezTo>
                    <a:pt x="5071" y="4613"/>
                    <a:pt x="5133" y="4370"/>
                    <a:pt x="5258" y="4148"/>
                  </a:cubicBezTo>
                  <a:cubicBezTo>
                    <a:pt x="3905" y="3115"/>
                    <a:pt x="2948" y="1651"/>
                    <a:pt x="2539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488327" y="3279382"/>
              <a:ext cx="55409" cy="69438"/>
            </a:xfrm>
            <a:custGeom>
              <a:rect b="b" l="l" r="r" t="t"/>
              <a:pathLst>
                <a:path extrusionOk="0" h="2643" w="2109">
                  <a:moveTo>
                    <a:pt x="2109" y="0"/>
                  </a:moveTo>
                  <a:lnTo>
                    <a:pt x="2109" y="0"/>
                  </a:lnTo>
                  <a:cubicBezTo>
                    <a:pt x="1866" y="42"/>
                    <a:pt x="1658" y="180"/>
                    <a:pt x="1519" y="382"/>
                  </a:cubicBezTo>
                  <a:cubicBezTo>
                    <a:pt x="1421" y="356"/>
                    <a:pt x="1324" y="344"/>
                    <a:pt x="1228" y="344"/>
                  </a:cubicBezTo>
                  <a:cubicBezTo>
                    <a:pt x="665" y="344"/>
                    <a:pt x="168" y="759"/>
                    <a:pt x="90" y="1346"/>
                  </a:cubicBezTo>
                  <a:cubicBezTo>
                    <a:pt x="0" y="2032"/>
                    <a:pt x="534" y="2643"/>
                    <a:pt x="1228" y="2643"/>
                  </a:cubicBezTo>
                  <a:lnTo>
                    <a:pt x="1769" y="2643"/>
                  </a:lnTo>
                  <a:cubicBezTo>
                    <a:pt x="1762" y="2518"/>
                    <a:pt x="1762" y="2393"/>
                    <a:pt x="1762" y="2268"/>
                  </a:cubicBezTo>
                  <a:cubicBezTo>
                    <a:pt x="1755" y="1498"/>
                    <a:pt x="1873" y="735"/>
                    <a:pt x="2109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603663" y="3420807"/>
              <a:ext cx="246226" cy="132124"/>
            </a:xfrm>
            <a:custGeom>
              <a:rect b="b" l="l" r="r" t="t"/>
              <a:pathLst>
                <a:path extrusionOk="0" h="5029" w="9372">
                  <a:moveTo>
                    <a:pt x="4117" y="0"/>
                  </a:moveTo>
                  <a:cubicBezTo>
                    <a:pt x="4040" y="0"/>
                    <a:pt x="3963" y="4"/>
                    <a:pt x="3885" y="13"/>
                  </a:cubicBezTo>
                  <a:cubicBezTo>
                    <a:pt x="2859" y="124"/>
                    <a:pt x="2089" y="991"/>
                    <a:pt x="2082" y="2018"/>
                  </a:cubicBezTo>
                  <a:lnTo>
                    <a:pt x="2082" y="2087"/>
                  </a:lnTo>
                  <a:cubicBezTo>
                    <a:pt x="1931" y="2040"/>
                    <a:pt x="1778" y="2017"/>
                    <a:pt x="1629" y="2017"/>
                  </a:cubicBezTo>
                  <a:cubicBezTo>
                    <a:pt x="910" y="2017"/>
                    <a:pt x="261" y="2541"/>
                    <a:pt x="147" y="3294"/>
                  </a:cubicBezTo>
                  <a:cubicBezTo>
                    <a:pt x="1" y="4210"/>
                    <a:pt x="708" y="5028"/>
                    <a:pt x="1631" y="5028"/>
                  </a:cubicBezTo>
                  <a:lnTo>
                    <a:pt x="7853" y="5028"/>
                  </a:lnTo>
                  <a:cubicBezTo>
                    <a:pt x="8692" y="5028"/>
                    <a:pt x="9372" y="4349"/>
                    <a:pt x="9372" y="3509"/>
                  </a:cubicBezTo>
                  <a:cubicBezTo>
                    <a:pt x="9372" y="2663"/>
                    <a:pt x="8692" y="1983"/>
                    <a:pt x="7853" y="1983"/>
                  </a:cubicBezTo>
                  <a:cubicBezTo>
                    <a:pt x="7728" y="1983"/>
                    <a:pt x="7596" y="1997"/>
                    <a:pt x="7471" y="2032"/>
                  </a:cubicBezTo>
                  <a:cubicBezTo>
                    <a:pt x="7240" y="1696"/>
                    <a:pt x="6859" y="1507"/>
                    <a:pt x="6464" y="1507"/>
                  </a:cubicBezTo>
                  <a:cubicBezTo>
                    <a:pt x="6337" y="1507"/>
                    <a:pt x="6209" y="1527"/>
                    <a:pt x="6084" y="1567"/>
                  </a:cubicBezTo>
                  <a:cubicBezTo>
                    <a:pt x="5873" y="644"/>
                    <a:pt x="5046" y="0"/>
                    <a:pt x="4117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603847" y="3422594"/>
              <a:ext cx="143264" cy="130338"/>
            </a:xfrm>
            <a:custGeom>
              <a:rect b="b" l="l" r="r" t="t"/>
              <a:pathLst>
                <a:path extrusionOk="0" h="4961" w="5453">
                  <a:moveTo>
                    <a:pt x="3559" y="1"/>
                  </a:moveTo>
                  <a:lnTo>
                    <a:pt x="3559" y="1"/>
                  </a:lnTo>
                  <a:cubicBezTo>
                    <a:pt x="2685" y="244"/>
                    <a:pt x="2082" y="1041"/>
                    <a:pt x="2082" y="1950"/>
                  </a:cubicBezTo>
                  <a:lnTo>
                    <a:pt x="2082" y="2019"/>
                  </a:lnTo>
                  <a:cubicBezTo>
                    <a:pt x="1931" y="1972"/>
                    <a:pt x="1778" y="1949"/>
                    <a:pt x="1629" y="1949"/>
                  </a:cubicBezTo>
                  <a:cubicBezTo>
                    <a:pt x="907" y="1949"/>
                    <a:pt x="254" y="2473"/>
                    <a:pt x="140" y="3226"/>
                  </a:cubicBezTo>
                  <a:cubicBezTo>
                    <a:pt x="1" y="4142"/>
                    <a:pt x="708" y="4960"/>
                    <a:pt x="1631" y="4960"/>
                  </a:cubicBezTo>
                  <a:lnTo>
                    <a:pt x="5453" y="4960"/>
                  </a:lnTo>
                  <a:cubicBezTo>
                    <a:pt x="4107" y="4350"/>
                    <a:pt x="3233" y="3011"/>
                    <a:pt x="3240" y="1527"/>
                  </a:cubicBezTo>
                  <a:cubicBezTo>
                    <a:pt x="3233" y="1000"/>
                    <a:pt x="3344" y="479"/>
                    <a:pt x="3559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43"/>
          <p:cNvGrpSpPr/>
          <p:nvPr/>
        </p:nvGrpSpPr>
        <p:grpSpPr>
          <a:xfrm>
            <a:off x="4096837" y="2953630"/>
            <a:ext cx="259399" cy="370524"/>
            <a:chOff x="1341612" y="3340055"/>
            <a:chExt cx="259399" cy="370524"/>
          </a:xfrm>
        </p:grpSpPr>
        <p:sp>
          <p:nvSpPr>
            <p:cNvPr id="778" name="Google Shape;778;p43"/>
            <p:cNvSpPr/>
            <p:nvPr/>
          </p:nvSpPr>
          <p:spPr>
            <a:xfrm>
              <a:off x="1383954" y="3340055"/>
              <a:ext cx="43615" cy="35664"/>
            </a:xfrm>
            <a:custGeom>
              <a:rect b="b" l="l" r="r" t="t"/>
              <a:pathLst>
                <a:path extrusionOk="0" h="2382" w="2913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363966" y="3403329"/>
              <a:ext cx="237045" cy="307251"/>
            </a:xfrm>
            <a:custGeom>
              <a:rect b="b" l="l" r="r" t="t"/>
              <a:pathLst>
                <a:path extrusionOk="0" h="20521" w="15832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341612" y="3371841"/>
              <a:ext cx="237045" cy="306936"/>
            </a:xfrm>
            <a:custGeom>
              <a:rect b="b" l="l" r="r" t="t"/>
              <a:pathLst>
                <a:path extrusionOk="0" h="20500" w="15832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1556303" y="3371841"/>
              <a:ext cx="22354" cy="306936"/>
            </a:xfrm>
            <a:custGeom>
              <a:rect b="b" l="l" r="r" t="t"/>
              <a:pathLst>
                <a:path extrusionOk="0" h="20500" w="1493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1379387" y="3455583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1379387" y="3527975"/>
              <a:ext cx="44708" cy="44723"/>
            </a:xfrm>
            <a:custGeom>
              <a:rect b="b" l="l" r="r" t="t"/>
              <a:pathLst>
                <a:path extrusionOk="0" h="2987" w="2986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379387" y="3600067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444233" y="3459041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444233" y="3482967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444233" y="3531433"/>
              <a:ext cx="103894" cy="10735"/>
            </a:xfrm>
            <a:custGeom>
              <a:rect b="b" l="l" r="r" t="t"/>
              <a:pathLst>
                <a:path extrusionOk="0" h="717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444233" y="3555359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444233" y="3603526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444233" y="3627452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390183" y="3448845"/>
              <a:ext cx="55413" cy="37087"/>
            </a:xfrm>
            <a:custGeom>
              <a:rect b="b" l="l" r="r" t="t"/>
              <a:pathLst>
                <a:path extrusionOk="0" h="2477" w="3701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390183" y="3521686"/>
              <a:ext cx="54874" cy="37147"/>
            </a:xfrm>
            <a:custGeom>
              <a:rect b="b" l="l" r="r" t="t"/>
              <a:pathLst>
                <a:path extrusionOk="0" h="2481" w="3665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390183" y="3595216"/>
              <a:ext cx="55413" cy="37267"/>
            </a:xfrm>
            <a:custGeom>
              <a:rect b="b" l="l" r="r" t="t"/>
              <a:pathLst>
                <a:path extrusionOk="0" h="2489" w="3701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368682" y="3362409"/>
              <a:ext cx="74309" cy="38734"/>
            </a:xfrm>
            <a:custGeom>
              <a:rect b="b" l="l" r="r" t="t"/>
              <a:pathLst>
                <a:path extrusionOk="0" h="2587" w="4963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409602" y="3362409"/>
              <a:ext cx="33389" cy="38734"/>
            </a:xfrm>
            <a:custGeom>
              <a:rect b="b" l="l" r="r" t="t"/>
              <a:pathLst>
                <a:path extrusionOk="0" h="2587" w="223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3"/>
          <p:cNvGrpSpPr/>
          <p:nvPr/>
        </p:nvGrpSpPr>
        <p:grpSpPr>
          <a:xfrm>
            <a:off x="6607332" y="1134222"/>
            <a:ext cx="303537" cy="359127"/>
            <a:chOff x="859632" y="3346972"/>
            <a:chExt cx="303537" cy="359127"/>
          </a:xfrm>
        </p:grpSpPr>
        <p:sp>
          <p:nvSpPr>
            <p:cNvPr id="797" name="Google Shape;797;p43"/>
            <p:cNvSpPr/>
            <p:nvPr/>
          </p:nvSpPr>
          <p:spPr>
            <a:xfrm>
              <a:off x="859632" y="3346972"/>
              <a:ext cx="303537" cy="359127"/>
            </a:xfrm>
            <a:custGeom>
              <a:rect b="b" l="l" r="r" t="t"/>
              <a:pathLst>
                <a:path extrusionOk="0" h="13715" w="11592">
                  <a:moveTo>
                    <a:pt x="5935" y="1"/>
                  </a:moveTo>
                  <a:cubicBezTo>
                    <a:pt x="4754" y="1"/>
                    <a:pt x="3581" y="368"/>
                    <a:pt x="2595" y="1091"/>
                  </a:cubicBezTo>
                  <a:cubicBezTo>
                    <a:pt x="868" y="2341"/>
                    <a:pt x="0" y="4459"/>
                    <a:pt x="344" y="6567"/>
                  </a:cubicBezTo>
                  <a:cubicBezTo>
                    <a:pt x="678" y="8666"/>
                    <a:pt x="2175" y="10402"/>
                    <a:pt x="4198" y="11060"/>
                  </a:cubicBezTo>
                  <a:lnTo>
                    <a:pt x="5743" y="13607"/>
                  </a:lnTo>
                  <a:cubicBezTo>
                    <a:pt x="5786" y="13679"/>
                    <a:pt x="5860" y="13715"/>
                    <a:pt x="5934" y="13715"/>
                  </a:cubicBezTo>
                  <a:cubicBezTo>
                    <a:pt x="6008" y="13715"/>
                    <a:pt x="6082" y="13679"/>
                    <a:pt x="6125" y="13607"/>
                  </a:cubicBezTo>
                  <a:lnTo>
                    <a:pt x="7670" y="11060"/>
                  </a:lnTo>
                  <a:cubicBezTo>
                    <a:pt x="10008" y="10297"/>
                    <a:pt x="11591" y="8122"/>
                    <a:pt x="11591" y="5661"/>
                  </a:cubicBezTo>
                  <a:cubicBezTo>
                    <a:pt x="11591" y="3533"/>
                    <a:pt x="10399" y="1578"/>
                    <a:pt x="8500" y="614"/>
                  </a:cubicBezTo>
                  <a:cubicBezTo>
                    <a:pt x="7691" y="203"/>
                    <a:pt x="6811" y="1"/>
                    <a:pt x="5935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926063" y="3427989"/>
              <a:ext cx="153156" cy="145903"/>
            </a:xfrm>
            <a:custGeom>
              <a:rect b="b" l="l" r="r" t="t"/>
              <a:pathLst>
                <a:path extrusionOk="0" h="5572" w="5849">
                  <a:moveTo>
                    <a:pt x="1575" y="0"/>
                  </a:moveTo>
                  <a:cubicBezTo>
                    <a:pt x="1489" y="0"/>
                    <a:pt x="1403" y="0"/>
                    <a:pt x="1308" y="10"/>
                  </a:cubicBezTo>
                  <a:cubicBezTo>
                    <a:pt x="745" y="67"/>
                    <a:pt x="77" y="592"/>
                    <a:pt x="1" y="1603"/>
                  </a:cubicBezTo>
                  <a:lnTo>
                    <a:pt x="1" y="1937"/>
                  </a:lnTo>
                  <a:cubicBezTo>
                    <a:pt x="77" y="2901"/>
                    <a:pt x="802" y="4083"/>
                    <a:pt x="2920" y="5572"/>
                  </a:cubicBezTo>
                  <a:cubicBezTo>
                    <a:pt x="5047" y="4083"/>
                    <a:pt x="5772" y="2901"/>
                    <a:pt x="5849" y="1937"/>
                  </a:cubicBezTo>
                  <a:lnTo>
                    <a:pt x="5849" y="1603"/>
                  </a:lnTo>
                  <a:cubicBezTo>
                    <a:pt x="5772" y="592"/>
                    <a:pt x="5114" y="67"/>
                    <a:pt x="4542" y="10"/>
                  </a:cubicBezTo>
                  <a:cubicBezTo>
                    <a:pt x="4446" y="0"/>
                    <a:pt x="4361" y="0"/>
                    <a:pt x="4275" y="0"/>
                  </a:cubicBezTo>
                  <a:lnTo>
                    <a:pt x="4265" y="0"/>
                  </a:lnTo>
                  <a:cubicBezTo>
                    <a:pt x="3597" y="0"/>
                    <a:pt x="3283" y="287"/>
                    <a:pt x="2920" y="716"/>
                  </a:cubicBezTo>
                  <a:cubicBezTo>
                    <a:pt x="2558" y="287"/>
                    <a:pt x="2233" y="0"/>
                    <a:pt x="1575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011767" y="3492928"/>
              <a:ext cx="64703" cy="74470"/>
            </a:xfrm>
            <a:custGeom>
              <a:rect b="b" l="l" r="r" t="t"/>
              <a:pathLst>
                <a:path extrusionOk="0" h="2844" w="2471">
                  <a:moveTo>
                    <a:pt x="1259" y="1"/>
                  </a:moveTo>
                  <a:cubicBezTo>
                    <a:pt x="1097" y="1"/>
                    <a:pt x="964" y="134"/>
                    <a:pt x="964" y="297"/>
                  </a:cubicBezTo>
                  <a:lnTo>
                    <a:pt x="964" y="974"/>
                  </a:lnTo>
                  <a:lnTo>
                    <a:pt x="286" y="974"/>
                  </a:lnTo>
                  <a:cubicBezTo>
                    <a:pt x="124" y="974"/>
                    <a:pt x="0" y="1098"/>
                    <a:pt x="0" y="1260"/>
                  </a:cubicBezTo>
                  <a:lnTo>
                    <a:pt x="0" y="2844"/>
                  </a:lnTo>
                  <a:cubicBezTo>
                    <a:pt x="1498" y="1737"/>
                    <a:pt x="2213" y="802"/>
                    <a:pt x="2471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998020" y="3428224"/>
              <a:ext cx="81462" cy="145667"/>
            </a:xfrm>
            <a:custGeom>
              <a:rect b="b" l="l" r="r" t="t"/>
              <a:pathLst>
                <a:path extrusionOk="0" h="5563" w="3111">
                  <a:moveTo>
                    <a:pt x="1536" y="1"/>
                  </a:moveTo>
                  <a:cubicBezTo>
                    <a:pt x="1479" y="1"/>
                    <a:pt x="1412" y="10"/>
                    <a:pt x="1355" y="10"/>
                  </a:cubicBezTo>
                  <a:lnTo>
                    <a:pt x="1431" y="10"/>
                  </a:lnTo>
                  <a:cubicBezTo>
                    <a:pt x="1994" y="68"/>
                    <a:pt x="2662" y="592"/>
                    <a:pt x="2738" y="1594"/>
                  </a:cubicBezTo>
                  <a:lnTo>
                    <a:pt x="2738" y="1928"/>
                  </a:lnTo>
                  <a:cubicBezTo>
                    <a:pt x="2662" y="2863"/>
                    <a:pt x="1975" y="4008"/>
                    <a:pt x="0" y="5439"/>
                  </a:cubicBezTo>
                  <a:lnTo>
                    <a:pt x="182" y="5563"/>
                  </a:lnTo>
                  <a:cubicBezTo>
                    <a:pt x="2309" y="4074"/>
                    <a:pt x="3034" y="2892"/>
                    <a:pt x="3110" y="1928"/>
                  </a:cubicBezTo>
                  <a:lnTo>
                    <a:pt x="3110" y="1594"/>
                  </a:lnTo>
                  <a:cubicBezTo>
                    <a:pt x="3024" y="583"/>
                    <a:pt x="2366" y="58"/>
                    <a:pt x="1803" y="10"/>
                  </a:cubicBezTo>
                  <a:cubicBezTo>
                    <a:pt x="1708" y="1"/>
                    <a:pt x="1622" y="1"/>
                    <a:pt x="1536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022738" y="3503925"/>
              <a:ext cx="80964" cy="81200"/>
            </a:xfrm>
            <a:custGeom>
              <a:rect b="b" l="l" r="r" t="t"/>
              <a:pathLst>
                <a:path extrusionOk="0" h="3101" w="3092">
                  <a:moveTo>
                    <a:pt x="1193" y="1"/>
                  </a:moveTo>
                  <a:cubicBezTo>
                    <a:pt x="1069" y="1"/>
                    <a:pt x="964" y="105"/>
                    <a:pt x="964" y="229"/>
                  </a:cubicBezTo>
                  <a:lnTo>
                    <a:pt x="964" y="974"/>
                  </a:lnTo>
                  <a:lnTo>
                    <a:pt x="220" y="974"/>
                  </a:lnTo>
                  <a:cubicBezTo>
                    <a:pt x="96" y="974"/>
                    <a:pt x="1" y="1069"/>
                    <a:pt x="1" y="1193"/>
                  </a:cubicBezTo>
                  <a:lnTo>
                    <a:pt x="1" y="1909"/>
                  </a:lnTo>
                  <a:cubicBezTo>
                    <a:pt x="1" y="2023"/>
                    <a:pt x="96" y="2128"/>
                    <a:pt x="220" y="2128"/>
                  </a:cubicBezTo>
                  <a:lnTo>
                    <a:pt x="964" y="2128"/>
                  </a:lnTo>
                  <a:lnTo>
                    <a:pt x="964" y="2872"/>
                  </a:lnTo>
                  <a:cubicBezTo>
                    <a:pt x="964" y="2996"/>
                    <a:pt x="1069" y="3101"/>
                    <a:pt x="1193" y="3101"/>
                  </a:cubicBezTo>
                  <a:lnTo>
                    <a:pt x="1899" y="3101"/>
                  </a:lnTo>
                  <a:cubicBezTo>
                    <a:pt x="2023" y="3101"/>
                    <a:pt x="2119" y="2996"/>
                    <a:pt x="2119" y="2872"/>
                  </a:cubicBezTo>
                  <a:lnTo>
                    <a:pt x="2119" y="2128"/>
                  </a:lnTo>
                  <a:lnTo>
                    <a:pt x="2863" y="2128"/>
                  </a:lnTo>
                  <a:cubicBezTo>
                    <a:pt x="2987" y="2128"/>
                    <a:pt x="3092" y="2023"/>
                    <a:pt x="3092" y="1909"/>
                  </a:cubicBezTo>
                  <a:lnTo>
                    <a:pt x="3092" y="1193"/>
                  </a:lnTo>
                  <a:cubicBezTo>
                    <a:pt x="3092" y="1069"/>
                    <a:pt x="2987" y="974"/>
                    <a:pt x="2863" y="974"/>
                  </a:cubicBezTo>
                  <a:lnTo>
                    <a:pt x="2119" y="974"/>
                  </a:lnTo>
                  <a:lnTo>
                    <a:pt x="2119" y="229"/>
                  </a:lnTo>
                  <a:cubicBezTo>
                    <a:pt x="2119" y="105"/>
                    <a:pt x="2023" y="1"/>
                    <a:pt x="1899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4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A7D6"/>
              </a:solidFill>
            </a:endParaRPr>
          </a:p>
        </p:txBody>
      </p:sp>
      <p:sp>
        <p:nvSpPr>
          <p:cNvPr id="807" name="Google Shape;807;p44"/>
          <p:cNvSpPr txBox="1"/>
          <p:nvPr>
            <p:ph type="title"/>
          </p:nvPr>
        </p:nvSpPr>
        <p:spPr>
          <a:xfrm>
            <a:off x="684425" y="2180475"/>
            <a:ext cx="30741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</a:t>
            </a:r>
            <a:endParaRPr/>
          </a:p>
        </p:txBody>
      </p:sp>
      <p:sp>
        <p:nvSpPr>
          <p:cNvPr id="808" name="Google Shape;808;p44"/>
          <p:cNvSpPr txBox="1"/>
          <p:nvPr>
            <p:ph idx="2" type="title"/>
          </p:nvPr>
        </p:nvSpPr>
        <p:spPr>
          <a:xfrm>
            <a:off x="1272422" y="1010995"/>
            <a:ext cx="1582500" cy="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809" name="Google Shape;809;p44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810" name="Google Shape;810;p44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5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app hosted on S3 BUCKET</a:t>
            </a:r>
            <a:endParaRPr/>
          </a:p>
        </p:txBody>
      </p:sp>
      <p:pic>
        <p:nvPicPr>
          <p:cNvPr id="819" name="Google Shape;8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658"/>
            <a:ext cx="8353728" cy="394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6"/>
          <p:cNvSpPr txBox="1"/>
          <p:nvPr>
            <p:ph type="title"/>
          </p:nvPr>
        </p:nvSpPr>
        <p:spPr>
          <a:xfrm>
            <a:off x="1469450" y="317550"/>
            <a:ext cx="595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DEPLOYMENT - CLUSTER(SERVICES) </a:t>
            </a:r>
            <a:endParaRPr/>
          </a:p>
        </p:txBody>
      </p:sp>
      <p:pic>
        <p:nvPicPr>
          <p:cNvPr id="825" name="Google Shape;8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658"/>
            <a:ext cx="8395360" cy="394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" y="735558"/>
            <a:ext cx="8395360" cy="3948443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7"/>
          <p:cNvSpPr txBox="1"/>
          <p:nvPr>
            <p:ph type="title"/>
          </p:nvPr>
        </p:nvSpPr>
        <p:spPr>
          <a:xfrm>
            <a:off x="1748050" y="1139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DEPLOYMENT - CLUSTER(TASKS)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8"/>
          <p:cNvSpPr txBox="1"/>
          <p:nvPr>
            <p:ph type="title"/>
          </p:nvPr>
        </p:nvSpPr>
        <p:spPr>
          <a:xfrm>
            <a:off x="1951650" y="199682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 USING SONARQUBE </a:t>
            </a:r>
            <a:endParaRPr/>
          </a:p>
        </p:txBody>
      </p:sp>
      <p:pic>
        <p:nvPicPr>
          <p:cNvPr id="837" name="Google Shape;8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650"/>
            <a:ext cx="8805875" cy="394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49"/>
          <p:cNvPicPr preferRelativeResize="0"/>
          <p:nvPr/>
        </p:nvPicPr>
        <p:blipFill rotWithShape="1">
          <a:blip r:embed="rId3">
            <a:alphaModFix/>
          </a:blip>
          <a:srcRect b="0" l="0" r="0" t="4470"/>
          <a:stretch/>
        </p:blipFill>
        <p:spPr>
          <a:xfrm>
            <a:off x="152400" y="368700"/>
            <a:ext cx="8614099" cy="46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0"/>
          <p:cNvSpPr txBox="1"/>
          <p:nvPr>
            <p:ph type="title"/>
          </p:nvPr>
        </p:nvSpPr>
        <p:spPr>
          <a:xfrm>
            <a:off x="1951650" y="156832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 USING SONARQUBE </a:t>
            </a:r>
            <a:endParaRPr/>
          </a:p>
        </p:txBody>
      </p:sp>
      <p:pic>
        <p:nvPicPr>
          <p:cNvPr id="848" name="Google Shape;8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0257"/>
            <a:ext cx="8839201" cy="384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1"/>
          <p:cNvSpPr txBox="1"/>
          <p:nvPr>
            <p:ph type="title"/>
          </p:nvPr>
        </p:nvSpPr>
        <p:spPr>
          <a:xfrm>
            <a:off x="1951650" y="199682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 USING SONARQUBE </a:t>
            </a:r>
            <a:endParaRPr/>
          </a:p>
        </p:txBody>
      </p:sp>
      <p:pic>
        <p:nvPicPr>
          <p:cNvPr id="854" name="Google Shape;8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457"/>
            <a:ext cx="8451514" cy="394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2"/>
          <p:cNvSpPr txBox="1"/>
          <p:nvPr>
            <p:ph type="title"/>
          </p:nvPr>
        </p:nvSpPr>
        <p:spPr>
          <a:xfrm>
            <a:off x="1951650" y="1782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DEPLOYMENT - AUTH PIPELINE</a:t>
            </a:r>
            <a:endParaRPr/>
          </a:p>
        </p:txBody>
      </p:sp>
      <p:pic>
        <p:nvPicPr>
          <p:cNvPr id="860" name="Google Shape;8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652"/>
            <a:ext cx="6384451" cy="30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150" y="1778800"/>
            <a:ext cx="5604850" cy="33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idx="4" type="title"/>
          </p:nvPr>
        </p:nvSpPr>
        <p:spPr>
          <a:xfrm>
            <a:off x="1951650" y="188982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329" name="Google Shape;329;p26"/>
          <p:cNvGrpSpPr/>
          <p:nvPr/>
        </p:nvGrpSpPr>
        <p:grpSpPr>
          <a:xfrm>
            <a:off x="1039586" y="1344827"/>
            <a:ext cx="696353" cy="1308862"/>
            <a:chOff x="2138947" y="3626222"/>
            <a:chExt cx="709406" cy="1319152"/>
          </a:xfrm>
        </p:grpSpPr>
        <p:sp>
          <p:nvSpPr>
            <p:cNvPr id="330" name="Google Shape;330;p26"/>
            <p:cNvSpPr/>
            <p:nvPr/>
          </p:nvSpPr>
          <p:spPr>
            <a:xfrm>
              <a:off x="2707791" y="4729964"/>
              <a:ext cx="91463" cy="99475"/>
            </a:xfrm>
            <a:custGeom>
              <a:rect b="b" l="l" r="r" t="t"/>
              <a:pathLst>
                <a:path extrusionOk="0" h="6394" w="5879">
                  <a:moveTo>
                    <a:pt x="2951" y="1"/>
                  </a:moveTo>
                  <a:lnTo>
                    <a:pt x="1" y="2340"/>
                  </a:lnTo>
                  <a:lnTo>
                    <a:pt x="2809" y="6394"/>
                  </a:lnTo>
                  <a:lnTo>
                    <a:pt x="5878" y="3920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702004" y="4786547"/>
              <a:ext cx="144623" cy="151732"/>
            </a:xfrm>
            <a:custGeom>
              <a:rect b="b" l="l" r="r" t="t"/>
              <a:pathLst>
                <a:path extrusionOk="0" h="9753" w="9296">
                  <a:moveTo>
                    <a:pt x="6337" y="1"/>
                  </a:moveTo>
                  <a:lnTo>
                    <a:pt x="2592" y="2913"/>
                  </a:lnTo>
                  <a:lnTo>
                    <a:pt x="63" y="8760"/>
                  </a:lnTo>
                  <a:cubicBezTo>
                    <a:pt x="1" y="8998"/>
                    <a:pt x="53" y="9253"/>
                    <a:pt x="203" y="9447"/>
                  </a:cubicBezTo>
                  <a:cubicBezTo>
                    <a:pt x="359" y="9647"/>
                    <a:pt x="593" y="9752"/>
                    <a:pt x="829" y="9752"/>
                  </a:cubicBezTo>
                  <a:cubicBezTo>
                    <a:pt x="999" y="9752"/>
                    <a:pt x="1170" y="9698"/>
                    <a:pt x="1314" y="9586"/>
                  </a:cubicBezTo>
                  <a:lnTo>
                    <a:pt x="8814" y="3756"/>
                  </a:lnTo>
                  <a:cubicBezTo>
                    <a:pt x="9222" y="3437"/>
                    <a:pt x="9296" y="2848"/>
                    <a:pt x="8979" y="2440"/>
                  </a:cubicBezTo>
                  <a:lnTo>
                    <a:pt x="6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395614" y="4219927"/>
              <a:ext cx="404371" cy="583515"/>
            </a:xfrm>
            <a:custGeom>
              <a:rect b="b" l="l" r="r" t="t"/>
              <a:pathLst>
                <a:path extrusionOk="0" h="37507" w="25992">
                  <a:moveTo>
                    <a:pt x="9968" y="1"/>
                  </a:moveTo>
                  <a:lnTo>
                    <a:pt x="0" y="74"/>
                  </a:lnTo>
                  <a:lnTo>
                    <a:pt x="7135" y="20098"/>
                  </a:lnTo>
                  <a:lnTo>
                    <a:pt x="19809" y="37506"/>
                  </a:lnTo>
                  <a:lnTo>
                    <a:pt x="25992" y="33949"/>
                  </a:lnTo>
                  <a:lnTo>
                    <a:pt x="15384" y="18399"/>
                  </a:lnTo>
                  <a:lnTo>
                    <a:pt x="9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253590" y="4788553"/>
              <a:ext cx="85753" cy="90716"/>
            </a:xfrm>
            <a:custGeom>
              <a:rect b="b" l="l" r="r" t="t"/>
              <a:pathLst>
                <a:path extrusionOk="0" h="5831" w="5512">
                  <a:moveTo>
                    <a:pt x="1972" y="1"/>
                  </a:moveTo>
                  <a:lnTo>
                    <a:pt x="0" y="4521"/>
                  </a:lnTo>
                  <a:lnTo>
                    <a:pt x="3718" y="5830"/>
                  </a:lnTo>
                  <a:lnTo>
                    <a:pt x="5511" y="1279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138947" y="4856244"/>
              <a:ext cx="177449" cy="89129"/>
            </a:xfrm>
            <a:custGeom>
              <a:rect b="b" l="l" r="r" t="t"/>
              <a:pathLst>
                <a:path extrusionOk="0" h="5729" w="11406">
                  <a:moveTo>
                    <a:pt x="6922" y="0"/>
                  </a:moveTo>
                  <a:lnTo>
                    <a:pt x="642" y="1069"/>
                  </a:lnTo>
                  <a:cubicBezTo>
                    <a:pt x="409" y="1146"/>
                    <a:pt x="223" y="1327"/>
                    <a:pt x="144" y="1560"/>
                  </a:cubicBezTo>
                  <a:cubicBezTo>
                    <a:pt x="0" y="1973"/>
                    <a:pt x="219" y="2423"/>
                    <a:pt x="632" y="2567"/>
                  </a:cubicBezTo>
                  <a:lnTo>
                    <a:pt x="9607" y="5676"/>
                  </a:lnTo>
                  <a:cubicBezTo>
                    <a:pt x="9709" y="5711"/>
                    <a:pt x="9812" y="5728"/>
                    <a:pt x="9914" y="5728"/>
                  </a:cubicBezTo>
                  <a:cubicBezTo>
                    <a:pt x="10303" y="5728"/>
                    <a:pt x="10668" y="5485"/>
                    <a:pt x="10802" y="5097"/>
                  </a:cubicBezTo>
                  <a:lnTo>
                    <a:pt x="11406" y="1553"/>
                  </a:lnTo>
                  <a:lnTo>
                    <a:pt x="6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2244738" y="4220269"/>
              <a:ext cx="371000" cy="629550"/>
            </a:xfrm>
            <a:custGeom>
              <a:rect b="b" l="l" r="r" t="t"/>
              <a:pathLst>
                <a:path extrusionOk="0" h="40466" w="23847">
                  <a:moveTo>
                    <a:pt x="23847" y="0"/>
                  </a:moveTo>
                  <a:lnTo>
                    <a:pt x="20496" y="41"/>
                  </a:lnTo>
                  <a:lnTo>
                    <a:pt x="9698" y="52"/>
                  </a:lnTo>
                  <a:lnTo>
                    <a:pt x="12517" y="3479"/>
                  </a:lnTo>
                  <a:lnTo>
                    <a:pt x="6274" y="17576"/>
                  </a:lnTo>
                  <a:lnTo>
                    <a:pt x="0" y="38048"/>
                  </a:lnTo>
                  <a:lnTo>
                    <a:pt x="7149" y="40465"/>
                  </a:lnTo>
                  <a:lnTo>
                    <a:pt x="14114" y="19236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388333" y="3864702"/>
              <a:ext cx="237096" cy="389233"/>
            </a:xfrm>
            <a:custGeom>
              <a:rect b="b" l="l" r="r" t="t"/>
              <a:pathLst>
                <a:path extrusionOk="0" h="25019" w="15240">
                  <a:moveTo>
                    <a:pt x="3410" y="1"/>
                  </a:moveTo>
                  <a:cubicBezTo>
                    <a:pt x="3410" y="1"/>
                    <a:pt x="2955" y="66"/>
                    <a:pt x="2350" y="380"/>
                  </a:cubicBezTo>
                  <a:cubicBezTo>
                    <a:pt x="869" y="1148"/>
                    <a:pt x="0" y="2739"/>
                    <a:pt x="39" y="4408"/>
                  </a:cubicBezTo>
                  <a:lnTo>
                    <a:pt x="6" y="24298"/>
                  </a:lnTo>
                  <a:cubicBezTo>
                    <a:pt x="6" y="24298"/>
                    <a:pt x="2284" y="25018"/>
                    <a:pt x="5719" y="25018"/>
                  </a:cubicBezTo>
                  <a:cubicBezTo>
                    <a:pt x="8217" y="25018"/>
                    <a:pt x="11327" y="24637"/>
                    <a:pt x="14617" y="23320"/>
                  </a:cubicBezTo>
                  <a:lnTo>
                    <a:pt x="14550" y="3480"/>
                  </a:lnTo>
                  <a:cubicBezTo>
                    <a:pt x="14558" y="3236"/>
                    <a:pt x="15240" y="1472"/>
                    <a:pt x="15057" y="1310"/>
                  </a:cubicBezTo>
                  <a:cubicBezTo>
                    <a:pt x="14566" y="874"/>
                    <a:pt x="13919" y="260"/>
                    <a:pt x="12885" y="40"/>
                  </a:cubicBezTo>
                  <a:cubicBezTo>
                    <a:pt x="12760" y="15"/>
                    <a:pt x="12633" y="2"/>
                    <a:pt x="12506" y="2"/>
                  </a:cubicBezTo>
                  <a:cubicBezTo>
                    <a:pt x="12493" y="2"/>
                    <a:pt x="12480" y="2"/>
                    <a:pt x="12468" y="2"/>
                  </a:cubicBezTo>
                  <a:lnTo>
                    <a:pt x="34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316380" y="3908310"/>
              <a:ext cx="149679" cy="199618"/>
            </a:xfrm>
            <a:custGeom>
              <a:rect b="b" l="l" r="r" t="t"/>
              <a:pathLst>
                <a:path extrusionOk="0" h="12831" w="9621">
                  <a:moveTo>
                    <a:pt x="4915" y="0"/>
                  </a:moveTo>
                  <a:lnTo>
                    <a:pt x="1" y="12831"/>
                  </a:lnTo>
                  <a:lnTo>
                    <a:pt x="9621" y="10498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465903" y="3777783"/>
              <a:ext cx="76481" cy="123775"/>
            </a:xfrm>
            <a:custGeom>
              <a:rect b="b" l="l" r="r" t="t"/>
              <a:pathLst>
                <a:path extrusionOk="0" h="7956" w="4916">
                  <a:moveTo>
                    <a:pt x="4142" y="0"/>
                  </a:moveTo>
                  <a:lnTo>
                    <a:pt x="44" y="2833"/>
                  </a:lnTo>
                  <a:lnTo>
                    <a:pt x="15" y="5511"/>
                  </a:lnTo>
                  <a:cubicBezTo>
                    <a:pt x="1" y="6856"/>
                    <a:pt x="1087" y="7956"/>
                    <a:pt x="2433" y="7956"/>
                  </a:cubicBezTo>
                  <a:cubicBezTo>
                    <a:pt x="3757" y="7956"/>
                    <a:pt x="4834" y="6891"/>
                    <a:pt x="4851" y="5569"/>
                  </a:cubicBezTo>
                  <a:lnTo>
                    <a:pt x="4915" y="507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2466230" y="3771560"/>
              <a:ext cx="80339" cy="83202"/>
            </a:xfrm>
            <a:custGeom>
              <a:rect b="b" l="l" r="r" t="t"/>
              <a:pathLst>
                <a:path extrusionOk="0" h="5348" w="5164">
                  <a:moveTo>
                    <a:pt x="4408" y="0"/>
                  </a:moveTo>
                  <a:lnTo>
                    <a:pt x="3103" y="911"/>
                  </a:lnTo>
                  <a:lnTo>
                    <a:pt x="25" y="3392"/>
                  </a:lnTo>
                  <a:lnTo>
                    <a:pt x="0" y="5348"/>
                  </a:lnTo>
                  <a:cubicBezTo>
                    <a:pt x="0" y="5348"/>
                    <a:pt x="9" y="5348"/>
                    <a:pt x="25" y="5348"/>
                  </a:cubicBezTo>
                  <a:cubicBezTo>
                    <a:pt x="413" y="5348"/>
                    <a:pt x="5163" y="5241"/>
                    <a:pt x="4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2483670" y="3864407"/>
              <a:ext cx="77383" cy="70522"/>
            </a:xfrm>
            <a:custGeom>
              <a:rect b="b" l="l" r="r" t="t"/>
              <a:pathLst>
                <a:path extrusionOk="0" h="4533" w="4974">
                  <a:moveTo>
                    <a:pt x="3709" y="1"/>
                  </a:moveTo>
                  <a:lnTo>
                    <a:pt x="0" y="1959"/>
                  </a:lnTo>
                  <a:lnTo>
                    <a:pt x="2577" y="4533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2448432" y="3864702"/>
              <a:ext cx="35253" cy="62168"/>
            </a:xfrm>
            <a:custGeom>
              <a:rect b="b" l="l" r="r" t="t"/>
              <a:pathLst>
                <a:path extrusionOk="0" h="3996" w="2266">
                  <a:moveTo>
                    <a:pt x="254" y="1"/>
                  </a:moveTo>
                  <a:lnTo>
                    <a:pt x="0" y="3995"/>
                  </a:lnTo>
                  <a:lnTo>
                    <a:pt x="0" y="3995"/>
                  </a:lnTo>
                  <a:lnTo>
                    <a:pt x="2265" y="194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2407671" y="3730441"/>
              <a:ext cx="46455" cy="44448"/>
            </a:xfrm>
            <a:custGeom>
              <a:rect b="b" l="l" r="r" t="t"/>
              <a:pathLst>
                <a:path extrusionOk="0" h="2857" w="2986">
                  <a:moveTo>
                    <a:pt x="1445" y="1"/>
                  </a:moveTo>
                  <a:cubicBezTo>
                    <a:pt x="676" y="1"/>
                    <a:pt x="40" y="613"/>
                    <a:pt x="17" y="1386"/>
                  </a:cubicBezTo>
                  <a:cubicBezTo>
                    <a:pt x="0" y="1964"/>
                    <a:pt x="333" y="2494"/>
                    <a:pt x="860" y="2732"/>
                  </a:cubicBezTo>
                  <a:cubicBezTo>
                    <a:pt x="1048" y="2816"/>
                    <a:pt x="1247" y="2857"/>
                    <a:pt x="1445" y="2857"/>
                  </a:cubicBezTo>
                  <a:cubicBezTo>
                    <a:pt x="1802" y="2857"/>
                    <a:pt x="2154" y="2723"/>
                    <a:pt x="2425" y="2468"/>
                  </a:cubicBezTo>
                  <a:cubicBezTo>
                    <a:pt x="2845" y="2071"/>
                    <a:pt x="2985" y="1461"/>
                    <a:pt x="2779" y="921"/>
                  </a:cubicBezTo>
                  <a:cubicBezTo>
                    <a:pt x="2575" y="381"/>
                    <a:pt x="2065" y="19"/>
                    <a:pt x="1487" y="2"/>
                  </a:cubicBezTo>
                  <a:cubicBezTo>
                    <a:pt x="1473" y="1"/>
                    <a:pt x="1459" y="1"/>
                    <a:pt x="1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2377443" y="3675368"/>
              <a:ext cx="80728" cy="70849"/>
            </a:xfrm>
            <a:custGeom>
              <a:rect b="b" l="l" r="r" t="t"/>
              <a:pathLst>
                <a:path extrusionOk="0" h="4554" w="5189">
                  <a:moveTo>
                    <a:pt x="4275" y="0"/>
                  </a:moveTo>
                  <a:lnTo>
                    <a:pt x="2750" y="11"/>
                  </a:lnTo>
                  <a:cubicBezTo>
                    <a:pt x="2750" y="11"/>
                    <a:pt x="1" y="4269"/>
                    <a:pt x="4150" y="4554"/>
                  </a:cubicBezTo>
                  <a:lnTo>
                    <a:pt x="5189" y="2328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2418810" y="3683224"/>
              <a:ext cx="128972" cy="157955"/>
            </a:xfrm>
            <a:custGeom>
              <a:rect b="b" l="l" r="r" t="t"/>
              <a:pathLst>
                <a:path extrusionOk="0" h="10153" w="8290">
                  <a:moveTo>
                    <a:pt x="2004" y="0"/>
                  </a:moveTo>
                  <a:cubicBezTo>
                    <a:pt x="1017" y="0"/>
                    <a:pt x="203" y="784"/>
                    <a:pt x="173" y="1778"/>
                  </a:cubicBezTo>
                  <a:lnTo>
                    <a:pt x="65" y="6066"/>
                  </a:lnTo>
                  <a:cubicBezTo>
                    <a:pt x="1" y="8255"/>
                    <a:pt x="1723" y="10081"/>
                    <a:pt x="3913" y="10146"/>
                  </a:cubicBezTo>
                  <a:lnTo>
                    <a:pt x="4061" y="10151"/>
                  </a:lnTo>
                  <a:cubicBezTo>
                    <a:pt x="4101" y="10152"/>
                    <a:pt x="4141" y="10153"/>
                    <a:pt x="4181" y="10153"/>
                  </a:cubicBezTo>
                  <a:cubicBezTo>
                    <a:pt x="6316" y="10153"/>
                    <a:pt x="8078" y="8454"/>
                    <a:pt x="8141" y="6304"/>
                  </a:cubicBezTo>
                  <a:lnTo>
                    <a:pt x="8274" y="1210"/>
                  </a:lnTo>
                  <a:cubicBezTo>
                    <a:pt x="8290" y="644"/>
                    <a:pt x="7844" y="170"/>
                    <a:pt x="7277" y="154"/>
                  </a:cubicBezTo>
                  <a:lnTo>
                    <a:pt x="2061" y="1"/>
                  </a:lnTo>
                  <a:cubicBezTo>
                    <a:pt x="2042" y="0"/>
                    <a:pt x="2023" y="0"/>
                    <a:pt x="2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362757" y="3626222"/>
              <a:ext cx="256683" cy="186379"/>
            </a:xfrm>
            <a:custGeom>
              <a:rect b="b" l="l" r="r" t="t"/>
              <a:pathLst>
                <a:path extrusionOk="0" h="11980" w="16499">
                  <a:moveTo>
                    <a:pt x="9024" y="0"/>
                  </a:moveTo>
                  <a:cubicBezTo>
                    <a:pt x="7577" y="0"/>
                    <a:pt x="6298" y="555"/>
                    <a:pt x="5833" y="765"/>
                  </a:cubicBezTo>
                  <a:cubicBezTo>
                    <a:pt x="5101" y="446"/>
                    <a:pt x="4424" y="91"/>
                    <a:pt x="3758" y="91"/>
                  </a:cubicBezTo>
                  <a:cubicBezTo>
                    <a:pt x="3282" y="91"/>
                    <a:pt x="2811" y="273"/>
                    <a:pt x="2331" y="780"/>
                  </a:cubicBezTo>
                  <a:cubicBezTo>
                    <a:pt x="1" y="3241"/>
                    <a:pt x="2648" y="5191"/>
                    <a:pt x="3028" y="5665"/>
                  </a:cubicBezTo>
                  <a:cubicBezTo>
                    <a:pt x="3036" y="5679"/>
                    <a:pt x="3041" y="5685"/>
                    <a:pt x="3044" y="5685"/>
                  </a:cubicBezTo>
                  <a:cubicBezTo>
                    <a:pt x="3077" y="5685"/>
                    <a:pt x="2786" y="4835"/>
                    <a:pt x="3051" y="4835"/>
                  </a:cubicBezTo>
                  <a:cubicBezTo>
                    <a:pt x="3073" y="4835"/>
                    <a:pt x="3100" y="4841"/>
                    <a:pt x="3130" y="4854"/>
                  </a:cubicBezTo>
                  <a:lnTo>
                    <a:pt x="3398" y="5060"/>
                  </a:lnTo>
                  <a:cubicBezTo>
                    <a:pt x="3576" y="5223"/>
                    <a:pt x="3680" y="5279"/>
                    <a:pt x="3739" y="5279"/>
                  </a:cubicBezTo>
                  <a:cubicBezTo>
                    <a:pt x="3874" y="5279"/>
                    <a:pt x="3776" y="4987"/>
                    <a:pt x="3776" y="4987"/>
                  </a:cubicBezTo>
                  <a:lnTo>
                    <a:pt x="3776" y="4987"/>
                  </a:lnTo>
                  <a:cubicBezTo>
                    <a:pt x="3776" y="4987"/>
                    <a:pt x="4491" y="5078"/>
                    <a:pt x="5611" y="5078"/>
                  </a:cubicBezTo>
                  <a:cubicBezTo>
                    <a:pt x="6680" y="5078"/>
                    <a:pt x="8118" y="4995"/>
                    <a:pt x="9658" y="4674"/>
                  </a:cubicBezTo>
                  <a:lnTo>
                    <a:pt x="9658" y="4674"/>
                  </a:lnTo>
                  <a:cubicBezTo>
                    <a:pt x="9493" y="5787"/>
                    <a:pt x="9548" y="7564"/>
                    <a:pt x="11525" y="7704"/>
                  </a:cubicBezTo>
                  <a:lnTo>
                    <a:pt x="11522" y="11980"/>
                  </a:lnTo>
                  <a:cubicBezTo>
                    <a:pt x="11522" y="11980"/>
                    <a:pt x="16498" y="7641"/>
                    <a:pt x="15125" y="4243"/>
                  </a:cubicBezTo>
                  <a:cubicBezTo>
                    <a:pt x="14369" y="2372"/>
                    <a:pt x="12675" y="2314"/>
                    <a:pt x="12675" y="2314"/>
                  </a:cubicBezTo>
                  <a:lnTo>
                    <a:pt x="12673" y="2317"/>
                  </a:lnTo>
                  <a:cubicBezTo>
                    <a:pt x="12014" y="1043"/>
                    <a:pt x="10851" y="80"/>
                    <a:pt x="9286" y="6"/>
                  </a:cubicBezTo>
                  <a:cubicBezTo>
                    <a:pt x="9198" y="2"/>
                    <a:pt x="9111" y="0"/>
                    <a:pt x="9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2529767" y="3736042"/>
              <a:ext cx="48119" cy="44479"/>
            </a:xfrm>
            <a:custGeom>
              <a:rect b="b" l="l" r="r" t="t"/>
              <a:pathLst>
                <a:path extrusionOk="0" h="2859" w="3093">
                  <a:moveTo>
                    <a:pt x="1548" y="1"/>
                  </a:moveTo>
                  <a:cubicBezTo>
                    <a:pt x="1463" y="1"/>
                    <a:pt x="1377" y="8"/>
                    <a:pt x="1291" y="24"/>
                  </a:cubicBezTo>
                  <a:cubicBezTo>
                    <a:pt x="515" y="166"/>
                    <a:pt x="1" y="909"/>
                    <a:pt x="141" y="1685"/>
                  </a:cubicBezTo>
                  <a:cubicBezTo>
                    <a:pt x="267" y="2375"/>
                    <a:pt x="868" y="2858"/>
                    <a:pt x="1546" y="2858"/>
                  </a:cubicBezTo>
                  <a:cubicBezTo>
                    <a:pt x="1630" y="2858"/>
                    <a:pt x="1716" y="2851"/>
                    <a:pt x="1802" y="2835"/>
                  </a:cubicBezTo>
                  <a:cubicBezTo>
                    <a:pt x="2577" y="2693"/>
                    <a:pt x="3093" y="1950"/>
                    <a:pt x="2951" y="1174"/>
                  </a:cubicBezTo>
                  <a:cubicBezTo>
                    <a:pt x="2826" y="484"/>
                    <a:pt x="2225" y="1"/>
                    <a:pt x="1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2220639" y="3980046"/>
              <a:ext cx="627714" cy="627698"/>
            </a:xfrm>
            <a:custGeom>
              <a:rect b="b" l="l" r="r" t="t"/>
              <a:pathLst>
                <a:path extrusionOk="0" h="40347" w="40348">
                  <a:moveTo>
                    <a:pt x="20173" y="1"/>
                  </a:moveTo>
                  <a:cubicBezTo>
                    <a:pt x="14823" y="1"/>
                    <a:pt x="9693" y="2127"/>
                    <a:pt x="5910" y="5910"/>
                  </a:cubicBezTo>
                  <a:cubicBezTo>
                    <a:pt x="2126" y="9693"/>
                    <a:pt x="1" y="14823"/>
                    <a:pt x="1" y="20173"/>
                  </a:cubicBezTo>
                  <a:cubicBezTo>
                    <a:pt x="1" y="25523"/>
                    <a:pt x="2126" y="30655"/>
                    <a:pt x="5910" y="34438"/>
                  </a:cubicBezTo>
                  <a:cubicBezTo>
                    <a:pt x="9693" y="38221"/>
                    <a:pt x="14823" y="40347"/>
                    <a:pt x="20173" y="40347"/>
                  </a:cubicBezTo>
                  <a:cubicBezTo>
                    <a:pt x="25523" y="40347"/>
                    <a:pt x="30655" y="38221"/>
                    <a:pt x="34438" y="34438"/>
                  </a:cubicBezTo>
                  <a:cubicBezTo>
                    <a:pt x="38221" y="30655"/>
                    <a:pt x="40347" y="25523"/>
                    <a:pt x="40347" y="20173"/>
                  </a:cubicBezTo>
                  <a:cubicBezTo>
                    <a:pt x="40347" y="14823"/>
                    <a:pt x="38221" y="9693"/>
                    <a:pt x="34438" y="5910"/>
                  </a:cubicBezTo>
                  <a:cubicBezTo>
                    <a:pt x="30655" y="2127"/>
                    <a:pt x="25523" y="1"/>
                    <a:pt x="20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2288330" y="4047752"/>
              <a:ext cx="492302" cy="492286"/>
            </a:xfrm>
            <a:custGeom>
              <a:rect b="b" l="l" r="r" t="t"/>
              <a:pathLst>
                <a:path extrusionOk="0" h="31643" w="31644">
                  <a:moveTo>
                    <a:pt x="15822" y="1"/>
                  </a:moveTo>
                  <a:cubicBezTo>
                    <a:pt x="11626" y="1"/>
                    <a:pt x="7603" y="1668"/>
                    <a:pt x="4635" y="4634"/>
                  </a:cubicBezTo>
                  <a:cubicBezTo>
                    <a:pt x="1668" y="7602"/>
                    <a:pt x="1" y="11625"/>
                    <a:pt x="1" y="15821"/>
                  </a:cubicBezTo>
                  <a:cubicBezTo>
                    <a:pt x="1" y="20018"/>
                    <a:pt x="1668" y="24042"/>
                    <a:pt x="4635" y="27009"/>
                  </a:cubicBezTo>
                  <a:cubicBezTo>
                    <a:pt x="7603" y="29975"/>
                    <a:pt x="11626" y="31642"/>
                    <a:pt x="15822" y="31642"/>
                  </a:cubicBezTo>
                  <a:cubicBezTo>
                    <a:pt x="20018" y="31642"/>
                    <a:pt x="24043" y="29975"/>
                    <a:pt x="27011" y="27009"/>
                  </a:cubicBezTo>
                  <a:cubicBezTo>
                    <a:pt x="29977" y="24042"/>
                    <a:pt x="31644" y="20018"/>
                    <a:pt x="31644" y="15821"/>
                  </a:cubicBezTo>
                  <a:cubicBezTo>
                    <a:pt x="31644" y="11625"/>
                    <a:pt x="29977" y="7602"/>
                    <a:pt x="27011" y="4634"/>
                  </a:cubicBezTo>
                  <a:cubicBezTo>
                    <a:pt x="24043" y="1668"/>
                    <a:pt x="20018" y="1"/>
                    <a:pt x="15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2524321" y="4047752"/>
              <a:ext cx="256310" cy="492706"/>
            </a:xfrm>
            <a:custGeom>
              <a:rect b="b" l="l" r="r" t="t"/>
              <a:pathLst>
                <a:path extrusionOk="0" h="31670" w="16475">
                  <a:moveTo>
                    <a:pt x="889" y="1"/>
                  </a:moveTo>
                  <a:cubicBezTo>
                    <a:pt x="591" y="1"/>
                    <a:pt x="296" y="11"/>
                    <a:pt x="0" y="28"/>
                  </a:cubicBezTo>
                  <a:cubicBezTo>
                    <a:pt x="8195" y="496"/>
                    <a:pt x="13888" y="7393"/>
                    <a:pt x="13888" y="15835"/>
                  </a:cubicBezTo>
                  <a:cubicBezTo>
                    <a:pt x="13888" y="24278"/>
                    <a:pt x="8195" y="31175"/>
                    <a:pt x="0" y="31642"/>
                  </a:cubicBezTo>
                  <a:cubicBezTo>
                    <a:pt x="296" y="31660"/>
                    <a:pt x="591" y="31670"/>
                    <a:pt x="889" y="31670"/>
                  </a:cubicBezTo>
                  <a:cubicBezTo>
                    <a:pt x="9497" y="31670"/>
                    <a:pt x="16475" y="24580"/>
                    <a:pt x="16475" y="15835"/>
                  </a:cubicBezTo>
                  <a:cubicBezTo>
                    <a:pt x="16475" y="7090"/>
                    <a:pt x="9497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2419588" y="4120826"/>
              <a:ext cx="223266" cy="346886"/>
            </a:xfrm>
            <a:custGeom>
              <a:rect b="b" l="l" r="r" t="t"/>
              <a:pathLst>
                <a:path extrusionOk="0" h="22297" w="14351">
                  <a:moveTo>
                    <a:pt x="6001" y="1"/>
                  </a:moveTo>
                  <a:lnTo>
                    <a:pt x="6001" y="2611"/>
                  </a:lnTo>
                  <a:cubicBezTo>
                    <a:pt x="2158" y="3086"/>
                    <a:pt x="286" y="5292"/>
                    <a:pt x="286" y="7900"/>
                  </a:cubicBezTo>
                  <a:cubicBezTo>
                    <a:pt x="286" y="14067"/>
                    <a:pt x="9724" y="12145"/>
                    <a:pt x="9724" y="14778"/>
                  </a:cubicBezTo>
                  <a:cubicBezTo>
                    <a:pt x="9724" y="15585"/>
                    <a:pt x="8965" y="16129"/>
                    <a:pt x="7020" y="16129"/>
                  </a:cubicBezTo>
                  <a:cubicBezTo>
                    <a:pt x="5100" y="16129"/>
                    <a:pt x="3013" y="15466"/>
                    <a:pt x="1543" y="14494"/>
                  </a:cubicBezTo>
                  <a:lnTo>
                    <a:pt x="0" y="17956"/>
                  </a:lnTo>
                  <a:cubicBezTo>
                    <a:pt x="1376" y="18904"/>
                    <a:pt x="3630" y="19592"/>
                    <a:pt x="6001" y="19759"/>
                  </a:cubicBezTo>
                  <a:lnTo>
                    <a:pt x="6001" y="22296"/>
                  </a:lnTo>
                  <a:lnTo>
                    <a:pt x="8847" y="22296"/>
                  </a:lnTo>
                  <a:lnTo>
                    <a:pt x="8847" y="19665"/>
                  </a:lnTo>
                  <a:cubicBezTo>
                    <a:pt x="12547" y="19119"/>
                    <a:pt x="14350" y="16936"/>
                    <a:pt x="14350" y="14422"/>
                  </a:cubicBezTo>
                  <a:cubicBezTo>
                    <a:pt x="14350" y="8303"/>
                    <a:pt x="4935" y="10200"/>
                    <a:pt x="4935" y="7662"/>
                  </a:cubicBezTo>
                  <a:cubicBezTo>
                    <a:pt x="4935" y="6833"/>
                    <a:pt x="5646" y="6169"/>
                    <a:pt x="7614" y="6169"/>
                  </a:cubicBezTo>
                  <a:cubicBezTo>
                    <a:pt x="9061" y="6169"/>
                    <a:pt x="10625" y="6595"/>
                    <a:pt x="12215" y="7450"/>
                  </a:cubicBezTo>
                  <a:lnTo>
                    <a:pt x="13662" y="3962"/>
                  </a:lnTo>
                  <a:cubicBezTo>
                    <a:pt x="12334" y="3180"/>
                    <a:pt x="10603" y="2706"/>
                    <a:pt x="8847" y="2563"/>
                  </a:cubicBezTo>
                  <a:lnTo>
                    <a:pt x="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2548171" y="4184611"/>
              <a:ext cx="91276" cy="81521"/>
            </a:xfrm>
            <a:custGeom>
              <a:rect b="b" l="l" r="r" t="t"/>
              <a:pathLst>
                <a:path extrusionOk="0" h="5240" w="5867">
                  <a:moveTo>
                    <a:pt x="3027" y="0"/>
                  </a:moveTo>
                  <a:cubicBezTo>
                    <a:pt x="2242" y="0"/>
                    <a:pt x="1465" y="342"/>
                    <a:pt x="934" y="1000"/>
                  </a:cubicBezTo>
                  <a:cubicBezTo>
                    <a:pt x="1" y="2155"/>
                    <a:pt x="182" y="3846"/>
                    <a:pt x="1338" y="4779"/>
                  </a:cubicBezTo>
                  <a:cubicBezTo>
                    <a:pt x="1734" y="5099"/>
                    <a:pt x="2164" y="5239"/>
                    <a:pt x="2595" y="5239"/>
                  </a:cubicBezTo>
                  <a:cubicBezTo>
                    <a:pt x="3420" y="5239"/>
                    <a:pt x="4252" y="4725"/>
                    <a:pt x="4864" y="3967"/>
                  </a:cubicBezTo>
                  <a:cubicBezTo>
                    <a:pt x="5796" y="2812"/>
                    <a:pt x="5867" y="1529"/>
                    <a:pt x="4712" y="598"/>
                  </a:cubicBezTo>
                  <a:lnTo>
                    <a:pt x="4712" y="596"/>
                  </a:lnTo>
                  <a:cubicBezTo>
                    <a:pt x="4215" y="195"/>
                    <a:pt x="3619" y="0"/>
                    <a:pt x="3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2584311" y="4148611"/>
              <a:ext cx="81926" cy="83435"/>
            </a:xfrm>
            <a:custGeom>
              <a:rect b="b" l="l" r="r" t="t"/>
              <a:pathLst>
                <a:path extrusionOk="0" h="5363" w="5266">
                  <a:moveTo>
                    <a:pt x="3610" y="1"/>
                  </a:moveTo>
                  <a:cubicBezTo>
                    <a:pt x="3179" y="1"/>
                    <a:pt x="2753" y="188"/>
                    <a:pt x="2460" y="548"/>
                  </a:cubicBezTo>
                  <a:lnTo>
                    <a:pt x="511" y="2964"/>
                  </a:lnTo>
                  <a:cubicBezTo>
                    <a:pt x="1" y="3598"/>
                    <a:pt x="99" y="4525"/>
                    <a:pt x="731" y="5038"/>
                  </a:cubicBezTo>
                  <a:cubicBezTo>
                    <a:pt x="1004" y="5257"/>
                    <a:pt x="1331" y="5363"/>
                    <a:pt x="1656" y="5363"/>
                  </a:cubicBezTo>
                  <a:cubicBezTo>
                    <a:pt x="2087" y="5363"/>
                    <a:pt x="2513" y="5176"/>
                    <a:pt x="2806" y="4816"/>
                  </a:cubicBezTo>
                  <a:lnTo>
                    <a:pt x="4756" y="2400"/>
                  </a:lnTo>
                  <a:cubicBezTo>
                    <a:pt x="5266" y="1766"/>
                    <a:pt x="5166" y="839"/>
                    <a:pt x="4534" y="326"/>
                  </a:cubicBezTo>
                  <a:cubicBezTo>
                    <a:pt x="4262" y="107"/>
                    <a:pt x="3935" y="1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2525659" y="3868172"/>
              <a:ext cx="270701" cy="335373"/>
            </a:xfrm>
            <a:custGeom>
              <a:rect b="b" l="l" r="r" t="t"/>
              <a:pathLst>
                <a:path extrusionOk="0" h="21557" w="17400">
                  <a:moveTo>
                    <a:pt x="3645" y="1"/>
                  </a:moveTo>
                  <a:cubicBezTo>
                    <a:pt x="3102" y="1"/>
                    <a:pt x="2609" y="131"/>
                    <a:pt x="2299" y="440"/>
                  </a:cubicBezTo>
                  <a:cubicBezTo>
                    <a:pt x="1" y="2262"/>
                    <a:pt x="909" y="4927"/>
                    <a:pt x="2156" y="5965"/>
                  </a:cubicBezTo>
                  <a:lnTo>
                    <a:pt x="10044" y="11944"/>
                  </a:lnTo>
                  <a:lnTo>
                    <a:pt x="5011" y="19152"/>
                  </a:lnTo>
                  <a:lnTo>
                    <a:pt x="9254" y="21556"/>
                  </a:lnTo>
                  <a:lnTo>
                    <a:pt x="17099" y="11709"/>
                  </a:lnTo>
                  <a:cubicBezTo>
                    <a:pt x="17400" y="10911"/>
                    <a:pt x="17207" y="10009"/>
                    <a:pt x="16605" y="9403"/>
                  </a:cubicBezTo>
                  <a:lnTo>
                    <a:pt x="6237" y="942"/>
                  </a:lnTo>
                  <a:cubicBezTo>
                    <a:pt x="5697" y="400"/>
                    <a:pt x="4595" y="1"/>
                    <a:pt x="3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26"/>
          <p:cNvSpPr txBox="1"/>
          <p:nvPr>
            <p:ph type="title"/>
          </p:nvPr>
        </p:nvSpPr>
        <p:spPr>
          <a:xfrm>
            <a:off x="172905" y="2891725"/>
            <a:ext cx="24063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AAYUSH BANGROO</a:t>
            </a:r>
            <a:endParaRPr/>
          </a:p>
        </p:txBody>
      </p:sp>
      <p:sp>
        <p:nvSpPr>
          <p:cNvPr id="355" name="Google Shape;355;p26"/>
          <p:cNvSpPr txBox="1"/>
          <p:nvPr>
            <p:ph idx="2" type="title"/>
          </p:nvPr>
        </p:nvSpPr>
        <p:spPr>
          <a:xfrm>
            <a:off x="7412227" y="2807100"/>
            <a:ext cx="1796100" cy="3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APOORVA S MENON</a:t>
            </a:r>
            <a:endParaRPr/>
          </a:p>
        </p:txBody>
      </p:sp>
      <p:grpSp>
        <p:nvGrpSpPr>
          <p:cNvPr id="356" name="Google Shape;356;p26"/>
          <p:cNvGrpSpPr/>
          <p:nvPr/>
        </p:nvGrpSpPr>
        <p:grpSpPr>
          <a:xfrm>
            <a:off x="8139369" y="1564557"/>
            <a:ext cx="845047" cy="1089697"/>
            <a:chOff x="3733264" y="3815556"/>
            <a:chExt cx="795937" cy="1012918"/>
          </a:xfrm>
        </p:grpSpPr>
        <p:sp>
          <p:nvSpPr>
            <p:cNvPr id="357" name="Google Shape;357;p26"/>
            <p:cNvSpPr/>
            <p:nvPr/>
          </p:nvSpPr>
          <p:spPr>
            <a:xfrm>
              <a:off x="3733264" y="4722450"/>
              <a:ext cx="565608" cy="106009"/>
            </a:xfrm>
            <a:custGeom>
              <a:rect b="b" l="l" r="r" t="t"/>
              <a:pathLst>
                <a:path extrusionOk="0" h="6814" w="36356">
                  <a:moveTo>
                    <a:pt x="35448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7" y="804"/>
                    <a:pt x="1" y="856"/>
                    <a:pt x="2" y="910"/>
                  </a:cubicBezTo>
                  <a:lnTo>
                    <a:pt x="2" y="5904"/>
                  </a:lnTo>
                  <a:cubicBezTo>
                    <a:pt x="2" y="5956"/>
                    <a:pt x="7" y="6006"/>
                    <a:pt x="18" y="6057"/>
                  </a:cubicBezTo>
                  <a:cubicBezTo>
                    <a:pt x="27" y="6109"/>
                    <a:pt x="40" y="6163"/>
                    <a:pt x="57" y="6213"/>
                  </a:cubicBezTo>
                  <a:cubicBezTo>
                    <a:pt x="75" y="6263"/>
                    <a:pt x="98" y="6309"/>
                    <a:pt x="124" y="6354"/>
                  </a:cubicBezTo>
                  <a:cubicBezTo>
                    <a:pt x="198" y="6486"/>
                    <a:pt x="305" y="6597"/>
                    <a:pt x="434" y="6677"/>
                  </a:cubicBezTo>
                  <a:cubicBezTo>
                    <a:pt x="445" y="6684"/>
                    <a:pt x="461" y="6691"/>
                    <a:pt x="477" y="6703"/>
                  </a:cubicBezTo>
                  <a:cubicBezTo>
                    <a:pt x="514" y="6723"/>
                    <a:pt x="551" y="6741"/>
                    <a:pt x="590" y="6755"/>
                  </a:cubicBezTo>
                  <a:cubicBezTo>
                    <a:pt x="635" y="6771"/>
                    <a:pt x="680" y="6784"/>
                    <a:pt x="728" y="6794"/>
                  </a:cubicBezTo>
                  <a:cubicBezTo>
                    <a:pt x="734" y="6796"/>
                    <a:pt x="741" y="6798"/>
                    <a:pt x="748" y="6798"/>
                  </a:cubicBezTo>
                  <a:cubicBezTo>
                    <a:pt x="750" y="6798"/>
                    <a:pt x="753" y="6798"/>
                    <a:pt x="755" y="6797"/>
                  </a:cubicBezTo>
                  <a:cubicBezTo>
                    <a:pt x="801" y="6808"/>
                    <a:pt x="849" y="6813"/>
                    <a:pt x="896" y="6813"/>
                  </a:cubicBezTo>
                  <a:cubicBezTo>
                    <a:pt x="901" y="6813"/>
                    <a:pt x="907" y="6813"/>
                    <a:pt x="912" y="6813"/>
                  </a:cubicBezTo>
                  <a:lnTo>
                    <a:pt x="35442" y="6813"/>
                  </a:lnTo>
                  <a:cubicBezTo>
                    <a:pt x="35447" y="6813"/>
                    <a:pt x="35452" y="6813"/>
                    <a:pt x="35457" y="6813"/>
                  </a:cubicBezTo>
                  <a:cubicBezTo>
                    <a:pt x="35504" y="6813"/>
                    <a:pt x="35551" y="6808"/>
                    <a:pt x="35598" y="6797"/>
                  </a:cubicBezTo>
                  <a:cubicBezTo>
                    <a:pt x="35600" y="6798"/>
                    <a:pt x="35603" y="6798"/>
                    <a:pt x="35605" y="6798"/>
                  </a:cubicBezTo>
                  <a:cubicBezTo>
                    <a:pt x="35612" y="6798"/>
                    <a:pt x="35619" y="6796"/>
                    <a:pt x="35625" y="6794"/>
                  </a:cubicBezTo>
                  <a:cubicBezTo>
                    <a:pt x="35672" y="6784"/>
                    <a:pt x="35718" y="6771"/>
                    <a:pt x="35763" y="6755"/>
                  </a:cubicBezTo>
                  <a:cubicBezTo>
                    <a:pt x="35802" y="6741"/>
                    <a:pt x="35840" y="6723"/>
                    <a:pt x="35876" y="6703"/>
                  </a:cubicBezTo>
                  <a:cubicBezTo>
                    <a:pt x="35880" y="6703"/>
                    <a:pt x="35880" y="6700"/>
                    <a:pt x="35885" y="6700"/>
                  </a:cubicBezTo>
                  <a:cubicBezTo>
                    <a:pt x="35905" y="6689"/>
                    <a:pt x="35924" y="6675"/>
                    <a:pt x="35943" y="6661"/>
                  </a:cubicBezTo>
                  <a:cubicBezTo>
                    <a:pt x="35970" y="6645"/>
                    <a:pt x="35996" y="6626"/>
                    <a:pt x="36021" y="6606"/>
                  </a:cubicBezTo>
                  <a:cubicBezTo>
                    <a:pt x="36024" y="6606"/>
                    <a:pt x="36025" y="6604"/>
                    <a:pt x="36025" y="6602"/>
                  </a:cubicBezTo>
                  <a:cubicBezTo>
                    <a:pt x="36030" y="6599"/>
                    <a:pt x="36032" y="6599"/>
                    <a:pt x="36032" y="6594"/>
                  </a:cubicBezTo>
                  <a:cubicBezTo>
                    <a:pt x="36114" y="6528"/>
                    <a:pt x="36182" y="6447"/>
                    <a:pt x="36232" y="6355"/>
                  </a:cubicBezTo>
                  <a:cubicBezTo>
                    <a:pt x="36260" y="6310"/>
                    <a:pt x="36282" y="6263"/>
                    <a:pt x="36299" y="6213"/>
                  </a:cubicBezTo>
                  <a:cubicBezTo>
                    <a:pt x="36316" y="6163"/>
                    <a:pt x="36329" y="6111"/>
                    <a:pt x="36339" y="6057"/>
                  </a:cubicBezTo>
                  <a:cubicBezTo>
                    <a:pt x="36350" y="6006"/>
                    <a:pt x="36355" y="5956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4"/>
                    <a:pt x="36339" y="753"/>
                  </a:cubicBezTo>
                  <a:cubicBezTo>
                    <a:pt x="36265" y="318"/>
                    <a:pt x="35888" y="0"/>
                    <a:pt x="35448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130182" y="4722450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0" y="0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3733544" y="4722450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7" y="318"/>
                    <a:pt x="35870" y="0"/>
                    <a:pt x="35430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3945483" y="4532384"/>
              <a:ext cx="565577" cy="106009"/>
            </a:xfrm>
            <a:custGeom>
              <a:rect b="b" l="l" r="r" t="t"/>
              <a:pathLst>
                <a:path extrusionOk="0" h="6814" w="36354">
                  <a:moveTo>
                    <a:pt x="35445" y="0"/>
                  </a:moveTo>
                  <a:cubicBezTo>
                    <a:pt x="35443" y="0"/>
                    <a:pt x="35441" y="0"/>
                    <a:pt x="35439" y="1"/>
                  </a:cubicBezTo>
                  <a:lnTo>
                    <a:pt x="910" y="1"/>
                  </a:lnTo>
                  <a:cubicBezTo>
                    <a:pt x="909" y="1"/>
                    <a:pt x="908" y="0"/>
                    <a:pt x="907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5" y="804"/>
                    <a:pt x="0" y="856"/>
                    <a:pt x="0" y="910"/>
                  </a:cubicBezTo>
                  <a:lnTo>
                    <a:pt x="0" y="5904"/>
                  </a:lnTo>
                  <a:cubicBezTo>
                    <a:pt x="0" y="5956"/>
                    <a:pt x="6" y="6007"/>
                    <a:pt x="16" y="6057"/>
                  </a:cubicBezTo>
                  <a:cubicBezTo>
                    <a:pt x="25" y="6111"/>
                    <a:pt x="38" y="6163"/>
                    <a:pt x="55" y="6214"/>
                  </a:cubicBezTo>
                  <a:cubicBezTo>
                    <a:pt x="74" y="6263"/>
                    <a:pt x="96" y="6311"/>
                    <a:pt x="122" y="6356"/>
                  </a:cubicBezTo>
                  <a:cubicBezTo>
                    <a:pt x="197" y="6488"/>
                    <a:pt x="303" y="6598"/>
                    <a:pt x="432" y="6677"/>
                  </a:cubicBezTo>
                  <a:cubicBezTo>
                    <a:pt x="443" y="6685"/>
                    <a:pt x="459" y="6693"/>
                    <a:pt x="475" y="6705"/>
                  </a:cubicBezTo>
                  <a:cubicBezTo>
                    <a:pt x="511" y="6724"/>
                    <a:pt x="551" y="6741"/>
                    <a:pt x="588" y="6755"/>
                  </a:cubicBezTo>
                  <a:cubicBezTo>
                    <a:pt x="633" y="6773"/>
                    <a:pt x="679" y="6786"/>
                    <a:pt x="726" y="6795"/>
                  </a:cubicBezTo>
                  <a:cubicBezTo>
                    <a:pt x="735" y="6797"/>
                    <a:pt x="745" y="6799"/>
                    <a:pt x="753" y="6799"/>
                  </a:cubicBezTo>
                  <a:cubicBezTo>
                    <a:pt x="800" y="6808"/>
                    <a:pt x="847" y="6814"/>
                    <a:pt x="894" y="6814"/>
                  </a:cubicBezTo>
                  <a:cubicBezTo>
                    <a:pt x="899" y="6814"/>
                    <a:pt x="904" y="6814"/>
                    <a:pt x="910" y="6813"/>
                  </a:cubicBezTo>
                  <a:lnTo>
                    <a:pt x="35441" y="6813"/>
                  </a:lnTo>
                  <a:cubicBezTo>
                    <a:pt x="35446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7" y="6799"/>
                  </a:cubicBezTo>
                  <a:cubicBezTo>
                    <a:pt x="35606" y="6799"/>
                    <a:pt x="35616" y="6797"/>
                    <a:pt x="35625" y="6795"/>
                  </a:cubicBezTo>
                  <a:cubicBezTo>
                    <a:pt x="35671" y="6786"/>
                    <a:pt x="35718" y="6773"/>
                    <a:pt x="35762" y="6755"/>
                  </a:cubicBezTo>
                  <a:cubicBezTo>
                    <a:pt x="35800" y="6741"/>
                    <a:pt x="35839" y="6724"/>
                    <a:pt x="35875" y="6705"/>
                  </a:cubicBezTo>
                  <a:cubicBezTo>
                    <a:pt x="35880" y="6705"/>
                    <a:pt x="35880" y="6700"/>
                    <a:pt x="35884" y="6700"/>
                  </a:cubicBezTo>
                  <a:cubicBezTo>
                    <a:pt x="35904" y="6689"/>
                    <a:pt x="35923" y="6676"/>
                    <a:pt x="35942" y="6661"/>
                  </a:cubicBezTo>
                  <a:cubicBezTo>
                    <a:pt x="35970" y="6645"/>
                    <a:pt x="35996" y="6627"/>
                    <a:pt x="36020" y="6606"/>
                  </a:cubicBezTo>
                  <a:cubicBezTo>
                    <a:pt x="36021" y="6607"/>
                    <a:pt x="36021" y="6607"/>
                    <a:pt x="36022" y="6607"/>
                  </a:cubicBezTo>
                  <a:cubicBezTo>
                    <a:pt x="36024" y="6607"/>
                    <a:pt x="36025" y="6605"/>
                    <a:pt x="36025" y="6603"/>
                  </a:cubicBezTo>
                  <a:cubicBezTo>
                    <a:pt x="36029" y="6599"/>
                    <a:pt x="36032" y="6599"/>
                    <a:pt x="36032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79" y="6263"/>
                    <a:pt x="36298" y="6215"/>
                  </a:cubicBezTo>
                  <a:cubicBezTo>
                    <a:pt x="36316" y="6163"/>
                    <a:pt x="36329" y="6111"/>
                    <a:pt x="36337" y="6059"/>
                  </a:cubicBezTo>
                  <a:cubicBezTo>
                    <a:pt x="36349" y="6008"/>
                    <a:pt x="36353" y="5956"/>
                    <a:pt x="36353" y="5905"/>
                  </a:cubicBezTo>
                  <a:lnTo>
                    <a:pt x="36353" y="910"/>
                  </a:lnTo>
                  <a:cubicBezTo>
                    <a:pt x="36353" y="856"/>
                    <a:pt x="36349" y="804"/>
                    <a:pt x="36337" y="754"/>
                  </a:cubicBezTo>
                  <a:cubicBezTo>
                    <a:pt x="36262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342371" y="4532384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0" y="1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3945732" y="4532384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29" y="0"/>
                  </a:moveTo>
                  <a:cubicBezTo>
                    <a:pt x="35427" y="0"/>
                    <a:pt x="35425" y="0"/>
                    <a:pt x="35423" y="1"/>
                  </a:cubicBezTo>
                  <a:lnTo>
                    <a:pt x="894" y="1"/>
                  </a:lnTo>
                  <a:cubicBezTo>
                    <a:pt x="893" y="1"/>
                    <a:pt x="892" y="0"/>
                    <a:pt x="891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6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3945732" y="4626615"/>
              <a:ext cx="565080" cy="11777"/>
            </a:xfrm>
            <a:custGeom>
              <a:rect b="b" l="l" r="r" t="t"/>
              <a:pathLst>
                <a:path extrusionOk="0" h="757" w="36322">
                  <a:moveTo>
                    <a:pt x="0" y="0"/>
                  </a:moveTo>
                  <a:lnTo>
                    <a:pt x="0" y="0"/>
                  </a:lnTo>
                  <a:cubicBezTo>
                    <a:pt x="9" y="54"/>
                    <a:pt x="22" y="106"/>
                    <a:pt x="39" y="157"/>
                  </a:cubicBezTo>
                  <a:cubicBezTo>
                    <a:pt x="58" y="206"/>
                    <a:pt x="80" y="254"/>
                    <a:pt x="106" y="299"/>
                  </a:cubicBezTo>
                  <a:cubicBezTo>
                    <a:pt x="181" y="431"/>
                    <a:pt x="287" y="541"/>
                    <a:pt x="416" y="620"/>
                  </a:cubicBezTo>
                  <a:cubicBezTo>
                    <a:pt x="427" y="628"/>
                    <a:pt x="443" y="636"/>
                    <a:pt x="459" y="648"/>
                  </a:cubicBezTo>
                  <a:cubicBezTo>
                    <a:pt x="495" y="667"/>
                    <a:pt x="535" y="684"/>
                    <a:pt x="572" y="698"/>
                  </a:cubicBezTo>
                  <a:cubicBezTo>
                    <a:pt x="617" y="716"/>
                    <a:pt x="663" y="729"/>
                    <a:pt x="710" y="738"/>
                  </a:cubicBezTo>
                  <a:cubicBezTo>
                    <a:pt x="719" y="740"/>
                    <a:pt x="729" y="742"/>
                    <a:pt x="737" y="742"/>
                  </a:cubicBezTo>
                  <a:cubicBezTo>
                    <a:pt x="784" y="751"/>
                    <a:pt x="831" y="757"/>
                    <a:pt x="878" y="757"/>
                  </a:cubicBezTo>
                  <a:cubicBezTo>
                    <a:pt x="883" y="757"/>
                    <a:pt x="888" y="757"/>
                    <a:pt x="894" y="756"/>
                  </a:cubicBezTo>
                  <a:lnTo>
                    <a:pt x="35425" y="756"/>
                  </a:lnTo>
                  <a:cubicBezTo>
                    <a:pt x="35430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1" y="742"/>
                  </a:cubicBezTo>
                  <a:cubicBezTo>
                    <a:pt x="35590" y="742"/>
                    <a:pt x="35600" y="740"/>
                    <a:pt x="35609" y="738"/>
                  </a:cubicBezTo>
                  <a:cubicBezTo>
                    <a:pt x="35655" y="729"/>
                    <a:pt x="35702" y="716"/>
                    <a:pt x="35746" y="698"/>
                  </a:cubicBezTo>
                  <a:cubicBezTo>
                    <a:pt x="35784" y="684"/>
                    <a:pt x="35823" y="667"/>
                    <a:pt x="35859" y="648"/>
                  </a:cubicBezTo>
                  <a:cubicBezTo>
                    <a:pt x="35864" y="648"/>
                    <a:pt x="35864" y="643"/>
                    <a:pt x="35868" y="643"/>
                  </a:cubicBezTo>
                  <a:cubicBezTo>
                    <a:pt x="35888" y="632"/>
                    <a:pt x="35907" y="619"/>
                    <a:pt x="35926" y="604"/>
                  </a:cubicBezTo>
                  <a:cubicBezTo>
                    <a:pt x="35954" y="588"/>
                    <a:pt x="35980" y="570"/>
                    <a:pt x="36004" y="549"/>
                  </a:cubicBezTo>
                  <a:lnTo>
                    <a:pt x="36004" y="546"/>
                  </a:lnTo>
                  <a:cubicBezTo>
                    <a:pt x="36006" y="547"/>
                    <a:pt x="36007" y="548"/>
                    <a:pt x="36007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3" y="542"/>
                    <a:pt x="36016" y="542"/>
                    <a:pt x="36016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8"/>
                  </a:cubicBezTo>
                  <a:cubicBezTo>
                    <a:pt x="36300" y="106"/>
                    <a:pt x="36313" y="54"/>
                    <a:pt x="3632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820992" y="4628125"/>
              <a:ext cx="565593" cy="106040"/>
            </a:xfrm>
            <a:custGeom>
              <a:rect b="b" l="l" r="r" t="t"/>
              <a:pathLst>
                <a:path extrusionOk="0" h="6816" w="36355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5"/>
                    <a:pt x="55" y="6215"/>
                  </a:cubicBezTo>
                  <a:cubicBezTo>
                    <a:pt x="128" y="6406"/>
                    <a:pt x="259" y="6569"/>
                    <a:pt x="432" y="6677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3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0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5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4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4217880" y="4628125"/>
              <a:ext cx="119279" cy="106055"/>
            </a:xfrm>
            <a:custGeom>
              <a:rect b="b" l="l" r="r" t="t"/>
              <a:pathLst>
                <a:path extrusionOk="0" h="6817" w="7667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3821241" y="4628125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821241" y="4722372"/>
              <a:ext cx="565080" cy="11793"/>
            </a:xfrm>
            <a:custGeom>
              <a:rect b="b" l="l" r="r" t="t"/>
              <a:pathLst>
                <a:path extrusionOk="0" h="758" w="36322">
                  <a:moveTo>
                    <a:pt x="0" y="1"/>
                  </a:moveTo>
                  <a:cubicBezTo>
                    <a:pt x="10" y="53"/>
                    <a:pt x="23" y="107"/>
                    <a:pt x="39" y="157"/>
                  </a:cubicBezTo>
                  <a:cubicBezTo>
                    <a:pt x="112" y="348"/>
                    <a:pt x="243" y="511"/>
                    <a:pt x="416" y="619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7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4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7"/>
                    <a:pt x="36313" y="54"/>
                    <a:pt x="3632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820992" y="4432209"/>
              <a:ext cx="565593" cy="106024"/>
            </a:xfrm>
            <a:custGeom>
              <a:rect b="b" l="l" r="r" t="t"/>
              <a:pathLst>
                <a:path extrusionOk="0" h="6815" w="36355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8"/>
                    <a:pt x="16" y="753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4"/>
                    <a:pt x="55" y="6215"/>
                  </a:cubicBezTo>
                  <a:cubicBezTo>
                    <a:pt x="128" y="6406"/>
                    <a:pt x="259" y="6568"/>
                    <a:pt x="432" y="6678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1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2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4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3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4217880" y="4432209"/>
              <a:ext cx="119279" cy="106055"/>
            </a:xfrm>
            <a:custGeom>
              <a:rect b="b" l="l" r="r" t="t"/>
              <a:pathLst>
                <a:path extrusionOk="0" h="6817" w="7667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821241" y="4432209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3821241" y="4526456"/>
              <a:ext cx="565080" cy="11777"/>
            </a:xfrm>
            <a:custGeom>
              <a:rect b="b" l="l" r="r" t="t"/>
              <a:pathLst>
                <a:path extrusionOk="0" h="757" w="36322">
                  <a:moveTo>
                    <a:pt x="0" y="1"/>
                  </a:moveTo>
                  <a:cubicBezTo>
                    <a:pt x="10" y="53"/>
                    <a:pt x="23" y="106"/>
                    <a:pt x="39" y="157"/>
                  </a:cubicBezTo>
                  <a:cubicBezTo>
                    <a:pt x="112" y="348"/>
                    <a:pt x="243" y="510"/>
                    <a:pt x="416" y="620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5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6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6"/>
                    <a:pt x="36313" y="54"/>
                    <a:pt x="3632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4016768" y="4044516"/>
              <a:ext cx="166761" cy="313919"/>
            </a:xfrm>
            <a:custGeom>
              <a:rect b="b" l="l" r="r" t="t"/>
              <a:pathLst>
                <a:path extrusionOk="0" h="20178" w="10719">
                  <a:moveTo>
                    <a:pt x="1871" y="1"/>
                  </a:moveTo>
                  <a:cubicBezTo>
                    <a:pt x="1589" y="1"/>
                    <a:pt x="1339" y="50"/>
                    <a:pt x="1139" y="144"/>
                  </a:cubicBezTo>
                  <a:lnTo>
                    <a:pt x="1290" y="604"/>
                  </a:lnTo>
                  <a:cubicBezTo>
                    <a:pt x="173" y="1124"/>
                    <a:pt x="1" y="2867"/>
                    <a:pt x="521" y="3985"/>
                  </a:cubicBezTo>
                  <a:lnTo>
                    <a:pt x="6579" y="18887"/>
                  </a:lnTo>
                  <a:cubicBezTo>
                    <a:pt x="6945" y="19673"/>
                    <a:pt x="7733" y="20177"/>
                    <a:pt x="8599" y="20177"/>
                  </a:cubicBezTo>
                  <a:cubicBezTo>
                    <a:pt x="8606" y="20177"/>
                    <a:pt x="8614" y="20177"/>
                    <a:pt x="8621" y="20177"/>
                  </a:cubicBezTo>
                  <a:lnTo>
                    <a:pt x="10718" y="14870"/>
                  </a:lnTo>
                  <a:lnTo>
                    <a:pt x="6307" y="3646"/>
                  </a:lnTo>
                  <a:cubicBezTo>
                    <a:pt x="5150" y="1036"/>
                    <a:pt x="3164" y="1"/>
                    <a:pt x="1871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361367" y="4370897"/>
              <a:ext cx="70942" cy="110645"/>
            </a:xfrm>
            <a:custGeom>
              <a:rect b="b" l="l" r="r" t="t"/>
              <a:pathLst>
                <a:path extrusionOk="0" h="7112" w="4560">
                  <a:moveTo>
                    <a:pt x="3562" y="0"/>
                  </a:moveTo>
                  <a:lnTo>
                    <a:pt x="0" y="759"/>
                  </a:lnTo>
                  <a:lnTo>
                    <a:pt x="991" y="7112"/>
                  </a:lnTo>
                  <a:lnTo>
                    <a:pt x="4559" y="6292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354288" y="4462686"/>
              <a:ext cx="174913" cy="72156"/>
            </a:xfrm>
            <a:custGeom>
              <a:rect b="b" l="l" r="r" t="t"/>
              <a:pathLst>
                <a:path extrusionOk="0" h="4638" w="11243">
                  <a:moveTo>
                    <a:pt x="5206" y="1"/>
                  </a:moveTo>
                  <a:lnTo>
                    <a:pt x="464" y="167"/>
                  </a:lnTo>
                  <a:lnTo>
                    <a:pt x="0" y="3732"/>
                  </a:lnTo>
                  <a:cubicBezTo>
                    <a:pt x="19" y="4239"/>
                    <a:pt x="434" y="4638"/>
                    <a:pt x="937" y="4638"/>
                  </a:cubicBezTo>
                  <a:cubicBezTo>
                    <a:pt x="949" y="4638"/>
                    <a:pt x="961" y="4637"/>
                    <a:pt x="972" y="4637"/>
                  </a:cubicBezTo>
                  <a:lnTo>
                    <a:pt x="10465" y="4301"/>
                  </a:lnTo>
                  <a:cubicBezTo>
                    <a:pt x="10902" y="4285"/>
                    <a:pt x="11242" y="3919"/>
                    <a:pt x="11228" y="3483"/>
                  </a:cubicBezTo>
                  <a:cubicBezTo>
                    <a:pt x="11219" y="3236"/>
                    <a:pt x="11096" y="3009"/>
                    <a:pt x="10895" y="2866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029027" y="4148160"/>
              <a:ext cx="372991" cy="323347"/>
            </a:xfrm>
            <a:custGeom>
              <a:rect b="b" l="l" r="r" t="t"/>
              <a:pathLst>
                <a:path extrusionOk="0" h="20784" w="23975">
                  <a:moveTo>
                    <a:pt x="18305" y="1"/>
                  </a:moveTo>
                  <a:lnTo>
                    <a:pt x="6068" y="10295"/>
                  </a:lnTo>
                  <a:lnTo>
                    <a:pt x="1" y="16745"/>
                  </a:lnTo>
                  <a:cubicBezTo>
                    <a:pt x="302" y="17359"/>
                    <a:pt x="4" y="18000"/>
                    <a:pt x="318" y="18484"/>
                  </a:cubicBezTo>
                  <a:cubicBezTo>
                    <a:pt x="1354" y="20078"/>
                    <a:pt x="3217" y="20784"/>
                    <a:pt x="5196" y="20784"/>
                  </a:cubicBezTo>
                  <a:cubicBezTo>
                    <a:pt x="7474" y="20784"/>
                    <a:pt x="9905" y="19849"/>
                    <a:pt x="11405" y="18255"/>
                  </a:cubicBezTo>
                  <a:lnTo>
                    <a:pt x="23975" y="3747"/>
                  </a:lnTo>
                  <a:lnTo>
                    <a:pt x="18305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304271" y="4135123"/>
              <a:ext cx="141558" cy="292823"/>
            </a:xfrm>
            <a:custGeom>
              <a:rect b="b" l="l" r="r" t="t"/>
              <a:pathLst>
                <a:path extrusionOk="0" h="18822" w="9099">
                  <a:moveTo>
                    <a:pt x="2954" y="1"/>
                  </a:moveTo>
                  <a:cubicBezTo>
                    <a:pt x="2710" y="1"/>
                    <a:pt x="2473" y="18"/>
                    <a:pt x="2255" y="52"/>
                  </a:cubicBezTo>
                  <a:cubicBezTo>
                    <a:pt x="1981" y="96"/>
                    <a:pt x="1724" y="200"/>
                    <a:pt x="1483" y="338"/>
                  </a:cubicBezTo>
                  <a:lnTo>
                    <a:pt x="613" y="839"/>
                  </a:lnTo>
                  <a:lnTo>
                    <a:pt x="0" y="4488"/>
                  </a:lnTo>
                  <a:lnTo>
                    <a:pt x="2894" y="18821"/>
                  </a:lnTo>
                  <a:lnTo>
                    <a:pt x="9098" y="17729"/>
                  </a:lnTo>
                  <a:lnTo>
                    <a:pt x="6155" y="2412"/>
                  </a:lnTo>
                  <a:cubicBezTo>
                    <a:pt x="6106" y="1673"/>
                    <a:pt x="5743" y="1033"/>
                    <a:pt x="5195" y="594"/>
                  </a:cubicBezTo>
                  <a:cubicBezTo>
                    <a:pt x="4706" y="201"/>
                    <a:pt x="3791" y="1"/>
                    <a:pt x="2954" y="1"/>
                  </a:cubicBez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320279" y="4612443"/>
              <a:ext cx="82844" cy="117568"/>
            </a:xfrm>
            <a:custGeom>
              <a:rect b="b" l="l" r="r" t="t"/>
              <a:pathLst>
                <a:path extrusionOk="0" h="7557" w="5325">
                  <a:moveTo>
                    <a:pt x="3984" y="0"/>
                  </a:moveTo>
                  <a:lnTo>
                    <a:pt x="1" y="1048"/>
                  </a:lnTo>
                  <a:lnTo>
                    <a:pt x="1420" y="7556"/>
                  </a:lnTo>
                  <a:lnTo>
                    <a:pt x="5325" y="6463"/>
                  </a:lnTo>
                  <a:lnTo>
                    <a:pt x="3984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4319813" y="4706877"/>
              <a:ext cx="174960" cy="79468"/>
            </a:xfrm>
            <a:custGeom>
              <a:rect b="b" l="l" r="r" t="t"/>
              <a:pathLst>
                <a:path extrusionOk="0" h="5108" w="11246">
                  <a:moveTo>
                    <a:pt x="848" y="0"/>
                  </a:moveTo>
                  <a:lnTo>
                    <a:pt x="34" y="3501"/>
                  </a:lnTo>
                  <a:cubicBezTo>
                    <a:pt x="0" y="4018"/>
                    <a:pt x="393" y="4463"/>
                    <a:pt x="910" y="4496"/>
                  </a:cubicBezTo>
                  <a:lnTo>
                    <a:pt x="10389" y="5106"/>
                  </a:lnTo>
                  <a:cubicBezTo>
                    <a:pt x="10406" y="5107"/>
                    <a:pt x="10423" y="5107"/>
                    <a:pt x="10440" y="5107"/>
                  </a:cubicBezTo>
                  <a:cubicBezTo>
                    <a:pt x="10854" y="5107"/>
                    <a:pt x="11201" y="4786"/>
                    <a:pt x="11229" y="4367"/>
                  </a:cubicBezTo>
                  <a:cubicBezTo>
                    <a:pt x="11245" y="4121"/>
                    <a:pt x="11145" y="3882"/>
                    <a:pt x="10960" y="3720"/>
                  </a:cubicBezTo>
                  <a:lnTo>
                    <a:pt x="5582" y="303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950057" y="4344278"/>
              <a:ext cx="461607" cy="335171"/>
            </a:xfrm>
            <a:custGeom>
              <a:rect b="b" l="l" r="r" t="t"/>
              <a:pathLst>
                <a:path extrusionOk="0" h="21544" w="29671">
                  <a:moveTo>
                    <a:pt x="9455" y="1"/>
                  </a:moveTo>
                  <a:lnTo>
                    <a:pt x="162" y="2677"/>
                  </a:lnTo>
                  <a:cubicBezTo>
                    <a:pt x="0" y="3795"/>
                    <a:pt x="274" y="4825"/>
                    <a:pt x="748" y="5726"/>
                  </a:cubicBezTo>
                  <a:cubicBezTo>
                    <a:pt x="1915" y="7945"/>
                    <a:pt x="4277" y="9253"/>
                    <a:pt x="6766" y="9253"/>
                  </a:cubicBezTo>
                  <a:cubicBezTo>
                    <a:pt x="6921" y="9253"/>
                    <a:pt x="7075" y="9248"/>
                    <a:pt x="7230" y="9238"/>
                  </a:cubicBezTo>
                  <a:lnTo>
                    <a:pt x="20527" y="8794"/>
                  </a:lnTo>
                  <a:lnTo>
                    <a:pt x="23314" y="21543"/>
                  </a:lnTo>
                  <a:lnTo>
                    <a:pt x="29671" y="20612"/>
                  </a:lnTo>
                  <a:cubicBezTo>
                    <a:pt x="29671" y="20612"/>
                    <a:pt x="27788" y="8662"/>
                    <a:pt x="27411" y="5322"/>
                  </a:cubicBezTo>
                  <a:cubicBezTo>
                    <a:pt x="27359" y="4844"/>
                    <a:pt x="27282" y="4370"/>
                    <a:pt x="27181" y="3901"/>
                  </a:cubicBezTo>
                  <a:cubicBezTo>
                    <a:pt x="26831" y="2304"/>
                    <a:pt x="25416" y="1172"/>
                    <a:pt x="23791" y="1172"/>
                  </a:cubicBezTo>
                  <a:cubicBezTo>
                    <a:pt x="23754" y="1172"/>
                    <a:pt x="23717" y="1173"/>
                    <a:pt x="23679" y="1174"/>
                  </a:cubicBezTo>
                  <a:lnTo>
                    <a:pt x="9455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3915753" y="4037251"/>
              <a:ext cx="222799" cy="377596"/>
            </a:xfrm>
            <a:custGeom>
              <a:rect b="b" l="l" r="r" t="t"/>
              <a:pathLst>
                <a:path extrusionOk="0" h="24271" w="14321">
                  <a:moveTo>
                    <a:pt x="6064" y="1"/>
                  </a:moveTo>
                  <a:cubicBezTo>
                    <a:pt x="321" y="467"/>
                    <a:pt x="1" y="3788"/>
                    <a:pt x="324" y="7845"/>
                  </a:cubicBezTo>
                  <a:lnTo>
                    <a:pt x="1009" y="24271"/>
                  </a:lnTo>
                  <a:cubicBezTo>
                    <a:pt x="13066" y="23977"/>
                    <a:pt x="14321" y="17043"/>
                    <a:pt x="14321" y="17043"/>
                  </a:cubicBezTo>
                  <a:lnTo>
                    <a:pt x="12651" y="4526"/>
                  </a:lnTo>
                  <a:cubicBezTo>
                    <a:pt x="12554" y="3911"/>
                    <a:pt x="12310" y="3218"/>
                    <a:pt x="11918" y="2540"/>
                  </a:cubicBezTo>
                  <a:cubicBezTo>
                    <a:pt x="10995" y="943"/>
                    <a:pt x="9274" y="10"/>
                    <a:pt x="7465" y="10"/>
                  </a:cubicBezTo>
                  <a:cubicBezTo>
                    <a:pt x="7189" y="10"/>
                    <a:pt x="6912" y="32"/>
                    <a:pt x="6634" y="76"/>
                  </a:cubicBezTo>
                  <a:lnTo>
                    <a:pt x="6064" y="1"/>
                  </a:ln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3924294" y="4181235"/>
              <a:ext cx="41787" cy="112574"/>
            </a:xfrm>
            <a:custGeom>
              <a:rect b="b" l="l" r="r" t="t"/>
              <a:pathLst>
                <a:path extrusionOk="0" h="7236" w="2686">
                  <a:moveTo>
                    <a:pt x="2686" y="1"/>
                  </a:moveTo>
                  <a:lnTo>
                    <a:pt x="1" y="4018"/>
                  </a:lnTo>
                  <a:lnTo>
                    <a:pt x="102" y="6426"/>
                  </a:lnTo>
                  <a:lnTo>
                    <a:pt x="1378" y="7235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3998675" y="4346658"/>
              <a:ext cx="88616" cy="72887"/>
            </a:xfrm>
            <a:custGeom>
              <a:rect b="b" l="l" r="r" t="t"/>
              <a:pathLst>
                <a:path extrusionOk="0" h="4685" w="5696">
                  <a:moveTo>
                    <a:pt x="2853" y="0"/>
                  </a:moveTo>
                  <a:cubicBezTo>
                    <a:pt x="1962" y="0"/>
                    <a:pt x="1100" y="480"/>
                    <a:pt x="652" y="1322"/>
                  </a:cubicBezTo>
                  <a:cubicBezTo>
                    <a:pt x="1" y="2532"/>
                    <a:pt x="519" y="3600"/>
                    <a:pt x="1729" y="4254"/>
                  </a:cubicBezTo>
                  <a:cubicBezTo>
                    <a:pt x="2237" y="4528"/>
                    <a:pt x="2785" y="4684"/>
                    <a:pt x="3299" y="4684"/>
                  </a:cubicBezTo>
                  <a:cubicBezTo>
                    <a:pt x="4009" y="4684"/>
                    <a:pt x="4652" y="4386"/>
                    <a:pt x="5031" y="3684"/>
                  </a:cubicBezTo>
                  <a:cubicBezTo>
                    <a:pt x="5696" y="2475"/>
                    <a:pt x="5247" y="954"/>
                    <a:pt x="4031" y="298"/>
                  </a:cubicBezTo>
                  <a:cubicBezTo>
                    <a:pt x="3656" y="96"/>
                    <a:pt x="3252" y="0"/>
                    <a:pt x="2853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3960419" y="4333683"/>
              <a:ext cx="87822" cy="63708"/>
            </a:xfrm>
            <a:custGeom>
              <a:rect b="b" l="l" r="r" t="t"/>
              <a:pathLst>
                <a:path extrusionOk="0" h="4095" w="5645">
                  <a:moveTo>
                    <a:pt x="1560" y="0"/>
                  </a:moveTo>
                  <a:cubicBezTo>
                    <a:pt x="1074" y="0"/>
                    <a:pt x="604" y="260"/>
                    <a:pt x="355" y="717"/>
                  </a:cubicBezTo>
                  <a:cubicBezTo>
                    <a:pt x="0" y="1380"/>
                    <a:pt x="247" y="2207"/>
                    <a:pt x="909" y="2566"/>
                  </a:cubicBezTo>
                  <a:lnTo>
                    <a:pt x="3439" y="3932"/>
                  </a:lnTo>
                  <a:cubicBezTo>
                    <a:pt x="3644" y="4042"/>
                    <a:pt x="3866" y="4094"/>
                    <a:pt x="4084" y="4094"/>
                  </a:cubicBezTo>
                  <a:cubicBezTo>
                    <a:pt x="4570" y="4094"/>
                    <a:pt x="5040" y="3835"/>
                    <a:pt x="5288" y="3379"/>
                  </a:cubicBezTo>
                  <a:cubicBezTo>
                    <a:pt x="5645" y="2715"/>
                    <a:pt x="5397" y="1888"/>
                    <a:pt x="4735" y="1529"/>
                  </a:cubicBezTo>
                  <a:lnTo>
                    <a:pt x="2206" y="163"/>
                  </a:lnTo>
                  <a:cubicBezTo>
                    <a:pt x="2000" y="53"/>
                    <a:pt x="1779" y="0"/>
                    <a:pt x="1560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3801265" y="4054613"/>
              <a:ext cx="212904" cy="338064"/>
            </a:xfrm>
            <a:custGeom>
              <a:rect b="b" l="l" r="r" t="t"/>
              <a:pathLst>
                <a:path extrusionOk="0" h="21730" w="13685">
                  <a:moveTo>
                    <a:pt x="10027" y="1"/>
                  </a:moveTo>
                  <a:cubicBezTo>
                    <a:pt x="9358" y="1"/>
                    <a:pt x="8662" y="537"/>
                    <a:pt x="7295" y="2348"/>
                  </a:cubicBezTo>
                  <a:lnTo>
                    <a:pt x="299" y="13982"/>
                  </a:lnTo>
                  <a:cubicBezTo>
                    <a:pt x="1" y="14715"/>
                    <a:pt x="157" y="15554"/>
                    <a:pt x="702" y="16129"/>
                  </a:cubicBezTo>
                  <a:lnTo>
                    <a:pt x="10921" y="21729"/>
                  </a:lnTo>
                  <a:lnTo>
                    <a:pt x="13685" y="18159"/>
                  </a:lnTo>
                  <a:lnTo>
                    <a:pt x="6810" y="13804"/>
                  </a:lnTo>
                  <a:lnTo>
                    <a:pt x="12577" y="5177"/>
                  </a:lnTo>
                  <a:cubicBezTo>
                    <a:pt x="13271" y="3843"/>
                    <a:pt x="13439" y="743"/>
                    <a:pt x="10826" y="9"/>
                  </a:cubicBezTo>
                  <a:lnTo>
                    <a:pt x="10826" y="197"/>
                  </a:lnTo>
                  <a:cubicBezTo>
                    <a:pt x="10539" y="80"/>
                    <a:pt x="10285" y="1"/>
                    <a:pt x="10027" y="1"/>
                  </a:cubicBez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3926737" y="3815556"/>
              <a:ext cx="225584" cy="172999"/>
            </a:xfrm>
            <a:custGeom>
              <a:rect b="b" l="l" r="r" t="t"/>
              <a:pathLst>
                <a:path extrusionOk="0" h="11120" w="14500">
                  <a:moveTo>
                    <a:pt x="7100" y="0"/>
                  </a:moveTo>
                  <a:cubicBezTo>
                    <a:pt x="6254" y="0"/>
                    <a:pt x="5391" y="76"/>
                    <a:pt x="4573" y="189"/>
                  </a:cubicBezTo>
                  <a:cubicBezTo>
                    <a:pt x="794" y="711"/>
                    <a:pt x="0" y="4318"/>
                    <a:pt x="0" y="4318"/>
                  </a:cubicBezTo>
                  <a:lnTo>
                    <a:pt x="2021" y="5618"/>
                  </a:lnTo>
                  <a:cubicBezTo>
                    <a:pt x="2021" y="5618"/>
                    <a:pt x="4457" y="6581"/>
                    <a:pt x="7010" y="7024"/>
                  </a:cubicBezTo>
                  <a:lnTo>
                    <a:pt x="6891" y="11120"/>
                  </a:lnTo>
                  <a:lnTo>
                    <a:pt x="14240" y="11120"/>
                  </a:lnTo>
                  <a:cubicBezTo>
                    <a:pt x="14499" y="9789"/>
                    <a:pt x="14175" y="8487"/>
                    <a:pt x="13334" y="7525"/>
                  </a:cubicBezTo>
                  <a:cubicBezTo>
                    <a:pt x="12492" y="6563"/>
                    <a:pt x="12763" y="5061"/>
                    <a:pt x="12763" y="5061"/>
                  </a:cubicBezTo>
                  <a:cubicBezTo>
                    <a:pt x="12919" y="4169"/>
                    <a:pt x="12822" y="3480"/>
                    <a:pt x="12585" y="2944"/>
                  </a:cubicBezTo>
                  <a:cubicBezTo>
                    <a:pt x="11915" y="653"/>
                    <a:pt x="9579" y="0"/>
                    <a:pt x="7100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3985031" y="3967024"/>
              <a:ext cx="67426" cy="113865"/>
            </a:xfrm>
            <a:custGeom>
              <a:rect b="b" l="l" r="r" t="t"/>
              <a:pathLst>
                <a:path extrusionOk="0" h="7319" w="4334">
                  <a:moveTo>
                    <a:pt x="0" y="1"/>
                  </a:moveTo>
                  <a:lnTo>
                    <a:pt x="0" y="5152"/>
                  </a:lnTo>
                  <a:cubicBezTo>
                    <a:pt x="0" y="6349"/>
                    <a:pt x="970" y="7319"/>
                    <a:pt x="2167" y="7319"/>
                  </a:cubicBezTo>
                  <a:cubicBezTo>
                    <a:pt x="3363" y="7318"/>
                    <a:pt x="4333" y="6349"/>
                    <a:pt x="4333" y="5152"/>
                  </a:cubicBezTo>
                  <a:lnTo>
                    <a:pt x="4333" y="1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982541" y="3950627"/>
              <a:ext cx="69915" cy="75843"/>
            </a:xfrm>
            <a:custGeom>
              <a:rect b="b" l="l" r="r" t="t"/>
              <a:pathLst>
                <a:path extrusionOk="0" h="4875" w="449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52" y="4875"/>
                    <a:pt x="4148" y="4875"/>
                  </a:cubicBezTo>
                  <a:cubicBezTo>
                    <a:pt x="4260" y="4875"/>
                    <a:pt x="4375" y="4870"/>
                    <a:pt x="4493" y="4861"/>
                  </a:cubicBezTo>
                  <a:lnTo>
                    <a:pt x="448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4072308" y="3912480"/>
              <a:ext cx="44743" cy="42985"/>
            </a:xfrm>
            <a:custGeom>
              <a:rect b="b" l="l" r="r" t="t"/>
              <a:pathLst>
                <a:path extrusionOk="0" h="2763" w="2876">
                  <a:moveTo>
                    <a:pt x="1490" y="0"/>
                  </a:moveTo>
                  <a:cubicBezTo>
                    <a:pt x="1486" y="0"/>
                    <a:pt x="1481" y="0"/>
                    <a:pt x="1477" y="0"/>
                  </a:cubicBezTo>
                  <a:cubicBezTo>
                    <a:pt x="919" y="6"/>
                    <a:pt x="418" y="346"/>
                    <a:pt x="209" y="865"/>
                  </a:cubicBezTo>
                  <a:cubicBezTo>
                    <a:pt x="1" y="1383"/>
                    <a:pt x="124" y="1976"/>
                    <a:pt x="522" y="2367"/>
                  </a:cubicBezTo>
                  <a:cubicBezTo>
                    <a:pt x="786" y="2625"/>
                    <a:pt x="1135" y="2762"/>
                    <a:pt x="1490" y="2762"/>
                  </a:cubicBezTo>
                  <a:cubicBezTo>
                    <a:pt x="1672" y="2762"/>
                    <a:pt x="1856" y="2726"/>
                    <a:pt x="2030" y="2652"/>
                  </a:cubicBezTo>
                  <a:cubicBezTo>
                    <a:pt x="2544" y="2433"/>
                    <a:pt x="2876" y="1928"/>
                    <a:pt x="2871" y="1369"/>
                  </a:cubicBezTo>
                  <a:cubicBezTo>
                    <a:pt x="2864" y="610"/>
                    <a:pt x="2247" y="0"/>
                    <a:pt x="1490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972849" y="3857453"/>
              <a:ext cx="130870" cy="152448"/>
            </a:xfrm>
            <a:custGeom>
              <a:rect b="b" l="l" r="r" t="t"/>
              <a:pathLst>
                <a:path extrusionOk="0" h="9799" w="8412">
                  <a:moveTo>
                    <a:pt x="6465" y="0"/>
                  </a:moveTo>
                  <a:cubicBezTo>
                    <a:pt x="6459" y="0"/>
                    <a:pt x="6452" y="0"/>
                    <a:pt x="6446" y="0"/>
                  </a:cubicBezTo>
                  <a:lnTo>
                    <a:pt x="1057" y="48"/>
                  </a:lnTo>
                  <a:cubicBezTo>
                    <a:pt x="472" y="54"/>
                    <a:pt x="1" y="533"/>
                    <a:pt x="7" y="1118"/>
                  </a:cubicBezTo>
                  <a:lnTo>
                    <a:pt x="49" y="5742"/>
                  </a:lnTo>
                  <a:cubicBezTo>
                    <a:pt x="69" y="7990"/>
                    <a:pt x="1900" y="9798"/>
                    <a:pt x="4143" y="9798"/>
                  </a:cubicBezTo>
                  <a:cubicBezTo>
                    <a:pt x="4156" y="9798"/>
                    <a:pt x="4168" y="9798"/>
                    <a:pt x="4181" y="9798"/>
                  </a:cubicBezTo>
                  <a:lnTo>
                    <a:pt x="4333" y="9797"/>
                  </a:lnTo>
                  <a:cubicBezTo>
                    <a:pt x="6595" y="9777"/>
                    <a:pt x="8411" y="7927"/>
                    <a:pt x="8391" y="5665"/>
                  </a:cubicBezTo>
                  <a:lnTo>
                    <a:pt x="8356" y="1876"/>
                  </a:lnTo>
                  <a:cubicBezTo>
                    <a:pt x="8346" y="836"/>
                    <a:pt x="7502" y="0"/>
                    <a:pt x="646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3961352" y="3887899"/>
              <a:ext cx="47217" cy="40621"/>
            </a:xfrm>
            <a:custGeom>
              <a:rect b="b" l="l" r="r" t="t"/>
              <a:pathLst>
                <a:path extrusionOk="0" h="2611" w="3035">
                  <a:moveTo>
                    <a:pt x="766" y="0"/>
                  </a:moveTo>
                  <a:cubicBezTo>
                    <a:pt x="766" y="0"/>
                    <a:pt x="1" y="2610"/>
                    <a:pt x="1294" y="2610"/>
                  </a:cubicBezTo>
                  <a:cubicBezTo>
                    <a:pt x="1352" y="2610"/>
                    <a:pt x="1415" y="2605"/>
                    <a:pt x="1481" y="2594"/>
                  </a:cubicBezTo>
                  <a:cubicBezTo>
                    <a:pt x="3034" y="2338"/>
                    <a:pt x="2975" y="0"/>
                    <a:pt x="2975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3892681" y="3820270"/>
              <a:ext cx="186908" cy="179129"/>
            </a:xfrm>
            <a:custGeom>
              <a:rect b="b" l="l" r="r" t="t"/>
              <a:pathLst>
                <a:path extrusionOk="0" h="11514" w="12014">
                  <a:moveTo>
                    <a:pt x="6456" y="0"/>
                  </a:moveTo>
                  <a:cubicBezTo>
                    <a:pt x="6139" y="0"/>
                    <a:pt x="3153" y="118"/>
                    <a:pt x="1620" y="4501"/>
                  </a:cubicBezTo>
                  <a:cubicBezTo>
                    <a:pt x="1" y="9132"/>
                    <a:pt x="2097" y="11425"/>
                    <a:pt x="2178" y="11513"/>
                  </a:cubicBezTo>
                  <a:lnTo>
                    <a:pt x="6562" y="11513"/>
                  </a:lnTo>
                  <a:cubicBezTo>
                    <a:pt x="6821" y="10182"/>
                    <a:pt x="6402" y="8950"/>
                    <a:pt x="5936" y="7942"/>
                  </a:cubicBezTo>
                  <a:cubicBezTo>
                    <a:pt x="5400" y="6782"/>
                    <a:pt x="5825" y="5455"/>
                    <a:pt x="5825" y="5455"/>
                  </a:cubicBezTo>
                  <a:cubicBezTo>
                    <a:pt x="5836" y="5387"/>
                    <a:pt x="5846" y="5323"/>
                    <a:pt x="5856" y="5258"/>
                  </a:cubicBezTo>
                  <a:cubicBezTo>
                    <a:pt x="7455" y="5148"/>
                    <a:pt x="11334" y="4598"/>
                    <a:pt x="11918" y="1834"/>
                  </a:cubicBezTo>
                  <a:lnTo>
                    <a:pt x="12013" y="806"/>
                  </a:lnTo>
                  <a:lnTo>
                    <a:pt x="6484" y="1"/>
                  </a:lnTo>
                  <a:cubicBezTo>
                    <a:pt x="6484" y="1"/>
                    <a:pt x="6474" y="0"/>
                    <a:pt x="6456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3950073" y="3911142"/>
              <a:ext cx="44774" cy="42985"/>
            </a:xfrm>
            <a:custGeom>
              <a:rect b="b" l="l" r="r" t="t"/>
              <a:pathLst>
                <a:path extrusionOk="0" h="2763" w="2878">
                  <a:moveTo>
                    <a:pt x="1491" y="1"/>
                  </a:moveTo>
                  <a:cubicBezTo>
                    <a:pt x="1487" y="1"/>
                    <a:pt x="1482" y="1"/>
                    <a:pt x="1478" y="1"/>
                  </a:cubicBezTo>
                  <a:cubicBezTo>
                    <a:pt x="919" y="7"/>
                    <a:pt x="419" y="347"/>
                    <a:pt x="211" y="865"/>
                  </a:cubicBezTo>
                  <a:cubicBezTo>
                    <a:pt x="1" y="1384"/>
                    <a:pt x="125" y="1976"/>
                    <a:pt x="524" y="2367"/>
                  </a:cubicBezTo>
                  <a:cubicBezTo>
                    <a:pt x="787" y="2626"/>
                    <a:pt x="1136" y="2763"/>
                    <a:pt x="1491" y="2763"/>
                  </a:cubicBezTo>
                  <a:cubicBezTo>
                    <a:pt x="1673" y="2763"/>
                    <a:pt x="1857" y="2727"/>
                    <a:pt x="2031" y="2653"/>
                  </a:cubicBezTo>
                  <a:cubicBezTo>
                    <a:pt x="2545" y="2434"/>
                    <a:pt x="2877" y="1928"/>
                    <a:pt x="2873" y="1369"/>
                  </a:cubicBezTo>
                  <a:cubicBezTo>
                    <a:pt x="2866" y="611"/>
                    <a:pt x="2249" y="1"/>
                    <a:pt x="1491" y="1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26"/>
          <p:cNvGrpSpPr/>
          <p:nvPr/>
        </p:nvGrpSpPr>
        <p:grpSpPr>
          <a:xfrm>
            <a:off x="3377141" y="3277374"/>
            <a:ext cx="845089" cy="1308933"/>
            <a:chOff x="4210450" y="238125"/>
            <a:chExt cx="1796150" cy="2976200"/>
          </a:xfrm>
        </p:grpSpPr>
        <p:sp>
          <p:nvSpPr>
            <p:cNvPr id="394" name="Google Shape;394;p26"/>
            <p:cNvSpPr/>
            <p:nvPr/>
          </p:nvSpPr>
          <p:spPr>
            <a:xfrm>
              <a:off x="5577650" y="2468225"/>
              <a:ext cx="1025" cy="6475"/>
            </a:xfrm>
            <a:custGeom>
              <a:rect b="b" l="l" r="r" t="t"/>
              <a:pathLst>
                <a:path extrusionOk="0" h="259" w="41">
                  <a:moveTo>
                    <a:pt x="1" y="0"/>
                  </a:moveTo>
                  <a:lnTo>
                    <a:pt x="1" y="0"/>
                  </a:lnTo>
                  <a:cubicBezTo>
                    <a:pt x="5" y="48"/>
                    <a:pt x="14" y="94"/>
                    <a:pt x="17" y="144"/>
                  </a:cubicBezTo>
                  <a:cubicBezTo>
                    <a:pt x="23" y="180"/>
                    <a:pt x="21" y="221"/>
                    <a:pt x="24" y="258"/>
                  </a:cubicBezTo>
                  <a:cubicBezTo>
                    <a:pt x="27" y="222"/>
                    <a:pt x="36" y="186"/>
                    <a:pt x="37" y="151"/>
                  </a:cubicBezTo>
                  <a:cubicBezTo>
                    <a:pt x="39" y="105"/>
                    <a:pt x="39" y="58"/>
                    <a:pt x="40" y="10"/>
                  </a:cubicBezTo>
                  <a:cubicBezTo>
                    <a:pt x="27" y="7"/>
                    <a:pt x="14" y="3"/>
                    <a:pt x="1" y="0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4743750" y="956125"/>
              <a:ext cx="690200" cy="420925"/>
            </a:xfrm>
            <a:custGeom>
              <a:rect b="b" l="l" r="r" t="t"/>
              <a:pathLst>
                <a:path extrusionOk="0" h="16837" w="27608">
                  <a:moveTo>
                    <a:pt x="23962" y="1"/>
                  </a:moveTo>
                  <a:cubicBezTo>
                    <a:pt x="23962" y="1"/>
                    <a:pt x="24490" y="641"/>
                    <a:pt x="15729" y="8511"/>
                  </a:cubicBezTo>
                  <a:lnTo>
                    <a:pt x="1639" y="176"/>
                  </a:lnTo>
                  <a:lnTo>
                    <a:pt x="0" y="2013"/>
                  </a:lnTo>
                  <a:cubicBezTo>
                    <a:pt x="0" y="2013"/>
                    <a:pt x="7990" y="11521"/>
                    <a:pt x="16262" y="16836"/>
                  </a:cubicBezTo>
                  <a:cubicBezTo>
                    <a:pt x="16262" y="16836"/>
                    <a:pt x="21813" y="11409"/>
                    <a:pt x="27607" y="3199"/>
                  </a:cubicBezTo>
                  <a:lnTo>
                    <a:pt x="23962" y="1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5022975" y="3039225"/>
              <a:ext cx="312150" cy="136075"/>
            </a:xfrm>
            <a:custGeom>
              <a:rect b="b" l="l" r="r" t="t"/>
              <a:pathLst>
                <a:path extrusionOk="0" h="5443" w="12486">
                  <a:moveTo>
                    <a:pt x="10180" y="1"/>
                  </a:moveTo>
                  <a:lnTo>
                    <a:pt x="8900" y="2285"/>
                  </a:lnTo>
                  <a:cubicBezTo>
                    <a:pt x="0" y="4071"/>
                    <a:pt x="1849" y="5215"/>
                    <a:pt x="1849" y="5215"/>
                  </a:cubicBezTo>
                  <a:cubicBezTo>
                    <a:pt x="2788" y="5385"/>
                    <a:pt x="4263" y="5442"/>
                    <a:pt x="5811" y="5442"/>
                  </a:cubicBezTo>
                  <a:cubicBezTo>
                    <a:pt x="8908" y="5442"/>
                    <a:pt x="12302" y="5215"/>
                    <a:pt x="12302" y="5215"/>
                  </a:cubicBezTo>
                  <a:cubicBezTo>
                    <a:pt x="12486" y="4465"/>
                    <a:pt x="11930" y="2216"/>
                    <a:pt x="11930" y="2216"/>
                  </a:cubicBezTo>
                  <a:lnTo>
                    <a:pt x="101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5801975" y="2970775"/>
              <a:ext cx="204625" cy="243550"/>
            </a:xfrm>
            <a:custGeom>
              <a:rect b="b" l="l" r="r" t="t"/>
              <a:pathLst>
                <a:path extrusionOk="0" h="9742" w="8185">
                  <a:moveTo>
                    <a:pt x="2833" y="0"/>
                  </a:moveTo>
                  <a:lnTo>
                    <a:pt x="3749" y="2452"/>
                  </a:lnTo>
                  <a:cubicBezTo>
                    <a:pt x="0" y="9249"/>
                    <a:pt x="970" y="9741"/>
                    <a:pt x="1329" y="9741"/>
                  </a:cubicBezTo>
                  <a:cubicBezTo>
                    <a:pt x="1390" y="9741"/>
                    <a:pt x="1434" y="9727"/>
                    <a:pt x="1434" y="9727"/>
                  </a:cubicBezTo>
                  <a:cubicBezTo>
                    <a:pt x="3643" y="7907"/>
                    <a:pt x="8184" y="1747"/>
                    <a:pt x="8184" y="1747"/>
                  </a:cubicBezTo>
                  <a:cubicBezTo>
                    <a:pt x="7730" y="1122"/>
                    <a:pt x="5653" y="93"/>
                    <a:pt x="5653" y="93"/>
                  </a:cubicBezTo>
                  <a:lnTo>
                    <a:pt x="2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5219325" y="1547625"/>
              <a:ext cx="322275" cy="1606575"/>
            </a:xfrm>
            <a:custGeom>
              <a:rect b="b" l="l" r="r" t="t"/>
              <a:pathLst>
                <a:path extrusionOk="0" h="64263" w="12891">
                  <a:moveTo>
                    <a:pt x="12891" y="1"/>
                  </a:moveTo>
                  <a:cubicBezTo>
                    <a:pt x="12890" y="2"/>
                    <a:pt x="6382" y="2585"/>
                    <a:pt x="4288" y="2585"/>
                  </a:cubicBezTo>
                  <a:cubicBezTo>
                    <a:pt x="3878" y="2585"/>
                    <a:pt x="3637" y="2486"/>
                    <a:pt x="3648" y="2249"/>
                  </a:cubicBezTo>
                  <a:lnTo>
                    <a:pt x="3648" y="2249"/>
                  </a:lnTo>
                  <a:cubicBezTo>
                    <a:pt x="3648" y="2249"/>
                    <a:pt x="0" y="4648"/>
                    <a:pt x="1046" y="61948"/>
                  </a:cubicBezTo>
                  <a:lnTo>
                    <a:pt x="5586" y="64263"/>
                  </a:lnTo>
                  <a:cubicBezTo>
                    <a:pt x="5586" y="64263"/>
                    <a:pt x="8507" y="38634"/>
                    <a:pt x="12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5322950" y="1513300"/>
              <a:ext cx="630050" cy="1555475"/>
            </a:xfrm>
            <a:custGeom>
              <a:rect b="b" l="l" r="r" t="t"/>
              <a:pathLst>
                <a:path extrusionOk="0" h="62219" w="25202">
                  <a:moveTo>
                    <a:pt x="13544" y="0"/>
                  </a:moveTo>
                  <a:cubicBezTo>
                    <a:pt x="13543" y="1"/>
                    <a:pt x="3966" y="3594"/>
                    <a:pt x="546" y="3594"/>
                  </a:cubicBezTo>
                  <a:cubicBezTo>
                    <a:pt x="341" y="3594"/>
                    <a:pt x="158" y="3581"/>
                    <a:pt x="1" y="3554"/>
                  </a:cubicBezTo>
                  <a:lnTo>
                    <a:pt x="1" y="3554"/>
                  </a:lnTo>
                  <a:cubicBezTo>
                    <a:pt x="1" y="3554"/>
                    <a:pt x="797" y="18288"/>
                    <a:pt x="6590" y="36622"/>
                  </a:cubicBezTo>
                  <a:cubicBezTo>
                    <a:pt x="8309" y="42064"/>
                    <a:pt x="21101" y="62218"/>
                    <a:pt x="21101" y="62218"/>
                  </a:cubicBezTo>
                  <a:lnTo>
                    <a:pt x="25201" y="58592"/>
                  </a:lnTo>
                  <a:cubicBezTo>
                    <a:pt x="25201" y="58592"/>
                    <a:pt x="14133" y="37588"/>
                    <a:pt x="13891" y="35630"/>
                  </a:cubicBezTo>
                  <a:cubicBezTo>
                    <a:pt x="12587" y="25107"/>
                    <a:pt x="20197" y="7727"/>
                    <a:pt x="13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5188750" y="896475"/>
              <a:ext cx="314600" cy="384000"/>
            </a:xfrm>
            <a:custGeom>
              <a:rect b="b" l="l" r="r" t="t"/>
              <a:pathLst>
                <a:path extrusionOk="0" h="15360" w="12584">
                  <a:moveTo>
                    <a:pt x="9139" y="1"/>
                  </a:moveTo>
                  <a:cubicBezTo>
                    <a:pt x="5745" y="844"/>
                    <a:pt x="1" y="8490"/>
                    <a:pt x="1" y="8490"/>
                  </a:cubicBezTo>
                  <a:cubicBezTo>
                    <a:pt x="1286" y="10370"/>
                    <a:pt x="4610" y="15360"/>
                    <a:pt x="4610" y="15360"/>
                  </a:cubicBezTo>
                  <a:cubicBezTo>
                    <a:pt x="12583" y="7719"/>
                    <a:pt x="9139" y="1"/>
                    <a:pt x="9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5205475" y="822400"/>
              <a:ext cx="552325" cy="998075"/>
            </a:xfrm>
            <a:custGeom>
              <a:rect b="b" l="l" r="r" t="t"/>
              <a:pathLst>
                <a:path extrusionOk="0" h="39923" w="22093">
                  <a:moveTo>
                    <a:pt x="9531" y="0"/>
                  </a:moveTo>
                  <a:cubicBezTo>
                    <a:pt x="8221" y="0"/>
                    <a:pt x="6841" y="1302"/>
                    <a:pt x="5376" y="2508"/>
                  </a:cubicBezTo>
                  <a:cubicBezTo>
                    <a:pt x="5376" y="2508"/>
                    <a:pt x="2427" y="3706"/>
                    <a:pt x="2045" y="5470"/>
                  </a:cubicBezTo>
                  <a:cubicBezTo>
                    <a:pt x="0" y="14949"/>
                    <a:pt x="1075" y="39200"/>
                    <a:pt x="1075" y="39200"/>
                  </a:cubicBezTo>
                  <a:cubicBezTo>
                    <a:pt x="1068" y="39709"/>
                    <a:pt x="1739" y="39923"/>
                    <a:pt x="2844" y="39923"/>
                  </a:cubicBezTo>
                  <a:cubicBezTo>
                    <a:pt x="7911" y="39923"/>
                    <a:pt x="22092" y="35414"/>
                    <a:pt x="21646" y="34179"/>
                  </a:cubicBezTo>
                  <a:cubicBezTo>
                    <a:pt x="16240" y="19228"/>
                    <a:pt x="14488" y="10041"/>
                    <a:pt x="13688" y="6854"/>
                  </a:cubicBezTo>
                  <a:cubicBezTo>
                    <a:pt x="12376" y="1631"/>
                    <a:pt x="10997" y="0"/>
                    <a:pt x="9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188750" y="502600"/>
              <a:ext cx="302225" cy="467350"/>
            </a:xfrm>
            <a:custGeom>
              <a:rect b="b" l="l" r="r" t="t"/>
              <a:pathLst>
                <a:path extrusionOk="0" h="18694" w="12089">
                  <a:moveTo>
                    <a:pt x="12089" y="1"/>
                  </a:moveTo>
                  <a:lnTo>
                    <a:pt x="1" y="4409"/>
                  </a:lnTo>
                  <a:cubicBezTo>
                    <a:pt x="2" y="4408"/>
                    <a:pt x="3" y="4408"/>
                    <a:pt x="5" y="4408"/>
                  </a:cubicBezTo>
                  <a:cubicBezTo>
                    <a:pt x="105" y="4408"/>
                    <a:pt x="803" y="5275"/>
                    <a:pt x="891" y="5373"/>
                  </a:cubicBezTo>
                  <a:cubicBezTo>
                    <a:pt x="1173" y="5685"/>
                    <a:pt x="1450" y="6003"/>
                    <a:pt x="1717" y="6328"/>
                  </a:cubicBezTo>
                  <a:cubicBezTo>
                    <a:pt x="2189" y="6905"/>
                    <a:pt x="2501" y="7608"/>
                    <a:pt x="3018" y="8150"/>
                  </a:cubicBezTo>
                  <a:cubicBezTo>
                    <a:pt x="6880" y="12193"/>
                    <a:pt x="2198" y="18061"/>
                    <a:pt x="2786" y="18594"/>
                  </a:cubicBezTo>
                  <a:cubicBezTo>
                    <a:pt x="2860" y="18662"/>
                    <a:pt x="2969" y="18694"/>
                    <a:pt x="3108" y="18694"/>
                  </a:cubicBezTo>
                  <a:cubicBezTo>
                    <a:pt x="4899" y="18694"/>
                    <a:pt x="11590" y="13425"/>
                    <a:pt x="11571" y="13328"/>
                  </a:cubicBezTo>
                  <a:cubicBezTo>
                    <a:pt x="10208" y="6116"/>
                    <a:pt x="12089" y="1"/>
                    <a:pt x="12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5096000" y="277750"/>
              <a:ext cx="418075" cy="529725"/>
            </a:xfrm>
            <a:custGeom>
              <a:rect b="b" l="l" r="r" t="t"/>
              <a:pathLst>
                <a:path extrusionOk="0" h="21189" w="16723">
                  <a:moveTo>
                    <a:pt x="8058" y="0"/>
                  </a:moveTo>
                  <a:cubicBezTo>
                    <a:pt x="3504" y="0"/>
                    <a:pt x="0" y="3504"/>
                    <a:pt x="69" y="8104"/>
                  </a:cubicBezTo>
                  <a:cubicBezTo>
                    <a:pt x="143" y="13237"/>
                    <a:pt x="114" y="21189"/>
                    <a:pt x="4656" y="21189"/>
                  </a:cubicBezTo>
                  <a:cubicBezTo>
                    <a:pt x="4706" y="21189"/>
                    <a:pt x="4755" y="21188"/>
                    <a:pt x="4806" y="21186"/>
                  </a:cubicBezTo>
                  <a:cubicBezTo>
                    <a:pt x="11677" y="20929"/>
                    <a:pt x="16417" y="13474"/>
                    <a:pt x="16569" y="8779"/>
                  </a:cubicBezTo>
                  <a:cubicBezTo>
                    <a:pt x="16723" y="4085"/>
                    <a:pt x="13037" y="156"/>
                    <a:pt x="8345" y="5"/>
                  </a:cubicBezTo>
                  <a:cubicBezTo>
                    <a:pt x="8249" y="2"/>
                    <a:pt x="8153" y="0"/>
                    <a:pt x="8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4210450" y="577600"/>
              <a:ext cx="763150" cy="763125"/>
            </a:xfrm>
            <a:custGeom>
              <a:rect b="b" l="l" r="r" t="t"/>
              <a:pathLst>
                <a:path extrusionOk="0" h="30525" w="30526">
                  <a:moveTo>
                    <a:pt x="15262" y="0"/>
                  </a:moveTo>
                  <a:cubicBezTo>
                    <a:pt x="6833" y="0"/>
                    <a:pt x="0" y="6834"/>
                    <a:pt x="0" y="15262"/>
                  </a:cubicBezTo>
                  <a:cubicBezTo>
                    <a:pt x="0" y="23691"/>
                    <a:pt x="6833" y="30524"/>
                    <a:pt x="15262" y="30524"/>
                  </a:cubicBezTo>
                  <a:cubicBezTo>
                    <a:pt x="23692" y="30524"/>
                    <a:pt x="30526" y="23691"/>
                    <a:pt x="30526" y="15262"/>
                  </a:cubicBezTo>
                  <a:cubicBezTo>
                    <a:pt x="30526" y="6834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87825" y="654950"/>
              <a:ext cx="608400" cy="608375"/>
            </a:xfrm>
            <a:custGeom>
              <a:rect b="b" l="l" r="r" t="t"/>
              <a:pathLst>
                <a:path extrusionOk="0" h="24335" w="24336">
                  <a:moveTo>
                    <a:pt x="12167" y="0"/>
                  </a:moveTo>
                  <a:cubicBezTo>
                    <a:pt x="5449" y="0"/>
                    <a:pt x="1" y="5448"/>
                    <a:pt x="1" y="12168"/>
                  </a:cubicBezTo>
                  <a:cubicBezTo>
                    <a:pt x="1" y="18888"/>
                    <a:pt x="5449" y="24335"/>
                    <a:pt x="12167" y="24335"/>
                  </a:cubicBezTo>
                  <a:cubicBezTo>
                    <a:pt x="18887" y="24335"/>
                    <a:pt x="24335" y="18888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461200" y="707750"/>
              <a:ext cx="281125" cy="524625"/>
            </a:xfrm>
            <a:custGeom>
              <a:rect b="b" l="l" r="r" t="t"/>
              <a:pathLst>
                <a:path extrusionOk="0" h="20985" w="11245">
                  <a:moveTo>
                    <a:pt x="4867" y="2750"/>
                  </a:moveTo>
                  <a:lnTo>
                    <a:pt x="4965" y="8513"/>
                  </a:lnTo>
                  <a:cubicBezTo>
                    <a:pt x="4012" y="8243"/>
                    <a:pt x="3332" y="7873"/>
                    <a:pt x="2927" y="7402"/>
                  </a:cubicBezTo>
                  <a:cubicBezTo>
                    <a:pt x="2521" y="6930"/>
                    <a:pt x="2312" y="6340"/>
                    <a:pt x="2299" y="5629"/>
                  </a:cubicBezTo>
                  <a:cubicBezTo>
                    <a:pt x="2288" y="4911"/>
                    <a:pt x="2511" y="4288"/>
                    <a:pt x="2968" y="3755"/>
                  </a:cubicBezTo>
                  <a:cubicBezTo>
                    <a:pt x="3425" y="3223"/>
                    <a:pt x="4059" y="2888"/>
                    <a:pt x="4867" y="2750"/>
                  </a:cubicBezTo>
                  <a:close/>
                  <a:moveTo>
                    <a:pt x="6230" y="10781"/>
                  </a:moveTo>
                  <a:lnTo>
                    <a:pt x="6230" y="10781"/>
                  </a:lnTo>
                  <a:cubicBezTo>
                    <a:pt x="7354" y="11125"/>
                    <a:pt x="8107" y="11523"/>
                    <a:pt x="8490" y="11975"/>
                  </a:cubicBezTo>
                  <a:cubicBezTo>
                    <a:pt x="8873" y="12429"/>
                    <a:pt x="9070" y="13033"/>
                    <a:pt x="9082" y="13788"/>
                  </a:cubicBezTo>
                  <a:cubicBezTo>
                    <a:pt x="9096" y="14676"/>
                    <a:pt x="8845" y="15424"/>
                    <a:pt x="8328" y="16035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0" y="10781"/>
                  </a:lnTo>
                  <a:close/>
                  <a:moveTo>
                    <a:pt x="6046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9"/>
                    <a:pt x="2424" y="1575"/>
                    <a:pt x="1732" y="2203"/>
                  </a:cubicBezTo>
                  <a:cubicBezTo>
                    <a:pt x="699" y="3139"/>
                    <a:pt x="196" y="4347"/>
                    <a:pt x="221" y="5828"/>
                  </a:cubicBezTo>
                  <a:cubicBezTo>
                    <a:pt x="235" y="6661"/>
                    <a:pt x="427" y="7402"/>
                    <a:pt x="797" y="8052"/>
                  </a:cubicBezTo>
                  <a:cubicBezTo>
                    <a:pt x="1167" y="8701"/>
                    <a:pt x="1686" y="9206"/>
                    <a:pt x="2356" y="9565"/>
                  </a:cubicBezTo>
                  <a:cubicBezTo>
                    <a:pt x="3260" y="10050"/>
                    <a:pt x="4140" y="10368"/>
                    <a:pt x="4999" y="10515"/>
                  </a:cubicBezTo>
                  <a:lnTo>
                    <a:pt x="5112" y="17143"/>
                  </a:lnTo>
                  <a:cubicBezTo>
                    <a:pt x="4292" y="17072"/>
                    <a:pt x="3584" y="16672"/>
                    <a:pt x="2985" y="15942"/>
                  </a:cubicBezTo>
                  <a:cubicBezTo>
                    <a:pt x="2568" y="15424"/>
                    <a:pt x="2267" y="14608"/>
                    <a:pt x="2086" y="13491"/>
                  </a:cubicBezTo>
                  <a:lnTo>
                    <a:pt x="0" y="13920"/>
                  </a:lnTo>
                  <a:cubicBezTo>
                    <a:pt x="95" y="14999"/>
                    <a:pt x="386" y="15907"/>
                    <a:pt x="874" y="16649"/>
                  </a:cubicBezTo>
                  <a:cubicBezTo>
                    <a:pt x="1361" y="17388"/>
                    <a:pt x="1932" y="17921"/>
                    <a:pt x="2589" y="18246"/>
                  </a:cubicBezTo>
                  <a:cubicBezTo>
                    <a:pt x="3247" y="18569"/>
                    <a:pt x="4098" y="18788"/>
                    <a:pt x="5141" y="18903"/>
                  </a:cubicBezTo>
                  <a:lnTo>
                    <a:pt x="5177" y="20984"/>
                  </a:lnTo>
                  <a:lnTo>
                    <a:pt x="6403" y="20964"/>
                  </a:lnTo>
                  <a:lnTo>
                    <a:pt x="6366" y="18859"/>
                  </a:lnTo>
                  <a:cubicBezTo>
                    <a:pt x="7824" y="18763"/>
                    <a:pt x="9003" y="18225"/>
                    <a:pt x="9904" y="17246"/>
                  </a:cubicBezTo>
                  <a:cubicBezTo>
                    <a:pt x="10806" y="16267"/>
                    <a:pt x="11244" y="15056"/>
                    <a:pt x="11220" y="13614"/>
                  </a:cubicBezTo>
                  <a:cubicBezTo>
                    <a:pt x="11208" y="12959"/>
                    <a:pt x="11089" y="12349"/>
                    <a:pt x="10860" y="11791"/>
                  </a:cubicBezTo>
                  <a:cubicBezTo>
                    <a:pt x="10631" y="11234"/>
                    <a:pt x="10306" y="10752"/>
                    <a:pt x="9893" y="10351"/>
                  </a:cubicBezTo>
                  <a:cubicBezTo>
                    <a:pt x="9476" y="9949"/>
                    <a:pt x="8941" y="9611"/>
                    <a:pt x="8290" y="9337"/>
                  </a:cubicBezTo>
                  <a:cubicBezTo>
                    <a:pt x="7947" y="9195"/>
                    <a:pt x="7250" y="9003"/>
                    <a:pt x="6195" y="8758"/>
                  </a:cubicBezTo>
                  <a:lnTo>
                    <a:pt x="6094" y="2755"/>
                  </a:lnTo>
                  <a:lnTo>
                    <a:pt x="6094" y="2755"/>
                  </a:lnTo>
                  <a:cubicBezTo>
                    <a:pt x="6776" y="2879"/>
                    <a:pt x="7314" y="3158"/>
                    <a:pt x="7711" y="3589"/>
                  </a:cubicBezTo>
                  <a:cubicBezTo>
                    <a:pt x="8107" y="4018"/>
                    <a:pt x="8374" y="4640"/>
                    <a:pt x="8513" y="5455"/>
                  </a:cubicBezTo>
                  <a:lnTo>
                    <a:pt x="10658" y="5096"/>
                  </a:lnTo>
                  <a:cubicBezTo>
                    <a:pt x="10451" y="3780"/>
                    <a:pt x="9885" y="2752"/>
                    <a:pt x="8963" y="2010"/>
                  </a:cubicBezTo>
                  <a:cubicBezTo>
                    <a:pt x="8242" y="1429"/>
                    <a:pt x="7276" y="1091"/>
                    <a:pt x="6063" y="995"/>
                  </a:cubicBezTo>
                  <a:lnTo>
                    <a:pt x="6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597850" y="921375"/>
              <a:ext cx="858725" cy="563850"/>
            </a:xfrm>
            <a:custGeom>
              <a:rect b="b" l="l" r="r" t="t"/>
              <a:pathLst>
                <a:path extrusionOk="0" h="22554" w="34349">
                  <a:moveTo>
                    <a:pt x="3007" y="1"/>
                  </a:moveTo>
                  <a:cubicBezTo>
                    <a:pt x="3003" y="1"/>
                    <a:pt x="3000" y="1"/>
                    <a:pt x="2996" y="1"/>
                  </a:cubicBezTo>
                  <a:cubicBezTo>
                    <a:pt x="2187" y="90"/>
                    <a:pt x="4814" y="3524"/>
                    <a:pt x="4289" y="3729"/>
                  </a:cubicBezTo>
                  <a:cubicBezTo>
                    <a:pt x="4275" y="3734"/>
                    <a:pt x="4260" y="3737"/>
                    <a:pt x="4244" y="3737"/>
                  </a:cubicBezTo>
                  <a:cubicBezTo>
                    <a:pt x="3655" y="3737"/>
                    <a:pt x="1743" y="196"/>
                    <a:pt x="1344" y="196"/>
                  </a:cubicBezTo>
                  <a:cubicBezTo>
                    <a:pt x="1330" y="196"/>
                    <a:pt x="1318" y="200"/>
                    <a:pt x="1308" y="209"/>
                  </a:cubicBezTo>
                  <a:cubicBezTo>
                    <a:pt x="914" y="554"/>
                    <a:pt x="3268" y="4392"/>
                    <a:pt x="3137" y="4711"/>
                  </a:cubicBezTo>
                  <a:cubicBezTo>
                    <a:pt x="3132" y="4724"/>
                    <a:pt x="3122" y="4730"/>
                    <a:pt x="3108" y="4730"/>
                  </a:cubicBezTo>
                  <a:cubicBezTo>
                    <a:pt x="2836" y="4730"/>
                    <a:pt x="978" y="2349"/>
                    <a:pt x="395" y="2349"/>
                  </a:cubicBezTo>
                  <a:cubicBezTo>
                    <a:pt x="345" y="2349"/>
                    <a:pt x="305" y="2366"/>
                    <a:pt x="275" y="2403"/>
                  </a:cubicBezTo>
                  <a:cubicBezTo>
                    <a:pt x="18" y="2729"/>
                    <a:pt x="3068" y="6093"/>
                    <a:pt x="2754" y="6093"/>
                  </a:cubicBezTo>
                  <a:cubicBezTo>
                    <a:pt x="2754" y="6093"/>
                    <a:pt x="2753" y="6093"/>
                    <a:pt x="2753" y="6093"/>
                  </a:cubicBezTo>
                  <a:cubicBezTo>
                    <a:pt x="2568" y="6088"/>
                    <a:pt x="685" y="5331"/>
                    <a:pt x="148" y="5331"/>
                  </a:cubicBezTo>
                  <a:cubicBezTo>
                    <a:pt x="53" y="5331"/>
                    <a:pt x="0" y="5355"/>
                    <a:pt x="6" y="5410"/>
                  </a:cubicBezTo>
                  <a:cubicBezTo>
                    <a:pt x="132" y="6701"/>
                    <a:pt x="5883" y="8684"/>
                    <a:pt x="5883" y="8684"/>
                  </a:cubicBezTo>
                  <a:cubicBezTo>
                    <a:pt x="5883" y="8684"/>
                    <a:pt x="14499" y="17719"/>
                    <a:pt x="23157" y="22553"/>
                  </a:cubicBezTo>
                  <a:cubicBezTo>
                    <a:pt x="23157" y="22553"/>
                    <a:pt x="28974" y="17224"/>
                    <a:pt x="34348" y="8695"/>
                  </a:cubicBezTo>
                  <a:lnTo>
                    <a:pt x="29953" y="5304"/>
                  </a:lnTo>
                  <a:lnTo>
                    <a:pt x="29953" y="5304"/>
                  </a:lnTo>
                  <a:cubicBezTo>
                    <a:pt x="29954" y="5304"/>
                    <a:pt x="30523" y="5912"/>
                    <a:pt x="22135" y="14271"/>
                  </a:cubicBezTo>
                  <a:lnTo>
                    <a:pt x="8008" y="7053"/>
                  </a:lnTo>
                  <a:cubicBezTo>
                    <a:pt x="7940" y="2665"/>
                    <a:pt x="7711" y="1361"/>
                    <a:pt x="7463" y="1361"/>
                  </a:cubicBezTo>
                  <a:cubicBezTo>
                    <a:pt x="7100" y="1361"/>
                    <a:pt x="6695" y="4155"/>
                    <a:pt x="6695" y="4155"/>
                  </a:cubicBezTo>
                  <a:cubicBezTo>
                    <a:pt x="6057" y="4145"/>
                    <a:pt x="3540" y="1"/>
                    <a:pt x="3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5249700" y="906575"/>
              <a:ext cx="344925" cy="404300"/>
            </a:xfrm>
            <a:custGeom>
              <a:rect b="b" l="l" r="r" t="t"/>
              <a:pathLst>
                <a:path extrusionOk="0" h="16172" w="13797">
                  <a:moveTo>
                    <a:pt x="9767" y="0"/>
                  </a:moveTo>
                  <a:cubicBezTo>
                    <a:pt x="5921" y="0"/>
                    <a:pt x="1" y="10301"/>
                    <a:pt x="1" y="10301"/>
                  </a:cubicBezTo>
                  <a:lnTo>
                    <a:pt x="7337" y="16171"/>
                  </a:lnTo>
                  <a:cubicBezTo>
                    <a:pt x="13796" y="4724"/>
                    <a:pt x="10830" y="316"/>
                    <a:pt x="10830" y="316"/>
                  </a:cubicBezTo>
                  <a:cubicBezTo>
                    <a:pt x="10501" y="99"/>
                    <a:pt x="10144" y="0"/>
                    <a:pt x="9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5036125" y="238125"/>
              <a:ext cx="508625" cy="472900"/>
            </a:xfrm>
            <a:custGeom>
              <a:rect b="b" l="l" r="r" t="t"/>
              <a:pathLst>
                <a:path extrusionOk="0" h="18916" w="20345">
                  <a:moveTo>
                    <a:pt x="2108" y="0"/>
                  </a:moveTo>
                  <a:cubicBezTo>
                    <a:pt x="1180" y="1922"/>
                    <a:pt x="1" y="6076"/>
                    <a:pt x="2110" y="7396"/>
                  </a:cubicBezTo>
                  <a:cubicBezTo>
                    <a:pt x="3404" y="8205"/>
                    <a:pt x="4871" y="8305"/>
                    <a:pt x="6357" y="8305"/>
                  </a:cubicBezTo>
                  <a:cubicBezTo>
                    <a:pt x="6846" y="8305"/>
                    <a:pt x="7336" y="8294"/>
                    <a:pt x="7823" y="8294"/>
                  </a:cubicBezTo>
                  <a:cubicBezTo>
                    <a:pt x="9335" y="8294"/>
                    <a:pt x="10815" y="8398"/>
                    <a:pt x="12100" y="9253"/>
                  </a:cubicBezTo>
                  <a:cubicBezTo>
                    <a:pt x="14307" y="10719"/>
                    <a:pt x="13178" y="13589"/>
                    <a:pt x="14386" y="15574"/>
                  </a:cubicBezTo>
                  <a:cubicBezTo>
                    <a:pt x="15151" y="16831"/>
                    <a:pt x="16790" y="17404"/>
                    <a:pt x="17184" y="18916"/>
                  </a:cubicBezTo>
                  <a:cubicBezTo>
                    <a:pt x="17847" y="17805"/>
                    <a:pt x="18469" y="15999"/>
                    <a:pt x="18971" y="14497"/>
                  </a:cubicBezTo>
                  <a:cubicBezTo>
                    <a:pt x="19422" y="13150"/>
                    <a:pt x="19734" y="11694"/>
                    <a:pt x="19943" y="10290"/>
                  </a:cubicBezTo>
                  <a:cubicBezTo>
                    <a:pt x="20294" y="7943"/>
                    <a:pt x="20345" y="5177"/>
                    <a:pt x="19166" y="3034"/>
                  </a:cubicBezTo>
                  <a:cubicBezTo>
                    <a:pt x="18109" y="1112"/>
                    <a:pt x="15784" y="275"/>
                    <a:pt x="13647" y="275"/>
                  </a:cubicBezTo>
                  <a:cubicBezTo>
                    <a:pt x="13508" y="275"/>
                    <a:pt x="13370" y="279"/>
                    <a:pt x="13233" y="286"/>
                  </a:cubicBezTo>
                  <a:cubicBezTo>
                    <a:pt x="10675" y="418"/>
                    <a:pt x="8158" y="1271"/>
                    <a:pt x="5657" y="1777"/>
                  </a:cubicBezTo>
                  <a:cubicBezTo>
                    <a:pt x="5188" y="1871"/>
                    <a:pt x="4627" y="2009"/>
                    <a:pt x="4093" y="2009"/>
                  </a:cubicBezTo>
                  <a:cubicBezTo>
                    <a:pt x="3767" y="2009"/>
                    <a:pt x="3451" y="1958"/>
                    <a:pt x="3173" y="1813"/>
                  </a:cubicBezTo>
                  <a:cubicBezTo>
                    <a:pt x="2787" y="1614"/>
                    <a:pt x="1875" y="484"/>
                    <a:pt x="2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5316625" y="455350"/>
              <a:ext cx="121625" cy="149475"/>
            </a:xfrm>
            <a:custGeom>
              <a:rect b="b" l="l" r="r" t="t"/>
              <a:pathLst>
                <a:path extrusionOk="0" h="5979" w="4865">
                  <a:moveTo>
                    <a:pt x="2431" y="0"/>
                  </a:moveTo>
                  <a:cubicBezTo>
                    <a:pt x="1484" y="0"/>
                    <a:pt x="613" y="620"/>
                    <a:pt x="335" y="1575"/>
                  </a:cubicBezTo>
                  <a:cubicBezTo>
                    <a:pt x="0" y="2735"/>
                    <a:pt x="207" y="5553"/>
                    <a:pt x="1368" y="5887"/>
                  </a:cubicBezTo>
                  <a:cubicBezTo>
                    <a:pt x="1586" y="5950"/>
                    <a:pt x="1789" y="5978"/>
                    <a:pt x="1979" y="5978"/>
                  </a:cubicBezTo>
                  <a:cubicBezTo>
                    <a:pt x="3617" y="5978"/>
                    <a:pt x="4237" y="3824"/>
                    <a:pt x="4536" y="2784"/>
                  </a:cubicBezTo>
                  <a:cubicBezTo>
                    <a:pt x="4865" y="1625"/>
                    <a:pt x="4195" y="419"/>
                    <a:pt x="3037" y="86"/>
                  </a:cubicBezTo>
                  <a:cubicBezTo>
                    <a:pt x="2835" y="28"/>
                    <a:pt x="2631" y="0"/>
                    <a:pt x="2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6"/>
          <p:cNvSpPr txBox="1"/>
          <p:nvPr>
            <p:ph idx="2" type="title"/>
          </p:nvPr>
        </p:nvSpPr>
        <p:spPr>
          <a:xfrm>
            <a:off x="2978327" y="4759750"/>
            <a:ext cx="1796100" cy="3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 LNU</a:t>
            </a:r>
            <a:endParaRPr/>
          </a:p>
        </p:txBody>
      </p:sp>
      <p:grpSp>
        <p:nvGrpSpPr>
          <p:cNvPr id="412" name="Google Shape;412;p26"/>
          <p:cNvGrpSpPr/>
          <p:nvPr/>
        </p:nvGrpSpPr>
        <p:grpSpPr>
          <a:xfrm>
            <a:off x="5499686" y="1803640"/>
            <a:ext cx="696353" cy="1308862"/>
            <a:chOff x="2138947" y="3626222"/>
            <a:chExt cx="709406" cy="1319152"/>
          </a:xfrm>
        </p:grpSpPr>
        <p:sp>
          <p:nvSpPr>
            <p:cNvPr id="413" name="Google Shape;413;p26"/>
            <p:cNvSpPr/>
            <p:nvPr/>
          </p:nvSpPr>
          <p:spPr>
            <a:xfrm>
              <a:off x="2707791" y="4729964"/>
              <a:ext cx="91463" cy="99475"/>
            </a:xfrm>
            <a:custGeom>
              <a:rect b="b" l="l" r="r" t="t"/>
              <a:pathLst>
                <a:path extrusionOk="0" h="6394" w="5879">
                  <a:moveTo>
                    <a:pt x="2951" y="1"/>
                  </a:moveTo>
                  <a:lnTo>
                    <a:pt x="1" y="2340"/>
                  </a:lnTo>
                  <a:lnTo>
                    <a:pt x="2809" y="6394"/>
                  </a:lnTo>
                  <a:lnTo>
                    <a:pt x="5878" y="3920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702004" y="4786547"/>
              <a:ext cx="144623" cy="151732"/>
            </a:xfrm>
            <a:custGeom>
              <a:rect b="b" l="l" r="r" t="t"/>
              <a:pathLst>
                <a:path extrusionOk="0" h="9753" w="9296">
                  <a:moveTo>
                    <a:pt x="6337" y="1"/>
                  </a:moveTo>
                  <a:lnTo>
                    <a:pt x="2592" y="2913"/>
                  </a:lnTo>
                  <a:lnTo>
                    <a:pt x="63" y="8760"/>
                  </a:lnTo>
                  <a:cubicBezTo>
                    <a:pt x="1" y="8998"/>
                    <a:pt x="53" y="9253"/>
                    <a:pt x="203" y="9447"/>
                  </a:cubicBezTo>
                  <a:cubicBezTo>
                    <a:pt x="359" y="9647"/>
                    <a:pt x="593" y="9752"/>
                    <a:pt x="829" y="9752"/>
                  </a:cubicBezTo>
                  <a:cubicBezTo>
                    <a:pt x="999" y="9752"/>
                    <a:pt x="1170" y="9698"/>
                    <a:pt x="1314" y="9586"/>
                  </a:cubicBezTo>
                  <a:lnTo>
                    <a:pt x="8814" y="3756"/>
                  </a:lnTo>
                  <a:cubicBezTo>
                    <a:pt x="9222" y="3437"/>
                    <a:pt x="9296" y="2848"/>
                    <a:pt x="8979" y="2440"/>
                  </a:cubicBezTo>
                  <a:lnTo>
                    <a:pt x="6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395614" y="4219927"/>
              <a:ext cx="404371" cy="583515"/>
            </a:xfrm>
            <a:custGeom>
              <a:rect b="b" l="l" r="r" t="t"/>
              <a:pathLst>
                <a:path extrusionOk="0" h="37507" w="25992">
                  <a:moveTo>
                    <a:pt x="9968" y="1"/>
                  </a:moveTo>
                  <a:lnTo>
                    <a:pt x="0" y="74"/>
                  </a:lnTo>
                  <a:lnTo>
                    <a:pt x="7135" y="20098"/>
                  </a:lnTo>
                  <a:lnTo>
                    <a:pt x="19809" y="37506"/>
                  </a:lnTo>
                  <a:lnTo>
                    <a:pt x="25992" y="33949"/>
                  </a:lnTo>
                  <a:lnTo>
                    <a:pt x="15384" y="18399"/>
                  </a:lnTo>
                  <a:lnTo>
                    <a:pt x="9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2253590" y="4788553"/>
              <a:ext cx="85753" cy="90716"/>
            </a:xfrm>
            <a:custGeom>
              <a:rect b="b" l="l" r="r" t="t"/>
              <a:pathLst>
                <a:path extrusionOk="0" h="5831" w="5512">
                  <a:moveTo>
                    <a:pt x="1972" y="1"/>
                  </a:moveTo>
                  <a:lnTo>
                    <a:pt x="0" y="4521"/>
                  </a:lnTo>
                  <a:lnTo>
                    <a:pt x="3718" y="5830"/>
                  </a:lnTo>
                  <a:lnTo>
                    <a:pt x="5511" y="1279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2138947" y="4856244"/>
              <a:ext cx="177449" cy="89129"/>
            </a:xfrm>
            <a:custGeom>
              <a:rect b="b" l="l" r="r" t="t"/>
              <a:pathLst>
                <a:path extrusionOk="0" h="5729" w="11406">
                  <a:moveTo>
                    <a:pt x="6922" y="0"/>
                  </a:moveTo>
                  <a:lnTo>
                    <a:pt x="642" y="1069"/>
                  </a:lnTo>
                  <a:cubicBezTo>
                    <a:pt x="409" y="1146"/>
                    <a:pt x="223" y="1327"/>
                    <a:pt x="144" y="1560"/>
                  </a:cubicBezTo>
                  <a:cubicBezTo>
                    <a:pt x="0" y="1973"/>
                    <a:pt x="219" y="2423"/>
                    <a:pt x="632" y="2567"/>
                  </a:cubicBezTo>
                  <a:lnTo>
                    <a:pt x="9607" y="5676"/>
                  </a:lnTo>
                  <a:cubicBezTo>
                    <a:pt x="9709" y="5711"/>
                    <a:pt x="9812" y="5728"/>
                    <a:pt x="9914" y="5728"/>
                  </a:cubicBezTo>
                  <a:cubicBezTo>
                    <a:pt x="10303" y="5728"/>
                    <a:pt x="10668" y="5485"/>
                    <a:pt x="10802" y="5097"/>
                  </a:cubicBezTo>
                  <a:lnTo>
                    <a:pt x="11406" y="1553"/>
                  </a:lnTo>
                  <a:lnTo>
                    <a:pt x="6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2244738" y="4220269"/>
              <a:ext cx="371000" cy="629550"/>
            </a:xfrm>
            <a:custGeom>
              <a:rect b="b" l="l" r="r" t="t"/>
              <a:pathLst>
                <a:path extrusionOk="0" h="40466" w="23847">
                  <a:moveTo>
                    <a:pt x="23847" y="0"/>
                  </a:moveTo>
                  <a:lnTo>
                    <a:pt x="20496" y="41"/>
                  </a:lnTo>
                  <a:lnTo>
                    <a:pt x="9698" y="52"/>
                  </a:lnTo>
                  <a:lnTo>
                    <a:pt x="12517" y="3479"/>
                  </a:lnTo>
                  <a:lnTo>
                    <a:pt x="6274" y="17576"/>
                  </a:lnTo>
                  <a:lnTo>
                    <a:pt x="0" y="38048"/>
                  </a:lnTo>
                  <a:lnTo>
                    <a:pt x="7149" y="40465"/>
                  </a:lnTo>
                  <a:lnTo>
                    <a:pt x="14114" y="19236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388333" y="3864702"/>
              <a:ext cx="237096" cy="389233"/>
            </a:xfrm>
            <a:custGeom>
              <a:rect b="b" l="l" r="r" t="t"/>
              <a:pathLst>
                <a:path extrusionOk="0" h="25019" w="15240">
                  <a:moveTo>
                    <a:pt x="3410" y="1"/>
                  </a:moveTo>
                  <a:cubicBezTo>
                    <a:pt x="3410" y="1"/>
                    <a:pt x="2955" y="66"/>
                    <a:pt x="2350" y="380"/>
                  </a:cubicBezTo>
                  <a:cubicBezTo>
                    <a:pt x="869" y="1148"/>
                    <a:pt x="0" y="2739"/>
                    <a:pt x="39" y="4408"/>
                  </a:cubicBezTo>
                  <a:lnTo>
                    <a:pt x="6" y="24298"/>
                  </a:lnTo>
                  <a:cubicBezTo>
                    <a:pt x="6" y="24298"/>
                    <a:pt x="2284" y="25018"/>
                    <a:pt x="5719" y="25018"/>
                  </a:cubicBezTo>
                  <a:cubicBezTo>
                    <a:pt x="8217" y="25018"/>
                    <a:pt x="11327" y="24637"/>
                    <a:pt x="14617" y="23320"/>
                  </a:cubicBezTo>
                  <a:lnTo>
                    <a:pt x="14550" y="3480"/>
                  </a:lnTo>
                  <a:cubicBezTo>
                    <a:pt x="14558" y="3236"/>
                    <a:pt x="15240" y="1472"/>
                    <a:pt x="15057" y="1310"/>
                  </a:cubicBezTo>
                  <a:cubicBezTo>
                    <a:pt x="14566" y="874"/>
                    <a:pt x="13919" y="260"/>
                    <a:pt x="12885" y="40"/>
                  </a:cubicBezTo>
                  <a:cubicBezTo>
                    <a:pt x="12760" y="15"/>
                    <a:pt x="12633" y="2"/>
                    <a:pt x="12506" y="2"/>
                  </a:cubicBezTo>
                  <a:cubicBezTo>
                    <a:pt x="12493" y="2"/>
                    <a:pt x="12480" y="2"/>
                    <a:pt x="12468" y="2"/>
                  </a:cubicBezTo>
                  <a:lnTo>
                    <a:pt x="34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316380" y="3908310"/>
              <a:ext cx="149679" cy="199618"/>
            </a:xfrm>
            <a:custGeom>
              <a:rect b="b" l="l" r="r" t="t"/>
              <a:pathLst>
                <a:path extrusionOk="0" h="12831" w="9621">
                  <a:moveTo>
                    <a:pt x="4915" y="0"/>
                  </a:moveTo>
                  <a:lnTo>
                    <a:pt x="1" y="12831"/>
                  </a:lnTo>
                  <a:lnTo>
                    <a:pt x="9621" y="10498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465903" y="3777783"/>
              <a:ext cx="76481" cy="123775"/>
            </a:xfrm>
            <a:custGeom>
              <a:rect b="b" l="l" r="r" t="t"/>
              <a:pathLst>
                <a:path extrusionOk="0" h="7956" w="4916">
                  <a:moveTo>
                    <a:pt x="4142" y="0"/>
                  </a:moveTo>
                  <a:lnTo>
                    <a:pt x="44" y="2833"/>
                  </a:lnTo>
                  <a:lnTo>
                    <a:pt x="15" y="5511"/>
                  </a:lnTo>
                  <a:cubicBezTo>
                    <a:pt x="1" y="6856"/>
                    <a:pt x="1087" y="7956"/>
                    <a:pt x="2433" y="7956"/>
                  </a:cubicBezTo>
                  <a:cubicBezTo>
                    <a:pt x="3757" y="7956"/>
                    <a:pt x="4834" y="6891"/>
                    <a:pt x="4851" y="5569"/>
                  </a:cubicBezTo>
                  <a:lnTo>
                    <a:pt x="4915" y="507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2466230" y="3771560"/>
              <a:ext cx="80339" cy="83202"/>
            </a:xfrm>
            <a:custGeom>
              <a:rect b="b" l="l" r="r" t="t"/>
              <a:pathLst>
                <a:path extrusionOk="0" h="5348" w="5164">
                  <a:moveTo>
                    <a:pt x="4408" y="0"/>
                  </a:moveTo>
                  <a:lnTo>
                    <a:pt x="3103" y="911"/>
                  </a:lnTo>
                  <a:lnTo>
                    <a:pt x="25" y="3392"/>
                  </a:lnTo>
                  <a:lnTo>
                    <a:pt x="0" y="5348"/>
                  </a:lnTo>
                  <a:cubicBezTo>
                    <a:pt x="0" y="5348"/>
                    <a:pt x="9" y="5348"/>
                    <a:pt x="25" y="5348"/>
                  </a:cubicBezTo>
                  <a:cubicBezTo>
                    <a:pt x="413" y="5348"/>
                    <a:pt x="5163" y="5241"/>
                    <a:pt x="4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2483670" y="3864407"/>
              <a:ext cx="77383" cy="70522"/>
            </a:xfrm>
            <a:custGeom>
              <a:rect b="b" l="l" r="r" t="t"/>
              <a:pathLst>
                <a:path extrusionOk="0" h="4533" w="4974">
                  <a:moveTo>
                    <a:pt x="3709" y="1"/>
                  </a:moveTo>
                  <a:lnTo>
                    <a:pt x="0" y="1959"/>
                  </a:lnTo>
                  <a:lnTo>
                    <a:pt x="2577" y="4533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2448432" y="3864702"/>
              <a:ext cx="35253" cy="62168"/>
            </a:xfrm>
            <a:custGeom>
              <a:rect b="b" l="l" r="r" t="t"/>
              <a:pathLst>
                <a:path extrusionOk="0" h="3996" w="2266">
                  <a:moveTo>
                    <a:pt x="254" y="1"/>
                  </a:moveTo>
                  <a:lnTo>
                    <a:pt x="0" y="3995"/>
                  </a:lnTo>
                  <a:lnTo>
                    <a:pt x="0" y="3995"/>
                  </a:lnTo>
                  <a:lnTo>
                    <a:pt x="2265" y="194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2407671" y="3730441"/>
              <a:ext cx="46455" cy="44448"/>
            </a:xfrm>
            <a:custGeom>
              <a:rect b="b" l="l" r="r" t="t"/>
              <a:pathLst>
                <a:path extrusionOk="0" h="2857" w="2986">
                  <a:moveTo>
                    <a:pt x="1445" y="1"/>
                  </a:moveTo>
                  <a:cubicBezTo>
                    <a:pt x="676" y="1"/>
                    <a:pt x="40" y="613"/>
                    <a:pt x="17" y="1386"/>
                  </a:cubicBezTo>
                  <a:cubicBezTo>
                    <a:pt x="0" y="1964"/>
                    <a:pt x="333" y="2494"/>
                    <a:pt x="860" y="2732"/>
                  </a:cubicBezTo>
                  <a:cubicBezTo>
                    <a:pt x="1048" y="2816"/>
                    <a:pt x="1247" y="2857"/>
                    <a:pt x="1445" y="2857"/>
                  </a:cubicBezTo>
                  <a:cubicBezTo>
                    <a:pt x="1802" y="2857"/>
                    <a:pt x="2154" y="2723"/>
                    <a:pt x="2425" y="2468"/>
                  </a:cubicBezTo>
                  <a:cubicBezTo>
                    <a:pt x="2845" y="2071"/>
                    <a:pt x="2985" y="1461"/>
                    <a:pt x="2779" y="921"/>
                  </a:cubicBezTo>
                  <a:cubicBezTo>
                    <a:pt x="2575" y="381"/>
                    <a:pt x="2065" y="19"/>
                    <a:pt x="1487" y="2"/>
                  </a:cubicBezTo>
                  <a:cubicBezTo>
                    <a:pt x="1473" y="1"/>
                    <a:pt x="1459" y="1"/>
                    <a:pt x="1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377443" y="3675368"/>
              <a:ext cx="80728" cy="70849"/>
            </a:xfrm>
            <a:custGeom>
              <a:rect b="b" l="l" r="r" t="t"/>
              <a:pathLst>
                <a:path extrusionOk="0" h="4554" w="5189">
                  <a:moveTo>
                    <a:pt x="4275" y="0"/>
                  </a:moveTo>
                  <a:lnTo>
                    <a:pt x="2750" y="11"/>
                  </a:lnTo>
                  <a:cubicBezTo>
                    <a:pt x="2750" y="11"/>
                    <a:pt x="1" y="4269"/>
                    <a:pt x="4150" y="4554"/>
                  </a:cubicBezTo>
                  <a:lnTo>
                    <a:pt x="5189" y="2328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418810" y="3683224"/>
              <a:ext cx="128972" cy="157955"/>
            </a:xfrm>
            <a:custGeom>
              <a:rect b="b" l="l" r="r" t="t"/>
              <a:pathLst>
                <a:path extrusionOk="0" h="10153" w="8290">
                  <a:moveTo>
                    <a:pt x="2004" y="0"/>
                  </a:moveTo>
                  <a:cubicBezTo>
                    <a:pt x="1017" y="0"/>
                    <a:pt x="203" y="784"/>
                    <a:pt x="173" y="1778"/>
                  </a:cubicBezTo>
                  <a:lnTo>
                    <a:pt x="65" y="6066"/>
                  </a:lnTo>
                  <a:cubicBezTo>
                    <a:pt x="1" y="8255"/>
                    <a:pt x="1723" y="10081"/>
                    <a:pt x="3913" y="10146"/>
                  </a:cubicBezTo>
                  <a:lnTo>
                    <a:pt x="4061" y="10151"/>
                  </a:lnTo>
                  <a:cubicBezTo>
                    <a:pt x="4101" y="10152"/>
                    <a:pt x="4141" y="10153"/>
                    <a:pt x="4181" y="10153"/>
                  </a:cubicBezTo>
                  <a:cubicBezTo>
                    <a:pt x="6316" y="10153"/>
                    <a:pt x="8078" y="8454"/>
                    <a:pt x="8141" y="6304"/>
                  </a:cubicBezTo>
                  <a:lnTo>
                    <a:pt x="8274" y="1210"/>
                  </a:lnTo>
                  <a:cubicBezTo>
                    <a:pt x="8290" y="644"/>
                    <a:pt x="7844" y="170"/>
                    <a:pt x="7277" y="154"/>
                  </a:cubicBezTo>
                  <a:lnTo>
                    <a:pt x="2061" y="1"/>
                  </a:lnTo>
                  <a:cubicBezTo>
                    <a:pt x="2042" y="0"/>
                    <a:pt x="2023" y="0"/>
                    <a:pt x="2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2362757" y="3626222"/>
              <a:ext cx="256683" cy="186379"/>
            </a:xfrm>
            <a:custGeom>
              <a:rect b="b" l="l" r="r" t="t"/>
              <a:pathLst>
                <a:path extrusionOk="0" h="11980" w="16499">
                  <a:moveTo>
                    <a:pt x="9024" y="0"/>
                  </a:moveTo>
                  <a:cubicBezTo>
                    <a:pt x="7577" y="0"/>
                    <a:pt x="6298" y="555"/>
                    <a:pt x="5833" y="765"/>
                  </a:cubicBezTo>
                  <a:cubicBezTo>
                    <a:pt x="5101" y="446"/>
                    <a:pt x="4424" y="91"/>
                    <a:pt x="3758" y="91"/>
                  </a:cubicBezTo>
                  <a:cubicBezTo>
                    <a:pt x="3282" y="91"/>
                    <a:pt x="2811" y="273"/>
                    <a:pt x="2331" y="780"/>
                  </a:cubicBezTo>
                  <a:cubicBezTo>
                    <a:pt x="1" y="3241"/>
                    <a:pt x="2648" y="5191"/>
                    <a:pt x="3028" y="5665"/>
                  </a:cubicBezTo>
                  <a:cubicBezTo>
                    <a:pt x="3036" y="5679"/>
                    <a:pt x="3041" y="5685"/>
                    <a:pt x="3044" y="5685"/>
                  </a:cubicBezTo>
                  <a:cubicBezTo>
                    <a:pt x="3077" y="5685"/>
                    <a:pt x="2786" y="4835"/>
                    <a:pt x="3051" y="4835"/>
                  </a:cubicBezTo>
                  <a:cubicBezTo>
                    <a:pt x="3073" y="4835"/>
                    <a:pt x="3100" y="4841"/>
                    <a:pt x="3130" y="4854"/>
                  </a:cubicBezTo>
                  <a:lnTo>
                    <a:pt x="3398" y="5060"/>
                  </a:lnTo>
                  <a:cubicBezTo>
                    <a:pt x="3576" y="5223"/>
                    <a:pt x="3680" y="5279"/>
                    <a:pt x="3739" y="5279"/>
                  </a:cubicBezTo>
                  <a:cubicBezTo>
                    <a:pt x="3874" y="5279"/>
                    <a:pt x="3776" y="4987"/>
                    <a:pt x="3776" y="4987"/>
                  </a:cubicBezTo>
                  <a:lnTo>
                    <a:pt x="3776" y="4987"/>
                  </a:lnTo>
                  <a:cubicBezTo>
                    <a:pt x="3776" y="4987"/>
                    <a:pt x="4491" y="5078"/>
                    <a:pt x="5611" y="5078"/>
                  </a:cubicBezTo>
                  <a:cubicBezTo>
                    <a:pt x="6680" y="5078"/>
                    <a:pt x="8118" y="4995"/>
                    <a:pt x="9658" y="4674"/>
                  </a:cubicBezTo>
                  <a:lnTo>
                    <a:pt x="9658" y="4674"/>
                  </a:lnTo>
                  <a:cubicBezTo>
                    <a:pt x="9493" y="5787"/>
                    <a:pt x="9548" y="7564"/>
                    <a:pt x="11525" y="7704"/>
                  </a:cubicBezTo>
                  <a:lnTo>
                    <a:pt x="11522" y="11980"/>
                  </a:lnTo>
                  <a:cubicBezTo>
                    <a:pt x="11522" y="11980"/>
                    <a:pt x="16498" y="7641"/>
                    <a:pt x="15125" y="4243"/>
                  </a:cubicBezTo>
                  <a:cubicBezTo>
                    <a:pt x="14369" y="2372"/>
                    <a:pt x="12675" y="2314"/>
                    <a:pt x="12675" y="2314"/>
                  </a:cubicBezTo>
                  <a:lnTo>
                    <a:pt x="12673" y="2317"/>
                  </a:lnTo>
                  <a:cubicBezTo>
                    <a:pt x="12014" y="1043"/>
                    <a:pt x="10851" y="80"/>
                    <a:pt x="9286" y="6"/>
                  </a:cubicBezTo>
                  <a:cubicBezTo>
                    <a:pt x="9198" y="2"/>
                    <a:pt x="9111" y="0"/>
                    <a:pt x="9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2529767" y="3736042"/>
              <a:ext cx="48119" cy="44479"/>
            </a:xfrm>
            <a:custGeom>
              <a:rect b="b" l="l" r="r" t="t"/>
              <a:pathLst>
                <a:path extrusionOk="0" h="2859" w="3093">
                  <a:moveTo>
                    <a:pt x="1548" y="1"/>
                  </a:moveTo>
                  <a:cubicBezTo>
                    <a:pt x="1463" y="1"/>
                    <a:pt x="1377" y="8"/>
                    <a:pt x="1291" y="24"/>
                  </a:cubicBezTo>
                  <a:cubicBezTo>
                    <a:pt x="515" y="166"/>
                    <a:pt x="1" y="909"/>
                    <a:pt x="141" y="1685"/>
                  </a:cubicBezTo>
                  <a:cubicBezTo>
                    <a:pt x="267" y="2375"/>
                    <a:pt x="868" y="2858"/>
                    <a:pt x="1546" y="2858"/>
                  </a:cubicBezTo>
                  <a:cubicBezTo>
                    <a:pt x="1630" y="2858"/>
                    <a:pt x="1716" y="2851"/>
                    <a:pt x="1802" y="2835"/>
                  </a:cubicBezTo>
                  <a:cubicBezTo>
                    <a:pt x="2577" y="2693"/>
                    <a:pt x="3093" y="1950"/>
                    <a:pt x="2951" y="1174"/>
                  </a:cubicBezTo>
                  <a:cubicBezTo>
                    <a:pt x="2826" y="484"/>
                    <a:pt x="2225" y="1"/>
                    <a:pt x="1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2220639" y="3980046"/>
              <a:ext cx="627714" cy="627698"/>
            </a:xfrm>
            <a:custGeom>
              <a:rect b="b" l="l" r="r" t="t"/>
              <a:pathLst>
                <a:path extrusionOk="0" h="40347" w="40348">
                  <a:moveTo>
                    <a:pt x="20173" y="1"/>
                  </a:moveTo>
                  <a:cubicBezTo>
                    <a:pt x="14823" y="1"/>
                    <a:pt x="9693" y="2127"/>
                    <a:pt x="5910" y="5910"/>
                  </a:cubicBezTo>
                  <a:cubicBezTo>
                    <a:pt x="2126" y="9693"/>
                    <a:pt x="1" y="14823"/>
                    <a:pt x="1" y="20173"/>
                  </a:cubicBezTo>
                  <a:cubicBezTo>
                    <a:pt x="1" y="25523"/>
                    <a:pt x="2126" y="30655"/>
                    <a:pt x="5910" y="34438"/>
                  </a:cubicBezTo>
                  <a:cubicBezTo>
                    <a:pt x="9693" y="38221"/>
                    <a:pt x="14823" y="40347"/>
                    <a:pt x="20173" y="40347"/>
                  </a:cubicBezTo>
                  <a:cubicBezTo>
                    <a:pt x="25523" y="40347"/>
                    <a:pt x="30655" y="38221"/>
                    <a:pt x="34438" y="34438"/>
                  </a:cubicBezTo>
                  <a:cubicBezTo>
                    <a:pt x="38221" y="30655"/>
                    <a:pt x="40347" y="25523"/>
                    <a:pt x="40347" y="20173"/>
                  </a:cubicBezTo>
                  <a:cubicBezTo>
                    <a:pt x="40347" y="14823"/>
                    <a:pt x="38221" y="9693"/>
                    <a:pt x="34438" y="5910"/>
                  </a:cubicBezTo>
                  <a:cubicBezTo>
                    <a:pt x="30655" y="2127"/>
                    <a:pt x="25523" y="1"/>
                    <a:pt x="20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2288330" y="4047752"/>
              <a:ext cx="492302" cy="492286"/>
            </a:xfrm>
            <a:custGeom>
              <a:rect b="b" l="l" r="r" t="t"/>
              <a:pathLst>
                <a:path extrusionOk="0" h="31643" w="31644">
                  <a:moveTo>
                    <a:pt x="15822" y="1"/>
                  </a:moveTo>
                  <a:cubicBezTo>
                    <a:pt x="11626" y="1"/>
                    <a:pt x="7603" y="1668"/>
                    <a:pt x="4635" y="4634"/>
                  </a:cubicBezTo>
                  <a:cubicBezTo>
                    <a:pt x="1668" y="7602"/>
                    <a:pt x="1" y="11625"/>
                    <a:pt x="1" y="15821"/>
                  </a:cubicBezTo>
                  <a:cubicBezTo>
                    <a:pt x="1" y="20018"/>
                    <a:pt x="1668" y="24042"/>
                    <a:pt x="4635" y="27009"/>
                  </a:cubicBezTo>
                  <a:cubicBezTo>
                    <a:pt x="7603" y="29975"/>
                    <a:pt x="11626" y="31642"/>
                    <a:pt x="15822" y="31642"/>
                  </a:cubicBezTo>
                  <a:cubicBezTo>
                    <a:pt x="20018" y="31642"/>
                    <a:pt x="24043" y="29975"/>
                    <a:pt x="27011" y="27009"/>
                  </a:cubicBezTo>
                  <a:cubicBezTo>
                    <a:pt x="29977" y="24042"/>
                    <a:pt x="31644" y="20018"/>
                    <a:pt x="31644" y="15821"/>
                  </a:cubicBezTo>
                  <a:cubicBezTo>
                    <a:pt x="31644" y="11625"/>
                    <a:pt x="29977" y="7602"/>
                    <a:pt x="27011" y="4634"/>
                  </a:cubicBezTo>
                  <a:cubicBezTo>
                    <a:pt x="24043" y="1668"/>
                    <a:pt x="20018" y="1"/>
                    <a:pt x="15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2524321" y="4047752"/>
              <a:ext cx="256310" cy="492706"/>
            </a:xfrm>
            <a:custGeom>
              <a:rect b="b" l="l" r="r" t="t"/>
              <a:pathLst>
                <a:path extrusionOk="0" h="31670" w="16475">
                  <a:moveTo>
                    <a:pt x="889" y="1"/>
                  </a:moveTo>
                  <a:cubicBezTo>
                    <a:pt x="591" y="1"/>
                    <a:pt x="296" y="11"/>
                    <a:pt x="0" y="28"/>
                  </a:cubicBezTo>
                  <a:cubicBezTo>
                    <a:pt x="8195" y="496"/>
                    <a:pt x="13888" y="7393"/>
                    <a:pt x="13888" y="15835"/>
                  </a:cubicBezTo>
                  <a:cubicBezTo>
                    <a:pt x="13888" y="24278"/>
                    <a:pt x="8195" y="31175"/>
                    <a:pt x="0" y="31642"/>
                  </a:cubicBezTo>
                  <a:cubicBezTo>
                    <a:pt x="296" y="31660"/>
                    <a:pt x="591" y="31670"/>
                    <a:pt x="889" y="31670"/>
                  </a:cubicBezTo>
                  <a:cubicBezTo>
                    <a:pt x="9497" y="31670"/>
                    <a:pt x="16475" y="24580"/>
                    <a:pt x="16475" y="15835"/>
                  </a:cubicBezTo>
                  <a:cubicBezTo>
                    <a:pt x="16475" y="7090"/>
                    <a:pt x="9497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2419588" y="4120826"/>
              <a:ext cx="223266" cy="346886"/>
            </a:xfrm>
            <a:custGeom>
              <a:rect b="b" l="l" r="r" t="t"/>
              <a:pathLst>
                <a:path extrusionOk="0" h="22297" w="14351">
                  <a:moveTo>
                    <a:pt x="6001" y="1"/>
                  </a:moveTo>
                  <a:lnTo>
                    <a:pt x="6001" y="2611"/>
                  </a:lnTo>
                  <a:cubicBezTo>
                    <a:pt x="2158" y="3086"/>
                    <a:pt x="286" y="5292"/>
                    <a:pt x="286" y="7900"/>
                  </a:cubicBezTo>
                  <a:cubicBezTo>
                    <a:pt x="286" y="14067"/>
                    <a:pt x="9724" y="12145"/>
                    <a:pt x="9724" y="14778"/>
                  </a:cubicBezTo>
                  <a:cubicBezTo>
                    <a:pt x="9724" y="15585"/>
                    <a:pt x="8965" y="16129"/>
                    <a:pt x="7020" y="16129"/>
                  </a:cubicBezTo>
                  <a:cubicBezTo>
                    <a:pt x="5100" y="16129"/>
                    <a:pt x="3013" y="15466"/>
                    <a:pt x="1543" y="14494"/>
                  </a:cubicBezTo>
                  <a:lnTo>
                    <a:pt x="0" y="17956"/>
                  </a:lnTo>
                  <a:cubicBezTo>
                    <a:pt x="1376" y="18904"/>
                    <a:pt x="3630" y="19592"/>
                    <a:pt x="6001" y="19759"/>
                  </a:cubicBezTo>
                  <a:lnTo>
                    <a:pt x="6001" y="22296"/>
                  </a:lnTo>
                  <a:lnTo>
                    <a:pt x="8847" y="22296"/>
                  </a:lnTo>
                  <a:lnTo>
                    <a:pt x="8847" y="19665"/>
                  </a:lnTo>
                  <a:cubicBezTo>
                    <a:pt x="12547" y="19119"/>
                    <a:pt x="14350" y="16936"/>
                    <a:pt x="14350" y="14422"/>
                  </a:cubicBezTo>
                  <a:cubicBezTo>
                    <a:pt x="14350" y="8303"/>
                    <a:pt x="4935" y="10200"/>
                    <a:pt x="4935" y="7662"/>
                  </a:cubicBezTo>
                  <a:cubicBezTo>
                    <a:pt x="4935" y="6833"/>
                    <a:pt x="5646" y="6169"/>
                    <a:pt x="7614" y="6169"/>
                  </a:cubicBezTo>
                  <a:cubicBezTo>
                    <a:pt x="9061" y="6169"/>
                    <a:pt x="10625" y="6595"/>
                    <a:pt x="12215" y="7450"/>
                  </a:cubicBezTo>
                  <a:lnTo>
                    <a:pt x="13662" y="3962"/>
                  </a:lnTo>
                  <a:cubicBezTo>
                    <a:pt x="12334" y="3180"/>
                    <a:pt x="10603" y="2706"/>
                    <a:pt x="8847" y="2563"/>
                  </a:cubicBezTo>
                  <a:lnTo>
                    <a:pt x="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2548171" y="4184611"/>
              <a:ext cx="91276" cy="81521"/>
            </a:xfrm>
            <a:custGeom>
              <a:rect b="b" l="l" r="r" t="t"/>
              <a:pathLst>
                <a:path extrusionOk="0" h="5240" w="5867">
                  <a:moveTo>
                    <a:pt x="3027" y="0"/>
                  </a:moveTo>
                  <a:cubicBezTo>
                    <a:pt x="2242" y="0"/>
                    <a:pt x="1465" y="342"/>
                    <a:pt x="934" y="1000"/>
                  </a:cubicBezTo>
                  <a:cubicBezTo>
                    <a:pt x="1" y="2155"/>
                    <a:pt x="182" y="3846"/>
                    <a:pt x="1338" y="4779"/>
                  </a:cubicBezTo>
                  <a:cubicBezTo>
                    <a:pt x="1734" y="5099"/>
                    <a:pt x="2164" y="5239"/>
                    <a:pt x="2595" y="5239"/>
                  </a:cubicBezTo>
                  <a:cubicBezTo>
                    <a:pt x="3420" y="5239"/>
                    <a:pt x="4252" y="4725"/>
                    <a:pt x="4864" y="3967"/>
                  </a:cubicBezTo>
                  <a:cubicBezTo>
                    <a:pt x="5796" y="2812"/>
                    <a:pt x="5867" y="1529"/>
                    <a:pt x="4712" y="598"/>
                  </a:cubicBezTo>
                  <a:lnTo>
                    <a:pt x="4712" y="596"/>
                  </a:lnTo>
                  <a:cubicBezTo>
                    <a:pt x="4215" y="195"/>
                    <a:pt x="3619" y="0"/>
                    <a:pt x="3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2584311" y="4148611"/>
              <a:ext cx="81926" cy="83435"/>
            </a:xfrm>
            <a:custGeom>
              <a:rect b="b" l="l" r="r" t="t"/>
              <a:pathLst>
                <a:path extrusionOk="0" h="5363" w="5266">
                  <a:moveTo>
                    <a:pt x="3610" y="1"/>
                  </a:moveTo>
                  <a:cubicBezTo>
                    <a:pt x="3179" y="1"/>
                    <a:pt x="2753" y="188"/>
                    <a:pt x="2460" y="548"/>
                  </a:cubicBezTo>
                  <a:lnTo>
                    <a:pt x="511" y="2964"/>
                  </a:lnTo>
                  <a:cubicBezTo>
                    <a:pt x="1" y="3598"/>
                    <a:pt x="99" y="4525"/>
                    <a:pt x="731" y="5038"/>
                  </a:cubicBezTo>
                  <a:cubicBezTo>
                    <a:pt x="1004" y="5257"/>
                    <a:pt x="1331" y="5363"/>
                    <a:pt x="1656" y="5363"/>
                  </a:cubicBezTo>
                  <a:cubicBezTo>
                    <a:pt x="2087" y="5363"/>
                    <a:pt x="2513" y="5176"/>
                    <a:pt x="2806" y="4816"/>
                  </a:cubicBezTo>
                  <a:lnTo>
                    <a:pt x="4756" y="2400"/>
                  </a:lnTo>
                  <a:cubicBezTo>
                    <a:pt x="5266" y="1766"/>
                    <a:pt x="5166" y="839"/>
                    <a:pt x="4534" y="326"/>
                  </a:cubicBezTo>
                  <a:cubicBezTo>
                    <a:pt x="4262" y="107"/>
                    <a:pt x="3935" y="1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2525659" y="3868172"/>
              <a:ext cx="270701" cy="335373"/>
            </a:xfrm>
            <a:custGeom>
              <a:rect b="b" l="l" r="r" t="t"/>
              <a:pathLst>
                <a:path extrusionOk="0" h="21557" w="17400">
                  <a:moveTo>
                    <a:pt x="3645" y="1"/>
                  </a:moveTo>
                  <a:cubicBezTo>
                    <a:pt x="3102" y="1"/>
                    <a:pt x="2609" y="131"/>
                    <a:pt x="2299" y="440"/>
                  </a:cubicBezTo>
                  <a:cubicBezTo>
                    <a:pt x="1" y="2262"/>
                    <a:pt x="909" y="4927"/>
                    <a:pt x="2156" y="5965"/>
                  </a:cubicBezTo>
                  <a:lnTo>
                    <a:pt x="10044" y="11944"/>
                  </a:lnTo>
                  <a:lnTo>
                    <a:pt x="5011" y="19152"/>
                  </a:lnTo>
                  <a:lnTo>
                    <a:pt x="9254" y="21556"/>
                  </a:lnTo>
                  <a:lnTo>
                    <a:pt x="17099" y="11709"/>
                  </a:lnTo>
                  <a:cubicBezTo>
                    <a:pt x="17400" y="10911"/>
                    <a:pt x="17207" y="10009"/>
                    <a:pt x="16605" y="9403"/>
                  </a:cubicBezTo>
                  <a:lnTo>
                    <a:pt x="6237" y="942"/>
                  </a:lnTo>
                  <a:cubicBezTo>
                    <a:pt x="5697" y="400"/>
                    <a:pt x="4595" y="1"/>
                    <a:pt x="3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6"/>
          <p:cNvSpPr txBox="1"/>
          <p:nvPr>
            <p:ph type="title"/>
          </p:nvPr>
        </p:nvSpPr>
        <p:spPr>
          <a:xfrm>
            <a:off x="4515105" y="1222475"/>
            <a:ext cx="24063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 GUPTA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 txBox="1"/>
          <p:nvPr>
            <p:ph type="title"/>
          </p:nvPr>
        </p:nvSpPr>
        <p:spPr>
          <a:xfrm>
            <a:off x="1951650" y="1782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DEPLOYMENT - POLICY PIPELINE</a:t>
            </a:r>
            <a:endParaRPr/>
          </a:p>
        </p:txBody>
      </p:sp>
      <p:pic>
        <p:nvPicPr>
          <p:cNvPr id="867" name="Google Shape;8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3351"/>
            <a:ext cx="7183848" cy="339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175" y="1650200"/>
            <a:ext cx="5674824" cy="31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4"/>
          <p:cNvSpPr txBox="1"/>
          <p:nvPr>
            <p:ph type="title"/>
          </p:nvPr>
        </p:nvSpPr>
        <p:spPr>
          <a:xfrm>
            <a:off x="1076800" y="843600"/>
            <a:ext cx="2123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43" name="Google Shape;443;p27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44" name="Google Shape;444;p27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45" name="Google Shape;445;p27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446" name="Google Shape;446;p27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>
            <p:ph idx="1" type="body"/>
          </p:nvPr>
        </p:nvSpPr>
        <p:spPr>
          <a:xfrm>
            <a:off x="564525" y="1300350"/>
            <a:ext cx="63471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leading HealthCare Management Organization wants to strengthen its middleware by exposing the core logic related to Claims Management as Microservices.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middleware Microservices are to be hosted on Cloud.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Member Portal to be developed that consumes these Microservices and responds back to members who are in need of Claim related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5" name="Google Shape;455;p28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456" name="Google Shape;456;p28"/>
          <p:cNvGrpSpPr/>
          <p:nvPr/>
        </p:nvGrpSpPr>
        <p:grpSpPr>
          <a:xfrm>
            <a:off x="7192346" y="803575"/>
            <a:ext cx="1310538" cy="1167954"/>
            <a:chOff x="5780934" y="2674207"/>
            <a:chExt cx="551481" cy="441337"/>
          </a:xfrm>
        </p:grpSpPr>
        <p:sp>
          <p:nvSpPr>
            <p:cNvPr id="457" name="Google Shape;457;p28"/>
            <p:cNvSpPr/>
            <p:nvPr/>
          </p:nvSpPr>
          <p:spPr>
            <a:xfrm>
              <a:off x="5811487" y="2674207"/>
              <a:ext cx="438668" cy="367310"/>
            </a:xfrm>
            <a:custGeom>
              <a:rect b="b" l="l" r="r" t="t"/>
              <a:pathLst>
                <a:path extrusionOk="0" h="16374" w="19555">
                  <a:moveTo>
                    <a:pt x="14302" y="0"/>
                  </a:moveTo>
                  <a:cubicBezTo>
                    <a:pt x="12974" y="0"/>
                    <a:pt x="11671" y="503"/>
                    <a:pt x="10678" y="1447"/>
                  </a:cubicBezTo>
                  <a:cubicBezTo>
                    <a:pt x="10491" y="1626"/>
                    <a:pt x="10250" y="1714"/>
                    <a:pt x="10007" y="1714"/>
                  </a:cubicBezTo>
                  <a:cubicBezTo>
                    <a:pt x="9761" y="1714"/>
                    <a:pt x="9513" y="1623"/>
                    <a:pt x="9322" y="1443"/>
                  </a:cubicBezTo>
                  <a:cubicBezTo>
                    <a:pt x="8350" y="528"/>
                    <a:pt x="7067" y="19"/>
                    <a:pt x="5735" y="19"/>
                  </a:cubicBezTo>
                  <a:cubicBezTo>
                    <a:pt x="5712" y="19"/>
                    <a:pt x="5690" y="19"/>
                    <a:pt x="5667" y="20"/>
                  </a:cubicBezTo>
                  <a:cubicBezTo>
                    <a:pt x="2389" y="56"/>
                    <a:pt x="1" y="3049"/>
                    <a:pt x="549" y="6283"/>
                  </a:cubicBezTo>
                  <a:cubicBezTo>
                    <a:pt x="741" y="7407"/>
                    <a:pt x="1319" y="8221"/>
                    <a:pt x="2585" y="9480"/>
                  </a:cubicBezTo>
                  <a:cubicBezTo>
                    <a:pt x="3909" y="10799"/>
                    <a:pt x="8070" y="14777"/>
                    <a:pt x="9528" y="16170"/>
                  </a:cubicBezTo>
                  <a:cubicBezTo>
                    <a:pt x="9669" y="16305"/>
                    <a:pt x="9852" y="16373"/>
                    <a:pt x="10035" y="16373"/>
                  </a:cubicBezTo>
                  <a:cubicBezTo>
                    <a:pt x="10219" y="16373"/>
                    <a:pt x="10403" y="16304"/>
                    <a:pt x="10545" y="16167"/>
                  </a:cubicBezTo>
                  <a:cubicBezTo>
                    <a:pt x="12048" y="14719"/>
                    <a:pt x="16431" y="10490"/>
                    <a:pt x="17494" y="9421"/>
                  </a:cubicBezTo>
                  <a:cubicBezTo>
                    <a:pt x="18784" y="8125"/>
                    <a:pt x="19548" y="6956"/>
                    <a:pt x="19551" y="5261"/>
                  </a:cubicBezTo>
                  <a:cubicBezTo>
                    <a:pt x="19554" y="2950"/>
                    <a:pt x="18066" y="986"/>
                    <a:pt x="15992" y="279"/>
                  </a:cubicBezTo>
                  <a:cubicBezTo>
                    <a:pt x="15439" y="92"/>
                    <a:pt x="14868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86416" y="2687667"/>
              <a:ext cx="263694" cy="353850"/>
            </a:xfrm>
            <a:custGeom>
              <a:rect b="b" l="l" r="r" t="t"/>
              <a:pathLst>
                <a:path extrusionOk="0" h="15774" w="11755">
                  <a:moveTo>
                    <a:pt x="8937" y="0"/>
                  </a:moveTo>
                  <a:cubicBezTo>
                    <a:pt x="9338" y="762"/>
                    <a:pt x="9547" y="1610"/>
                    <a:pt x="9544" y="2472"/>
                  </a:cubicBezTo>
                  <a:cubicBezTo>
                    <a:pt x="9541" y="4184"/>
                    <a:pt x="8769" y="5365"/>
                    <a:pt x="7466" y="6674"/>
                  </a:cubicBezTo>
                  <a:cubicBezTo>
                    <a:pt x="6243" y="7902"/>
                    <a:pt x="669" y="13274"/>
                    <a:pt x="1" y="13917"/>
                  </a:cubicBezTo>
                  <a:cubicBezTo>
                    <a:pt x="707" y="14593"/>
                    <a:pt x="1322" y="15182"/>
                    <a:pt x="1728" y="15570"/>
                  </a:cubicBezTo>
                  <a:cubicBezTo>
                    <a:pt x="1870" y="15705"/>
                    <a:pt x="2053" y="15773"/>
                    <a:pt x="2235" y="15773"/>
                  </a:cubicBezTo>
                  <a:cubicBezTo>
                    <a:pt x="2420" y="15773"/>
                    <a:pt x="2604" y="15704"/>
                    <a:pt x="2747" y="15567"/>
                  </a:cubicBezTo>
                  <a:cubicBezTo>
                    <a:pt x="4248" y="14119"/>
                    <a:pt x="8631" y="9890"/>
                    <a:pt x="9696" y="8821"/>
                  </a:cubicBezTo>
                  <a:cubicBezTo>
                    <a:pt x="10986" y="7525"/>
                    <a:pt x="11749" y="6356"/>
                    <a:pt x="11752" y="4660"/>
                  </a:cubicBezTo>
                  <a:cubicBezTo>
                    <a:pt x="11755" y="2638"/>
                    <a:pt x="10613" y="879"/>
                    <a:pt x="8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6074688" y="2889828"/>
              <a:ext cx="164498" cy="207949"/>
            </a:xfrm>
            <a:custGeom>
              <a:rect b="b" l="l" r="r" t="t"/>
              <a:pathLst>
                <a:path extrusionOk="0" h="9270" w="7333">
                  <a:moveTo>
                    <a:pt x="3666" y="0"/>
                  </a:moveTo>
                  <a:cubicBezTo>
                    <a:pt x="3161" y="756"/>
                    <a:pt x="1713" y="1304"/>
                    <a:pt x="0" y="1317"/>
                  </a:cubicBezTo>
                  <a:lnTo>
                    <a:pt x="0" y="4424"/>
                  </a:lnTo>
                  <a:cubicBezTo>
                    <a:pt x="0" y="5747"/>
                    <a:pt x="612" y="6996"/>
                    <a:pt x="1657" y="7807"/>
                  </a:cubicBezTo>
                  <a:lnTo>
                    <a:pt x="3443" y="9192"/>
                  </a:lnTo>
                  <a:cubicBezTo>
                    <a:pt x="3509" y="9244"/>
                    <a:pt x="3588" y="9269"/>
                    <a:pt x="3667" y="9269"/>
                  </a:cubicBezTo>
                  <a:cubicBezTo>
                    <a:pt x="3746" y="9269"/>
                    <a:pt x="3824" y="9244"/>
                    <a:pt x="3890" y="9192"/>
                  </a:cubicBezTo>
                  <a:lnTo>
                    <a:pt x="5675" y="7807"/>
                  </a:lnTo>
                  <a:cubicBezTo>
                    <a:pt x="6721" y="6996"/>
                    <a:pt x="7332" y="5747"/>
                    <a:pt x="7332" y="4424"/>
                  </a:cubicBezTo>
                  <a:lnTo>
                    <a:pt x="7332" y="1317"/>
                  </a:lnTo>
                  <a:cubicBezTo>
                    <a:pt x="5619" y="1304"/>
                    <a:pt x="4172" y="756"/>
                    <a:pt x="3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6123231" y="2912081"/>
              <a:ext cx="115954" cy="185696"/>
            </a:xfrm>
            <a:custGeom>
              <a:rect b="b" l="l" r="r" t="t"/>
              <a:pathLst>
                <a:path extrusionOk="0" h="8278" w="5169">
                  <a:moveTo>
                    <a:pt x="3043" y="0"/>
                  </a:moveTo>
                  <a:lnTo>
                    <a:pt x="3043" y="2750"/>
                  </a:lnTo>
                  <a:cubicBezTo>
                    <a:pt x="3043" y="4073"/>
                    <a:pt x="2431" y="5322"/>
                    <a:pt x="1385" y="6133"/>
                  </a:cubicBezTo>
                  <a:lnTo>
                    <a:pt x="1" y="7208"/>
                  </a:lnTo>
                  <a:lnTo>
                    <a:pt x="1279" y="8200"/>
                  </a:lnTo>
                  <a:cubicBezTo>
                    <a:pt x="1345" y="8252"/>
                    <a:pt x="1424" y="8277"/>
                    <a:pt x="1503" y="8277"/>
                  </a:cubicBezTo>
                  <a:cubicBezTo>
                    <a:pt x="1582" y="8277"/>
                    <a:pt x="1660" y="8252"/>
                    <a:pt x="1726" y="8200"/>
                  </a:cubicBezTo>
                  <a:lnTo>
                    <a:pt x="3511" y="6815"/>
                  </a:lnTo>
                  <a:cubicBezTo>
                    <a:pt x="4557" y="6004"/>
                    <a:pt x="5168" y="4755"/>
                    <a:pt x="5168" y="3430"/>
                  </a:cubicBezTo>
                  <a:lnTo>
                    <a:pt x="5168" y="325"/>
                  </a:lnTo>
                  <a:cubicBezTo>
                    <a:pt x="4382" y="320"/>
                    <a:pt x="3652" y="201"/>
                    <a:pt x="3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056899" y="2868181"/>
              <a:ext cx="200053" cy="247363"/>
            </a:xfrm>
            <a:custGeom>
              <a:rect b="b" l="l" r="r" t="t"/>
              <a:pathLst>
                <a:path extrusionOk="0" h="11027" w="8918">
                  <a:moveTo>
                    <a:pt x="4460" y="1795"/>
                  </a:moveTo>
                  <a:cubicBezTo>
                    <a:pt x="4538" y="1795"/>
                    <a:pt x="4616" y="1817"/>
                    <a:pt x="4684" y="1860"/>
                  </a:cubicBezTo>
                  <a:cubicBezTo>
                    <a:pt x="4999" y="2055"/>
                    <a:pt x="5332" y="2216"/>
                    <a:pt x="5679" y="2340"/>
                  </a:cubicBezTo>
                  <a:cubicBezTo>
                    <a:pt x="6228" y="2539"/>
                    <a:pt x="6838" y="2678"/>
                    <a:pt x="7485" y="2751"/>
                  </a:cubicBezTo>
                  <a:cubicBezTo>
                    <a:pt x="7564" y="2761"/>
                    <a:pt x="7623" y="2828"/>
                    <a:pt x="7623" y="2906"/>
                  </a:cubicBezTo>
                  <a:lnTo>
                    <a:pt x="7623" y="5358"/>
                  </a:lnTo>
                  <a:cubicBezTo>
                    <a:pt x="7628" y="6546"/>
                    <a:pt x="7078" y="7668"/>
                    <a:pt x="6136" y="8393"/>
                  </a:cubicBezTo>
                  <a:lnTo>
                    <a:pt x="4555" y="9620"/>
                  </a:lnTo>
                  <a:cubicBezTo>
                    <a:pt x="4527" y="9643"/>
                    <a:pt x="4493" y="9654"/>
                    <a:pt x="4459" y="9654"/>
                  </a:cubicBezTo>
                  <a:cubicBezTo>
                    <a:pt x="4425" y="9654"/>
                    <a:pt x="4392" y="9643"/>
                    <a:pt x="4363" y="9620"/>
                  </a:cubicBezTo>
                  <a:lnTo>
                    <a:pt x="2782" y="8393"/>
                  </a:lnTo>
                  <a:cubicBezTo>
                    <a:pt x="1842" y="7668"/>
                    <a:pt x="1292" y="6546"/>
                    <a:pt x="1295" y="5358"/>
                  </a:cubicBezTo>
                  <a:lnTo>
                    <a:pt x="1295" y="2906"/>
                  </a:lnTo>
                  <a:cubicBezTo>
                    <a:pt x="1295" y="2828"/>
                    <a:pt x="1354" y="2761"/>
                    <a:pt x="1434" y="2751"/>
                  </a:cubicBezTo>
                  <a:cubicBezTo>
                    <a:pt x="2080" y="2678"/>
                    <a:pt x="2692" y="2539"/>
                    <a:pt x="3239" y="2340"/>
                  </a:cubicBezTo>
                  <a:cubicBezTo>
                    <a:pt x="3587" y="2216"/>
                    <a:pt x="3921" y="2055"/>
                    <a:pt x="4234" y="1860"/>
                  </a:cubicBezTo>
                  <a:cubicBezTo>
                    <a:pt x="4303" y="1817"/>
                    <a:pt x="4382" y="1795"/>
                    <a:pt x="4460" y="1795"/>
                  </a:cubicBezTo>
                  <a:close/>
                  <a:moveTo>
                    <a:pt x="4461" y="0"/>
                  </a:moveTo>
                  <a:cubicBezTo>
                    <a:pt x="4325" y="0"/>
                    <a:pt x="4189" y="61"/>
                    <a:pt x="4099" y="182"/>
                  </a:cubicBezTo>
                  <a:cubicBezTo>
                    <a:pt x="4008" y="302"/>
                    <a:pt x="3908" y="417"/>
                    <a:pt x="3800" y="524"/>
                  </a:cubicBezTo>
                  <a:cubicBezTo>
                    <a:pt x="3297" y="1029"/>
                    <a:pt x="2332" y="1479"/>
                    <a:pt x="787" y="1490"/>
                  </a:cubicBezTo>
                  <a:lnTo>
                    <a:pt x="245" y="1495"/>
                  </a:lnTo>
                  <a:cubicBezTo>
                    <a:pt x="110" y="1495"/>
                    <a:pt x="1" y="1605"/>
                    <a:pt x="1" y="1740"/>
                  </a:cubicBezTo>
                  <a:lnTo>
                    <a:pt x="1" y="5389"/>
                  </a:lnTo>
                  <a:cubicBezTo>
                    <a:pt x="1" y="6957"/>
                    <a:pt x="726" y="8437"/>
                    <a:pt x="1965" y="9398"/>
                  </a:cubicBezTo>
                  <a:lnTo>
                    <a:pt x="3750" y="10784"/>
                  </a:lnTo>
                  <a:cubicBezTo>
                    <a:pt x="3953" y="10941"/>
                    <a:pt x="4202" y="11026"/>
                    <a:pt x="4459" y="11026"/>
                  </a:cubicBezTo>
                  <a:cubicBezTo>
                    <a:pt x="4716" y="11026"/>
                    <a:pt x="4965" y="10941"/>
                    <a:pt x="5169" y="10784"/>
                  </a:cubicBezTo>
                  <a:lnTo>
                    <a:pt x="6954" y="9398"/>
                  </a:lnTo>
                  <a:cubicBezTo>
                    <a:pt x="8193" y="8437"/>
                    <a:pt x="8917" y="6955"/>
                    <a:pt x="8917" y="5387"/>
                  </a:cubicBezTo>
                  <a:lnTo>
                    <a:pt x="8917" y="1740"/>
                  </a:lnTo>
                  <a:cubicBezTo>
                    <a:pt x="8917" y="1605"/>
                    <a:pt x="8809" y="1495"/>
                    <a:pt x="8674" y="1493"/>
                  </a:cubicBezTo>
                  <a:lnTo>
                    <a:pt x="8131" y="1490"/>
                  </a:lnTo>
                  <a:cubicBezTo>
                    <a:pt x="6586" y="1479"/>
                    <a:pt x="5601" y="1007"/>
                    <a:pt x="5118" y="524"/>
                  </a:cubicBezTo>
                  <a:cubicBezTo>
                    <a:pt x="5010" y="417"/>
                    <a:pt x="4912" y="302"/>
                    <a:pt x="4822" y="182"/>
                  </a:cubicBezTo>
                  <a:cubicBezTo>
                    <a:pt x="4732" y="61"/>
                    <a:pt x="4596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6122379" y="2898667"/>
              <a:ext cx="134573" cy="216877"/>
            </a:xfrm>
            <a:custGeom>
              <a:rect b="b" l="l" r="r" t="t"/>
              <a:pathLst>
                <a:path extrusionOk="0" h="9668" w="5999">
                  <a:moveTo>
                    <a:pt x="3928" y="1"/>
                  </a:moveTo>
                  <a:lnTo>
                    <a:pt x="3928" y="1296"/>
                  </a:lnTo>
                  <a:cubicBezTo>
                    <a:pt x="4136" y="1335"/>
                    <a:pt x="4349" y="1369"/>
                    <a:pt x="4566" y="1392"/>
                  </a:cubicBezTo>
                  <a:cubicBezTo>
                    <a:pt x="4645" y="1402"/>
                    <a:pt x="4704" y="1469"/>
                    <a:pt x="4704" y="1547"/>
                  </a:cubicBezTo>
                  <a:lnTo>
                    <a:pt x="4704" y="3999"/>
                  </a:lnTo>
                  <a:cubicBezTo>
                    <a:pt x="4709" y="5187"/>
                    <a:pt x="4159" y="6309"/>
                    <a:pt x="3217" y="7034"/>
                  </a:cubicBezTo>
                  <a:lnTo>
                    <a:pt x="1636" y="8261"/>
                  </a:lnTo>
                  <a:cubicBezTo>
                    <a:pt x="1608" y="8283"/>
                    <a:pt x="1574" y="8294"/>
                    <a:pt x="1540" y="8294"/>
                  </a:cubicBezTo>
                  <a:cubicBezTo>
                    <a:pt x="1506" y="8294"/>
                    <a:pt x="1473" y="8283"/>
                    <a:pt x="1444" y="8261"/>
                  </a:cubicBezTo>
                  <a:lnTo>
                    <a:pt x="1057" y="7961"/>
                  </a:lnTo>
                  <a:lnTo>
                    <a:pt x="21" y="8765"/>
                  </a:lnTo>
                  <a:lnTo>
                    <a:pt x="1" y="8781"/>
                  </a:lnTo>
                  <a:lnTo>
                    <a:pt x="831" y="9425"/>
                  </a:lnTo>
                  <a:cubicBezTo>
                    <a:pt x="1040" y="9587"/>
                    <a:pt x="1290" y="9668"/>
                    <a:pt x="1540" y="9668"/>
                  </a:cubicBezTo>
                  <a:cubicBezTo>
                    <a:pt x="1790" y="9668"/>
                    <a:pt x="2041" y="9587"/>
                    <a:pt x="2250" y="9425"/>
                  </a:cubicBezTo>
                  <a:lnTo>
                    <a:pt x="4035" y="8039"/>
                  </a:lnTo>
                  <a:cubicBezTo>
                    <a:pt x="5274" y="7078"/>
                    <a:pt x="5998" y="5596"/>
                    <a:pt x="5998" y="4028"/>
                  </a:cubicBezTo>
                  <a:lnTo>
                    <a:pt x="5998" y="381"/>
                  </a:lnTo>
                  <a:cubicBezTo>
                    <a:pt x="5998" y="246"/>
                    <a:pt x="5890" y="136"/>
                    <a:pt x="5755" y="136"/>
                  </a:cubicBezTo>
                  <a:lnTo>
                    <a:pt x="5212" y="131"/>
                  </a:lnTo>
                  <a:cubicBezTo>
                    <a:pt x="4781" y="131"/>
                    <a:pt x="4350" y="86"/>
                    <a:pt x="3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6117040" y="2948534"/>
              <a:ext cx="90022" cy="74678"/>
            </a:xfrm>
            <a:custGeom>
              <a:rect b="b" l="l" r="r" t="t"/>
              <a:pathLst>
                <a:path extrusionOk="0" h="3329" w="4013">
                  <a:moveTo>
                    <a:pt x="3610" y="1"/>
                  </a:moveTo>
                  <a:cubicBezTo>
                    <a:pt x="3505" y="1"/>
                    <a:pt x="3401" y="47"/>
                    <a:pt x="3330" y="137"/>
                  </a:cubicBezTo>
                  <a:lnTo>
                    <a:pt x="1553" y="2391"/>
                  </a:lnTo>
                  <a:lnTo>
                    <a:pt x="690" y="1264"/>
                  </a:lnTo>
                  <a:cubicBezTo>
                    <a:pt x="620" y="1170"/>
                    <a:pt x="512" y="1120"/>
                    <a:pt x="403" y="1120"/>
                  </a:cubicBezTo>
                  <a:cubicBezTo>
                    <a:pt x="327" y="1120"/>
                    <a:pt x="251" y="1144"/>
                    <a:pt x="187" y="1193"/>
                  </a:cubicBezTo>
                  <a:cubicBezTo>
                    <a:pt x="29" y="1313"/>
                    <a:pt x="1" y="1541"/>
                    <a:pt x="124" y="1696"/>
                  </a:cubicBezTo>
                  <a:lnTo>
                    <a:pt x="1266" y="3189"/>
                  </a:lnTo>
                  <a:cubicBezTo>
                    <a:pt x="1333" y="3276"/>
                    <a:pt x="1437" y="3327"/>
                    <a:pt x="1546" y="3328"/>
                  </a:cubicBezTo>
                  <a:lnTo>
                    <a:pt x="1549" y="3328"/>
                  </a:lnTo>
                  <a:cubicBezTo>
                    <a:pt x="1658" y="3328"/>
                    <a:pt x="1761" y="3278"/>
                    <a:pt x="1829" y="3192"/>
                  </a:cubicBezTo>
                  <a:lnTo>
                    <a:pt x="3890" y="578"/>
                  </a:lnTo>
                  <a:cubicBezTo>
                    <a:pt x="4012" y="424"/>
                    <a:pt x="3985" y="199"/>
                    <a:pt x="3831" y="77"/>
                  </a:cubicBezTo>
                  <a:cubicBezTo>
                    <a:pt x="3765" y="26"/>
                    <a:pt x="3687" y="1"/>
                    <a:pt x="3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5784635" y="2750612"/>
              <a:ext cx="547779" cy="117591"/>
            </a:xfrm>
            <a:custGeom>
              <a:rect b="b" l="l" r="r" t="t"/>
              <a:pathLst>
                <a:path extrusionOk="0" h="5242" w="24419">
                  <a:moveTo>
                    <a:pt x="8948" y="1"/>
                  </a:moveTo>
                  <a:cubicBezTo>
                    <a:pt x="8812" y="1"/>
                    <a:pt x="8676" y="53"/>
                    <a:pt x="8572" y="156"/>
                  </a:cubicBezTo>
                  <a:lnTo>
                    <a:pt x="5821" y="2907"/>
                  </a:lnTo>
                  <a:lnTo>
                    <a:pt x="4884" y="1968"/>
                  </a:lnTo>
                  <a:cubicBezTo>
                    <a:pt x="4780" y="1865"/>
                    <a:pt x="4643" y="1813"/>
                    <a:pt x="4507" y="1813"/>
                  </a:cubicBezTo>
                  <a:cubicBezTo>
                    <a:pt x="4371" y="1813"/>
                    <a:pt x="4235" y="1865"/>
                    <a:pt x="4131" y="1968"/>
                  </a:cubicBezTo>
                  <a:lnTo>
                    <a:pt x="3259" y="2842"/>
                  </a:lnTo>
                  <a:lnTo>
                    <a:pt x="533" y="2842"/>
                  </a:lnTo>
                  <a:cubicBezTo>
                    <a:pt x="239" y="2842"/>
                    <a:pt x="1" y="3080"/>
                    <a:pt x="1" y="3373"/>
                  </a:cubicBezTo>
                  <a:cubicBezTo>
                    <a:pt x="1" y="3666"/>
                    <a:pt x="239" y="3904"/>
                    <a:pt x="533" y="3905"/>
                  </a:cubicBezTo>
                  <a:lnTo>
                    <a:pt x="3481" y="3905"/>
                  </a:lnTo>
                  <a:cubicBezTo>
                    <a:pt x="3622" y="3904"/>
                    <a:pt x="3757" y="3849"/>
                    <a:pt x="3857" y="3749"/>
                  </a:cubicBezTo>
                  <a:lnTo>
                    <a:pt x="4508" y="3097"/>
                  </a:lnTo>
                  <a:lnTo>
                    <a:pt x="5446" y="4034"/>
                  </a:lnTo>
                  <a:cubicBezTo>
                    <a:pt x="5549" y="4138"/>
                    <a:pt x="5685" y="4190"/>
                    <a:pt x="5821" y="4190"/>
                  </a:cubicBezTo>
                  <a:cubicBezTo>
                    <a:pt x="5958" y="4190"/>
                    <a:pt x="6094" y="4138"/>
                    <a:pt x="6198" y="4034"/>
                  </a:cubicBezTo>
                  <a:lnTo>
                    <a:pt x="8949" y="1284"/>
                  </a:lnTo>
                  <a:lnTo>
                    <a:pt x="12750" y="5086"/>
                  </a:lnTo>
                  <a:cubicBezTo>
                    <a:pt x="12854" y="5190"/>
                    <a:pt x="12990" y="5242"/>
                    <a:pt x="13126" y="5242"/>
                  </a:cubicBezTo>
                  <a:cubicBezTo>
                    <a:pt x="13262" y="5242"/>
                    <a:pt x="13398" y="5190"/>
                    <a:pt x="13502" y="5086"/>
                  </a:cubicBezTo>
                  <a:lnTo>
                    <a:pt x="15431" y="3157"/>
                  </a:lnTo>
                  <a:lnTo>
                    <a:pt x="16042" y="3767"/>
                  </a:lnTo>
                  <a:cubicBezTo>
                    <a:pt x="16141" y="3868"/>
                    <a:pt x="16276" y="3923"/>
                    <a:pt x="16418" y="3923"/>
                  </a:cubicBezTo>
                  <a:lnTo>
                    <a:pt x="23882" y="3923"/>
                  </a:lnTo>
                  <a:cubicBezTo>
                    <a:pt x="24179" y="3923"/>
                    <a:pt x="24419" y="3679"/>
                    <a:pt x="24413" y="3382"/>
                  </a:cubicBezTo>
                  <a:cubicBezTo>
                    <a:pt x="24409" y="3088"/>
                    <a:pt x="24156" y="2859"/>
                    <a:pt x="23864" y="2859"/>
                  </a:cubicBezTo>
                  <a:lnTo>
                    <a:pt x="16637" y="2859"/>
                  </a:lnTo>
                  <a:lnTo>
                    <a:pt x="15807" y="2029"/>
                  </a:lnTo>
                  <a:cubicBezTo>
                    <a:pt x="15702" y="1925"/>
                    <a:pt x="15566" y="1873"/>
                    <a:pt x="15430" y="1873"/>
                  </a:cubicBezTo>
                  <a:cubicBezTo>
                    <a:pt x="15294" y="1873"/>
                    <a:pt x="15158" y="1925"/>
                    <a:pt x="15054" y="2029"/>
                  </a:cubicBezTo>
                  <a:lnTo>
                    <a:pt x="13126" y="3957"/>
                  </a:lnTo>
                  <a:lnTo>
                    <a:pt x="9323" y="156"/>
                  </a:lnTo>
                  <a:cubicBezTo>
                    <a:pt x="9220" y="53"/>
                    <a:pt x="9084" y="1"/>
                    <a:pt x="8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780934" y="2764161"/>
              <a:ext cx="551481" cy="104042"/>
            </a:xfrm>
            <a:custGeom>
              <a:rect b="b" l="l" r="r" t="t"/>
              <a:pathLst>
                <a:path extrusionOk="0" h="4638" w="24584">
                  <a:moveTo>
                    <a:pt x="9113" y="1"/>
                  </a:moveTo>
                  <a:lnTo>
                    <a:pt x="6362" y="2751"/>
                  </a:lnTo>
                  <a:cubicBezTo>
                    <a:pt x="6258" y="2855"/>
                    <a:pt x="6122" y="2907"/>
                    <a:pt x="5986" y="2907"/>
                  </a:cubicBezTo>
                  <a:cubicBezTo>
                    <a:pt x="5850" y="2907"/>
                    <a:pt x="5714" y="2855"/>
                    <a:pt x="5611" y="2751"/>
                  </a:cubicBezTo>
                  <a:lnTo>
                    <a:pt x="4672" y="1814"/>
                  </a:lnTo>
                  <a:lnTo>
                    <a:pt x="4021" y="2466"/>
                  </a:lnTo>
                  <a:cubicBezTo>
                    <a:pt x="3920" y="2566"/>
                    <a:pt x="3785" y="2621"/>
                    <a:pt x="3645" y="2621"/>
                  </a:cubicBezTo>
                  <a:lnTo>
                    <a:pt x="698" y="2621"/>
                  </a:lnTo>
                  <a:cubicBezTo>
                    <a:pt x="540" y="2621"/>
                    <a:pt x="389" y="2551"/>
                    <a:pt x="289" y="2429"/>
                  </a:cubicBezTo>
                  <a:lnTo>
                    <a:pt x="289" y="2429"/>
                  </a:lnTo>
                  <a:cubicBezTo>
                    <a:pt x="0" y="2776"/>
                    <a:pt x="247" y="3301"/>
                    <a:pt x="698" y="3301"/>
                  </a:cubicBezTo>
                  <a:lnTo>
                    <a:pt x="3646" y="3301"/>
                  </a:lnTo>
                  <a:cubicBezTo>
                    <a:pt x="3787" y="3300"/>
                    <a:pt x="3922" y="3245"/>
                    <a:pt x="4022" y="3145"/>
                  </a:cubicBezTo>
                  <a:lnTo>
                    <a:pt x="4673" y="2493"/>
                  </a:lnTo>
                  <a:lnTo>
                    <a:pt x="5611" y="3430"/>
                  </a:lnTo>
                  <a:cubicBezTo>
                    <a:pt x="5714" y="3534"/>
                    <a:pt x="5850" y="3586"/>
                    <a:pt x="5986" y="3586"/>
                  </a:cubicBezTo>
                  <a:cubicBezTo>
                    <a:pt x="6123" y="3586"/>
                    <a:pt x="6259" y="3534"/>
                    <a:pt x="6363" y="3430"/>
                  </a:cubicBezTo>
                  <a:lnTo>
                    <a:pt x="9114" y="680"/>
                  </a:lnTo>
                  <a:lnTo>
                    <a:pt x="12915" y="4482"/>
                  </a:lnTo>
                  <a:cubicBezTo>
                    <a:pt x="13019" y="4586"/>
                    <a:pt x="13155" y="4638"/>
                    <a:pt x="13291" y="4638"/>
                  </a:cubicBezTo>
                  <a:cubicBezTo>
                    <a:pt x="13427" y="4638"/>
                    <a:pt x="13563" y="4586"/>
                    <a:pt x="13667" y="4482"/>
                  </a:cubicBezTo>
                  <a:lnTo>
                    <a:pt x="15596" y="2553"/>
                  </a:lnTo>
                  <a:lnTo>
                    <a:pt x="16207" y="3163"/>
                  </a:lnTo>
                  <a:cubicBezTo>
                    <a:pt x="16306" y="3264"/>
                    <a:pt x="16441" y="3319"/>
                    <a:pt x="16583" y="3319"/>
                  </a:cubicBezTo>
                  <a:lnTo>
                    <a:pt x="24047" y="3319"/>
                  </a:lnTo>
                  <a:cubicBezTo>
                    <a:pt x="24344" y="3319"/>
                    <a:pt x="24584" y="3075"/>
                    <a:pt x="24578" y="2778"/>
                  </a:cubicBezTo>
                  <a:cubicBezTo>
                    <a:pt x="24575" y="2657"/>
                    <a:pt x="24531" y="2542"/>
                    <a:pt x="24453" y="2451"/>
                  </a:cubicBezTo>
                  <a:cubicBezTo>
                    <a:pt x="24352" y="2572"/>
                    <a:pt x="24204" y="2640"/>
                    <a:pt x="24047" y="2640"/>
                  </a:cubicBezTo>
                  <a:lnTo>
                    <a:pt x="16581" y="2640"/>
                  </a:lnTo>
                  <a:cubicBezTo>
                    <a:pt x="16441" y="2640"/>
                    <a:pt x="16306" y="2583"/>
                    <a:pt x="16205" y="2484"/>
                  </a:cubicBezTo>
                  <a:lnTo>
                    <a:pt x="15595" y="1874"/>
                  </a:lnTo>
                  <a:lnTo>
                    <a:pt x="13667" y="3802"/>
                  </a:lnTo>
                  <a:cubicBezTo>
                    <a:pt x="13562" y="3905"/>
                    <a:pt x="13426" y="3957"/>
                    <a:pt x="13290" y="3957"/>
                  </a:cubicBezTo>
                  <a:cubicBezTo>
                    <a:pt x="13153" y="3957"/>
                    <a:pt x="13017" y="3905"/>
                    <a:pt x="12914" y="3802"/>
                  </a:cubicBezTo>
                  <a:lnTo>
                    <a:pt x="9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71" name="Google Shape;471;p29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472" name="Google Shape;472;p29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73" name="Google Shape;473;p29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474" name="Google Shape;474;p29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/>
          <p:nvPr>
            <p:ph type="title"/>
          </p:nvPr>
        </p:nvSpPr>
        <p:spPr>
          <a:xfrm>
            <a:off x="1122600" y="328275"/>
            <a:ext cx="61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MICROSERVICES</a:t>
            </a:r>
            <a:endParaRPr/>
          </a:p>
        </p:txBody>
      </p:sp>
      <p:sp>
        <p:nvSpPr>
          <p:cNvPr id="483" name="Google Shape;483;p30"/>
          <p:cNvSpPr txBox="1"/>
          <p:nvPr/>
        </p:nvSpPr>
        <p:spPr>
          <a:xfrm>
            <a:off x="2586400" y="1243875"/>
            <a:ext cx="77664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1)	MEMBER PORTAL</a:t>
            </a: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2)	AUTHORIZATION MICROSERVICE</a:t>
            </a: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3)	MEMBER MICROSERVICE</a:t>
            </a: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4)	CLAIMS MICROSERVICE</a:t>
            </a: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5)	POLICY MICROSERVICE</a:t>
            </a: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484" name="Google Shape;484;p30"/>
          <p:cNvGrpSpPr/>
          <p:nvPr/>
        </p:nvGrpSpPr>
        <p:grpSpPr>
          <a:xfrm>
            <a:off x="-385770" y="2689460"/>
            <a:ext cx="2972164" cy="2454031"/>
            <a:chOff x="324950" y="661300"/>
            <a:chExt cx="5460525" cy="4508600"/>
          </a:xfrm>
        </p:grpSpPr>
        <p:sp>
          <p:nvSpPr>
            <p:cNvPr id="485" name="Google Shape;485;p30"/>
            <p:cNvSpPr/>
            <p:nvPr/>
          </p:nvSpPr>
          <p:spPr>
            <a:xfrm>
              <a:off x="324950" y="1753050"/>
              <a:ext cx="2218575" cy="2316000"/>
            </a:xfrm>
            <a:custGeom>
              <a:rect b="b" l="l" r="r" t="t"/>
              <a:pathLst>
                <a:path extrusionOk="0" h="92640" w="88743">
                  <a:moveTo>
                    <a:pt x="35768" y="1"/>
                  </a:moveTo>
                  <a:cubicBezTo>
                    <a:pt x="35768" y="1"/>
                    <a:pt x="13349" y="11885"/>
                    <a:pt x="1" y="20334"/>
                  </a:cubicBezTo>
                  <a:cubicBezTo>
                    <a:pt x="1" y="20334"/>
                    <a:pt x="44197" y="70076"/>
                    <a:pt x="54991" y="92640"/>
                  </a:cubicBezTo>
                  <a:cubicBezTo>
                    <a:pt x="54992" y="92640"/>
                    <a:pt x="78291" y="73164"/>
                    <a:pt x="88742" y="69215"/>
                  </a:cubicBezTo>
                  <a:cubicBezTo>
                    <a:pt x="88742" y="69215"/>
                    <a:pt x="63038" y="29198"/>
                    <a:pt x="35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635075" y="2013600"/>
              <a:ext cx="1592925" cy="1681825"/>
            </a:xfrm>
            <a:custGeom>
              <a:rect b="b" l="l" r="r" t="t"/>
              <a:pathLst>
                <a:path extrusionOk="0" h="67273" w="63717">
                  <a:moveTo>
                    <a:pt x="16253" y="1"/>
                  </a:moveTo>
                  <a:cubicBezTo>
                    <a:pt x="11704" y="2320"/>
                    <a:pt x="5487" y="5556"/>
                    <a:pt x="9" y="8631"/>
                  </a:cubicBezTo>
                  <a:cubicBezTo>
                    <a:pt x="920" y="10131"/>
                    <a:pt x="1361" y="11925"/>
                    <a:pt x="1137" y="13796"/>
                  </a:cubicBezTo>
                  <a:cubicBezTo>
                    <a:pt x="998" y="14954"/>
                    <a:pt x="611" y="16066"/>
                    <a:pt x="0" y="17060"/>
                  </a:cubicBezTo>
                  <a:cubicBezTo>
                    <a:pt x="9057" y="27423"/>
                    <a:pt x="28352" y="49991"/>
                    <a:pt x="38216" y="65199"/>
                  </a:cubicBezTo>
                  <a:cubicBezTo>
                    <a:pt x="39268" y="64734"/>
                    <a:pt x="40401" y="64496"/>
                    <a:pt x="41544" y="64496"/>
                  </a:cubicBezTo>
                  <a:cubicBezTo>
                    <a:pt x="41869" y="64496"/>
                    <a:pt x="42194" y="64515"/>
                    <a:pt x="42518" y="64554"/>
                  </a:cubicBezTo>
                  <a:cubicBezTo>
                    <a:pt x="44612" y="64803"/>
                    <a:pt x="46421" y="65817"/>
                    <a:pt x="47715" y="67272"/>
                  </a:cubicBezTo>
                  <a:cubicBezTo>
                    <a:pt x="51434" y="64422"/>
                    <a:pt x="56426" y="60762"/>
                    <a:pt x="60924" y="58001"/>
                  </a:cubicBezTo>
                  <a:cubicBezTo>
                    <a:pt x="60370" y="56703"/>
                    <a:pt x="60166" y="55281"/>
                    <a:pt x="60334" y="53880"/>
                  </a:cubicBezTo>
                  <a:cubicBezTo>
                    <a:pt x="60617" y="51508"/>
                    <a:pt x="61903" y="49505"/>
                    <a:pt x="63716" y="48219"/>
                  </a:cubicBezTo>
                  <a:cubicBezTo>
                    <a:pt x="56979" y="38627"/>
                    <a:pt x="43112" y="19525"/>
                    <a:pt x="28178" y="2703"/>
                  </a:cubicBezTo>
                  <a:cubicBezTo>
                    <a:pt x="26828" y="3649"/>
                    <a:pt x="25191" y="4199"/>
                    <a:pt x="23451" y="4199"/>
                  </a:cubicBezTo>
                  <a:cubicBezTo>
                    <a:pt x="23125" y="4199"/>
                    <a:pt x="22796" y="4180"/>
                    <a:pt x="22465" y="4140"/>
                  </a:cubicBezTo>
                  <a:cubicBezTo>
                    <a:pt x="19744" y="3817"/>
                    <a:pt x="17497" y="2205"/>
                    <a:pt x="16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254050" y="2641550"/>
              <a:ext cx="453950" cy="427525"/>
            </a:xfrm>
            <a:custGeom>
              <a:rect b="b" l="l" r="r" t="t"/>
              <a:pathLst>
                <a:path extrusionOk="0" h="17101" w="18158">
                  <a:moveTo>
                    <a:pt x="15447" y="3814"/>
                  </a:moveTo>
                  <a:cubicBezTo>
                    <a:pt x="15924" y="4551"/>
                    <a:pt x="16118" y="5292"/>
                    <a:pt x="16031" y="6036"/>
                  </a:cubicBezTo>
                  <a:cubicBezTo>
                    <a:pt x="15943" y="6780"/>
                    <a:pt x="15612" y="7408"/>
                    <a:pt x="15039" y="7919"/>
                  </a:cubicBezTo>
                  <a:cubicBezTo>
                    <a:pt x="14471" y="8423"/>
                    <a:pt x="13854" y="8686"/>
                    <a:pt x="13190" y="8709"/>
                  </a:cubicBezTo>
                  <a:cubicBezTo>
                    <a:pt x="13165" y="8710"/>
                    <a:pt x="13140" y="8710"/>
                    <a:pt x="13114" y="8710"/>
                  </a:cubicBezTo>
                  <a:cubicBezTo>
                    <a:pt x="12466" y="8710"/>
                    <a:pt x="11708" y="8443"/>
                    <a:pt x="10840" y="7908"/>
                  </a:cubicBezTo>
                  <a:lnTo>
                    <a:pt x="15447" y="3814"/>
                  </a:lnTo>
                  <a:close/>
                  <a:moveTo>
                    <a:pt x="5643" y="7641"/>
                  </a:moveTo>
                  <a:cubicBezTo>
                    <a:pt x="6267" y="7641"/>
                    <a:pt x="7099" y="7946"/>
                    <a:pt x="8139" y="8557"/>
                  </a:cubicBezTo>
                  <a:lnTo>
                    <a:pt x="3071" y="13062"/>
                  </a:lnTo>
                  <a:cubicBezTo>
                    <a:pt x="2577" y="12344"/>
                    <a:pt x="2381" y="11559"/>
                    <a:pt x="2487" y="10711"/>
                  </a:cubicBezTo>
                  <a:cubicBezTo>
                    <a:pt x="2591" y="9861"/>
                    <a:pt x="2999" y="9120"/>
                    <a:pt x="3708" y="8490"/>
                  </a:cubicBezTo>
                  <a:cubicBezTo>
                    <a:pt x="4313" y="7952"/>
                    <a:pt x="4931" y="7669"/>
                    <a:pt x="5563" y="7643"/>
                  </a:cubicBezTo>
                  <a:cubicBezTo>
                    <a:pt x="5589" y="7642"/>
                    <a:pt x="5616" y="7641"/>
                    <a:pt x="5643" y="7641"/>
                  </a:cubicBezTo>
                  <a:close/>
                  <a:moveTo>
                    <a:pt x="12338" y="0"/>
                  </a:moveTo>
                  <a:cubicBezTo>
                    <a:pt x="11340" y="0"/>
                    <a:pt x="10363" y="318"/>
                    <a:pt x="9408" y="955"/>
                  </a:cubicBezTo>
                  <a:lnTo>
                    <a:pt x="10678" y="2903"/>
                  </a:lnTo>
                  <a:cubicBezTo>
                    <a:pt x="11417" y="2421"/>
                    <a:pt x="12098" y="2182"/>
                    <a:pt x="12721" y="2182"/>
                  </a:cubicBezTo>
                  <a:cubicBezTo>
                    <a:pt x="12723" y="2182"/>
                    <a:pt x="12725" y="2182"/>
                    <a:pt x="12727" y="2182"/>
                  </a:cubicBezTo>
                  <a:cubicBezTo>
                    <a:pt x="13352" y="2183"/>
                    <a:pt x="13961" y="2407"/>
                    <a:pt x="14555" y="2851"/>
                  </a:cubicBezTo>
                  <a:lnTo>
                    <a:pt x="9757" y="7118"/>
                  </a:lnTo>
                  <a:cubicBezTo>
                    <a:pt x="8802" y="6465"/>
                    <a:pt x="8145" y="6055"/>
                    <a:pt x="7785" y="5888"/>
                  </a:cubicBezTo>
                  <a:cubicBezTo>
                    <a:pt x="7098" y="5573"/>
                    <a:pt x="6445" y="5398"/>
                    <a:pt x="5827" y="5361"/>
                  </a:cubicBezTo>
                  <a:cubicBezTo>
                    <a:pt x="5744" y="5357"/>
                    <a:pt x="5662" y="5354"/>
                    <a:pt x="5579" y="5354"/>
                  </a:cubicBezTo>
                  <a:cubicBezTo>
                    <a:pt x="5037" y="5354"/>
                    <a:pt x="4500" y="5453"/>
                    <a:pt x="3992" y="5646"/>
                  </a:cubicBezTo>
                  <a:cubicBezTo>
                    <a:pt x="3386" y="5869"/>
                    <a:pt x="2820" y="6214"/>
                    <a:pt x="2297" y="6681"/>
                  </a:cubicBezTo>
                  <a:cubicBezTo>
                    <a:pt x="1145" y="7707"/>
                    <a:pt x="510" y="8928"/>
                    <a:pt x="391" y="10345"/>
                  </a:cubicBezTo>
                  <a:cubicBezTo>
                    <a:pt x="272" y="11764"/>
                    <a:pt x="703" y="13081"/>
                    <a:pt x="1685" y="14296"/>
                  </a:cubicBezTo>
                  <a:lnTo>
                    <a:pt x="1" y="15792"/>
                  </a:lnTo>
                  <a:lnTo>
                    <a:pt x="871" y="16772"/>
                  </a:lnTo>
                  <a:lnTo>
                    <a:pt x="2536" y="15294"/>
                  </a:lnTo>
                  <a:cubicBezTo>
                    <a:pt x="3380" y="16033"/>
                    <a:pt x="4168" y="16543"/>
                    <a:pt x="4900" y="16826"/>
                  </a:cubicBezTo>
                  <a:cubicBezTo>
                    <a:pt x="5374" y="17009"/>
                    <a:pt x="5892" y="17100"/>
                    <a:pt x="6454" y="17100"/>
                  </a:cubicBezTo>
                  <a:cubicBezTo>
                    <a:pt x="6756" y="17100"/>
                    <a:pt x="7072" y="17074"/>
                    <a:pt x="7400" y="17020"/>
                  </a:cubicBezTo>
                  <a:cubicBezTo>
                    <a:pt x="8335" y="16868"/>
                    <a:pt x="9260" y="16439"/>
                    <a:pt x="10179" y="15732"/>
                  </a:cubicBezTo>
                  <a:lnTo>
                    <a:pt x="9004" y="13780"/>
                  </a:lnTo>
                  <a:cubicBezTo>
                    <a:pt x="7996" y="14444"/>
                    <a:pt x="7137" y="14801"/>
                    <a:pt x="6426" y="14846"/>
                  </a:cubicBezTo>
                  <a:cubicBezTo>
                    <a:pt x="6336" y="14851"/>
                    <a:pt x="6248" y="14854"/>
                    <a:pt x="6161" y="14854"/>
                  </a:cubicBezTo>
                  <a:cubicBezTo>
                    <a:pt x="5272" y="14854"/>
                    <a:pt x="4532" y="14584"/>
                    <a:pt x="3940" y="14042"/>
                  </a:cubicBezTo>
                  <a:lnTo>
                    <a:pt x="9239" y="9333"/>
                  </a:lnTo>
                  <a:cubicBezTo>
                    <a:pt x="9977" y="9901"/>
                    <a:pt x="10865" y="10366"/>
                    <a:pt x="11900" y="10725"/>
                  </a:cubicBezTo>
                  <a:cubicBezTo>
                    <a:pt x="12359" y="10884"/>
                    <a:pt x="12820" y="10963"/>
                    <a:pt x="13283" y="10963"/>
                  </a:cubicBezTo>
                  <a:cubicBezTo>
                    <a:pt x="13595" y="10963"/>
                    <a:pt x="13907" y="10927"/>
                    <a:pt x="14221" y="10856"/>
                  </a:cubicBezTo>
                  <a:cubicBezTo>
                    <a:pt x="15000" y="10676"/>
                    <a:pt x="15722" y="10290"/>
                    <a:pt x="16387" y="9700"/>
                  </a:cubicBezTo>
                  <a:cubicBezTo>
                    <a:pt x="17572" y="8647"/>
                    <a:pt x="18158" y="7375"/>
                    <a:pt x="18146" y="5884"/>
                  </a:cubicBezTo>
                  <a:cubicBezTo>
                    <a:pt x="18140" y="4884"/>
                    <a:pt x="17702" y="3785"/>
                    <a:pt x="16832" y="2582"/>
                  </a:cubicBezTo>
                  <a:lnTo>
                    <a:pt x="17627" y="1874"/>
                  </a:lnTo>
                  <a:lnTo>
                    <a:pt x="16757" y="894"/>
                  </a:lnTo>
                  <a:lnTo>
                    <a:pt x="15962" y="1602"/>
                  </a:lnTo>
                  <a:cubicBezTo>
                    <a:pt x="15009" y="716"/>
                    <a:pt x="14043" y="201"/>
                    <a:pt x="13064" y="56"/>
                  </a:cubicBezTo>
                  <a:cubicBezTo>
                    <a:pt x="12820" y="19"/>
                    <a:pt x="12579" y="0"/>
                    <a:pt x="12338" y="0"/>
                  </a:cubicBezTo>
                  <a:close/>
                </a:path>
              </a:pathLst>
            </a:custGeom>
            <a:solidFill>
              <a:srgbClr val="409C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2111650" y="4652025"/>
              <a:ext cx="8325" cy="102125"/>
            </a:xfrm>
            <a:custGeom>
              <a:rect b="b" l="l" r="r" t="t"/>
              <a:pathLst>
                <a:path extrusionOk="0" h="4085" w="333">
                  <a:moveTo>
                    <a:pt x="132" y="0"/>
                  </a:moveTo>
                  <a:cubicBezTo>
                    <a:pt x="18" y="683"/>
                    <a:pt x="0" y="1364"/>
                    <a:pt x="5" y="2045"/>
                  </a:cubicBezTo>
                  <a:cubicBezTo>
                    <a:pt x="22" y="2726"/>
                    <a:pt x="63" y="3406"/>
                    <a:pt x="199" y="4085"/>
                  </a:cubicBezTo>
                  <a:cubicBezTo>
                    <a:pt x="315" y="3401"/>
                    <a:pt x="333" y="2720"/>
                    <a:pt x="327" y="2039"/>
                  </a:cubicBezTo>
                  <a:cubicBezTo>
                    <a:pt x="309" y="1361"/>
                    <a:pt x="269" y="679"/>
                    <a:pt x="132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2067150" y="4666725"/>
              <a:ext cx="8325" cy="102125"/>
            </a:xfrm>
            <a:custGeom>
              <a:rect b="b" l="l" r="r" t="t"/>
              <a:pathLst>
                <a:path extrusionOk="0" h="4085" w="333">
                  <a:moveTo>
                    <a:pt x="131" y="1"/>
                  </a:moveTo>
                  <a:cubicBezTo>
                    <a:pt x="18" y="684"/>
                    <a:pt x="1" y="1364"/>
                    <a:pt x="5" y="2045"/>
                  </a:cubicBezTo>
                  <a:cubicBezTo>
                    <a:pt x="22" y="2725"/>
                    <a:pt x="62" y="3405"/>
                    <a:pt x="199" y="4084"/>
                  </a:cubicBezTo>
                  <a:cubicBezTo>
                    <a:pt x="314" y="3401"/>
                    <a:pt x="333" y="2721"/>
                    <a:pt x="327" y="2039"/>
                  </a:cubicBezTo>
                  <a:cubicBezTo>
                    <a:pt x="308" y="1359"/>
                    <a:pt x="267" y="678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2022700" y="4677575"/>
              <a:ext cx="8225" cy="108700"/>
            </a:xfrm>
            <a:custGeom>
              <a:rect b="b" l="l" r="r" t="t"/>
              <a:pathLst>
                <a:path extrusionOk="0" h="4348" w="329">
                  <a:moveTo>
                    <a:pt x="135" y="1"/>
                  </a:moveTo>
                  <a:cubicBezTo>
                    <a:pt x="21" y="727"/>
                    <a:pt x="0" y="1453"/>
                    <a:pt x="3" y="2176"/>
                  </a:cubicBezTo>
                  <a:cubicBezTo>
                    <a:pt x="18" y="2900"/>
                    <a:pt x="55" y="3625"/>
                    <a:pt x="192" y="4348"/>
                  </a:cubicBezTo>
                  <a:cubicBezTo>
                    <a:pt x="308" y="3622"/>
                    <a:pt x="328" y="2897"/>
                    <a:pt x="324" y="2172"/>
                  </a:cubicBezTo>
                  <a:cubicBezTo>
                    <a:pt x="309" y="1448"/>
                    <a:pt x="270" y="723"/>
                    <a:pt x="135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981875" y="4690525"/>
              <a:ext cx="8275" cy="103600"/>
            </a:xfrm>
            <a:custGeom>
              <a:rect b="b" l="l" r="r" t="t"/>
              <a:pathLst>
                <a:path extrusionOk="0" h="4144" w="331">
                  <a:moveTo>
                    <a:pt x="134" y="0"/>
                  </a:moveTo>
                  <a:cubicBezTo>
                    <a:pt x="19" y="694"/>
                    <a:pt x="0" y="1384"/>
                    <a:pt x="4" y="2075"/>
                  </a:cubicBezTo>
                  <a:cubicBezTo>
                    <a:pt x="22" y="2765"/>
                    <a:pt x="61" y="3454"/>
                    <a:pt x="199" y="4143"/>
                  </a:cubicBezTo>
                  <a:cubicBezTo>
                    <a:pt x="313" y="3451"/>
                    <a:pt x="331" y="2759"/>
                    <a:pt x="326" y="2069"/>
                  </a:cubicBezTo>
                  <a:cubicBezTo>
                    <a:pt x="309" y="1378"/>
                    <a:pt x="268" y="689"/>
                    <a:pt x="134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933625" y="4706625"/>
              <a:ext cx="8300" cy="103600"/>
            </a:xfrm>
            <a:custGeom>
              <a:rect b="b" l="l" r="r" t="t"/>
              <a:pathLst>
                <a:path extrusionOk="0" h="4144" w="332">
                  <a:moveTo>
                    <a:pt x="133" y="0"/>
                  </a:moveTo>
                  <a:cubicBezTo>
                    <a:pt x="20" y="692"/>
                    <a:pt x="1" y="1383"/>
                    <a:pt x="5" y="2073"/>
                  </a:cubicBezTo>
                  <a:cubicBezTo>
                    <a:pt x="23" y="2765"/>
                    <a:pt x="62" y="3454"/>
                    <a:pt x="198" y="4143"/>
                  </a:cubicBezTo>
                  <a:cubicBezTo>
                    <a:pt x="314" y="3450"/>
                    <a:pt x="332" y="2759"/>
                    <a:pt x="327" y="2069"/>
                  </a:cubicBezTo>
                  <a:cubicBezTo>
                    <a:pt x="310" y="1378"/>
                    <a:pt x="269" y="689"/>
                    <a:pt x="133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2192050" y="4523400"/>
              <a:ext cx="8325" cy="102125"/>
            </a:xfrm>
            <a:custGeom>
              <a:rect b="b" l="l" r="r" t="t"/>
              <a:pathLst>
                <a:path extrusionOk="0" h="4085" w="333">
                  <a:moveTo>
                    <a:pt x="132" y="0"/>
                  </a:moveTo>
                  <a:cubicBezTo>
                    <a:pt x="17" y="683"/>
                    <a:pt x="0" y="1364"/>
                    <a:pt x="4" y="2045"/>
                  </a:cubicBezTo>
                  <a:cubicBezTo>
                    <a:pt x="22" y="2724"/>
                    <a:pt x="62" y="3406"/>
                    <a:pt x="200" y="4085"/>
                  </a:cubicBezTo>
                  <a:cubicBezTo>
                    <a:pt x="315" y="3402"/>
                    <a:pt x="332" y="2720"/>
                    <a:pt x="326" y="2040"/>
                  </a:cubicBezTo>
                  <a:cubicBezTo>
                    <a:pt x="309" y="1359"/>
                    <a:pt x="268" y="679"/>
                    <a:pt x="132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2147550" y="4538125"/>
              <a:ext cx="8300" cy="102100"/>
            </a:xfrm>
            <a:custGeom>
              <a:rect b="b" l="l" r="r" t="t"/>
              <a:pathLst>
                <a:path extrusionOk="0" h="4084" w="332">
                  <a:moveTo>
                    <a:pt x="131" y="0"/>
                  </a:moveTo>
                  <a:cubicBezTo>
                    <a:pt x="18" y="682"/>
                    <a:pt x="0" y="1364"/>
                    <a:pt x="5" y="2044"/>
                  </a:cubicBezTo>
                  <a:cubicBezTo>
                    <a:pt x="22" y="2724"/>
                    <a:pt x="61" y="3404"/>
                    <a:pt x="199" y="4083"/>
                  </a:cubicBezTo>
                  <a:cubicBezTo>
                    <a:pt x="314" y="3400"/>
                    <a:pt x="331" y="2720"/>
                    <a:pt x="327" y="2039"/>
                  </a:cubicBezTo>
                  <a:cubicBezTo>
                    <a:pt x="308" y="1358"/>
                    <a:pt x="267" y="679"/>
                    <a:pt x="131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2103100" y="4548950"/>
              <a:ext cx="8200" cy="108700"/>
            </a:xfrm>
            <a:custGeom>
              <a:rect b="b" l="l" r="r" t="t"/>
              <a:pathLst>
                <a:path extrusionOk="0" h="4348" w="328">
                  <a:moveTo>
                    <a:pt x="135" y="1"/>
                  </a:moveTo>
                  <a:cubicBezTo>
                    <a:pt x="19" y="728"/>
                    <a:pt x="0" y="1451"/>
                    <a:pt x="3" y="2177"/>
                  </a:cubicBezTo>
                  <a:cubicBezTo>
                    <a:pt x="17" y="2900"/>
                    <a:pt x="55" y="3626"/>
                    <a:pt x="190" y="4348"/>
                  </a:cubicBezTo>
                  <a:cubicBezTo>
                    <a:pt x="308" y="3623"/>
                    <a:pt x="328" y="2897"/>
                    <a:pt x="323" y="2172"/>
                  </a:cubicBezTo>
                  <a:cubicBezTo>
                    <a:pt x="308" y="1448"/>
                    <a:pt x="270" y="723"/>
                    <a:pt x="135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2062250" y="4561900"/>
              <a:ext cx="8300" cy="103600"/>
            </a:xfrm>
            <a:custGeom>
              <a:rect b="b" l="l" r="r" t="t"/>
              <a:pathLst>
                <a:path extrusionOk="0" h="4144" w="332">
                  <a:moveTo>
                    <a:pt x="133" y="1"/>
                  </a:moveTo>
                  <a:cubicBezTo>
                    <a:pt x="20" y="693"/>
                    <a:pt x="1" y="1384"/>
                    <a:pt x="5" y="2075"/>
                  </a:cubicBezTo>
                  <a:cubicBezTo>
                    <a:pt x="23" y="2765"/>
                    <a:pt x="62" y="3454"/>
                    <a:pt x="198" y="4143"/>
                  </a:cubicBezTo>
                  <a:cubicBezTo>
                    <a:pt x="314" y="3451"/>
                    <a:pt x="332" y="2759"/>
                    <a:pt x="327" y="2069"/>
                  </a:cubicBezTo>
                  <a:cubicBezTo>
                    <a:pt x="310" y="1379"/>
                    <a:pt x="269" y="69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2014025" y="4578000"/>
              <a:ext cx="8300" cy="103600"/>
            </a:xfrm>
            <a:custGeom>
              <a:rect b="b" l="l" r="r" t="t"/>
              <a:pathLst>
                <a:path extrusionOk="0" h="4144" w="332">
                  <a:moveTo>
                    <a:pt x="133" y="1"/>
                  </a:moveTo>
                  <a:cubicBezTo>
                    <a:pt x="20" y="693"/>
                    <a:pt x="1" y="1383"/>
                    <a:pt x="5" y="2073"/>
                  </a:cubicBezTo>
                  <a:cubicBezTo>
                    <a:pt x="22" y="2765"/>
                    <a:pt x="62" y="3454"/>
                    <a:pt x="198" y="4143"/>
                  </a:cubicBezTo>
                  <a:cubicBezTo>
                    <a:pt x="314" y="3450"/>
                    <a:pt x="331" y="2759"/>
                    <a:pt x="327" y="2069"/>
                  </a:cubicBezTo>
                  <a:cubicBezTo>
                    <a:pt x="310" y="1379"/>
                    <a:pt x="269" y="69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2127750" y="4378700"/>
              <a:ext cx="8300" cy="102100"/>
            </a:xfrm>
            <a:custGeom>
              <a:rect b="b" l="l" r="r" t="t"/>
              <a:pathLst>
                <a:path extrusionOk="0" h="4084" w="332">
                  <a:moveTo>
                    <a:pt x="131" y="1"/>
                  </a:moveTo>
                  <a:cubicBezTo>
                    <a:pt x="18" y="683"/>
                    <a:pt x="0" y="1364"/>
                    <a:pt x="5" y="2045"/>
                  </a:cubicBezTo>
                  <a:cubicBezTo>
                    <a:pt x="21" y="2726"/>
                    <a:pt x="61" y="3405"/>
                    <a:pt x="199" y="4084"/>
                  </a:cubicBezTo>
                  <a:cubicBezTo>
                    <a:pt x="314" y="3402"/>
                    <a:pt x="331" y="2720"/>
                    <a:pt x="325" y="2040"/>
                  </a:cubicBezTo>
                  <a:cubicBezTo>
                    <a:pt x="308" y="1360"/>
                    <a:pt x="267" y="678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2083225" y="4393400"/>
              <a:ext cx="8275" cy="102125"/>
            </a:xfrm>
            <a:custGeom>
              <a:rect b="b" l="l" r="r" t="t"/>
              <a:pathLst>
                <a:path extrusionOk="0" h="4085" w="331">
                  <a:moveTo>
                    <a:pt x="131" y="0"/>
                  </a:moveTo>
                  <a:cubicBezTo>
                    <a:pt x="18" y="685"/>
                    <a:pt x="0" y="1365"/>
                    <a:pt x="5" y="2045"/>
                  </a:cubicBezTo>
                  <a:cubicBezTo>
                    <a:pt x="20" y="2726"/>
                    <a:pt x="61" y="3406"/>
                    <a:pt x="199" y="4085"/>
                  </a:cubicBezTo>
                  <a:cubicBezTo>
                    <a:pt x="313" y="3402"/>
                    <a:pt x="331" y="2720"/>
                    <a:pt x="325" y="2040"/>
                  </a:cubicBezTo>
                  <a:cubicBezTo>
                    <a:pt x="308" y="1359"/>
                    <a:pt x="267" y="679"/>
                    <a:pt x="131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2038750" y="4404275"/>
              <a:ext cx="8225" cy="108700"/>
            </a:xfrm>
            <a:custGeom>
              <a:rect b="b" l="l" r="r" t="t"/>
              <a:pathLst>
                <a:path extrusionOk="0" h="4348" w="329">
                  <a:moveTo>
                    <a:pt x="137" y="0"/>
                  </a:moveTo>
                  <a:cubicBezTo>
                    <a:pt x="21" y="726"/>
                    <a:pt x="1" y="1451"/>
                    <a:pt x="4" y="2176"/>
                  </a:cubicBezTo>
                  <a:cubicBezTo>
                    <a:pt x="18" y="2900"/>
                    <a:pt x="57" y="3624"/>
                    <a:pt x="192" y="4348"/>
                  </a:cubicBezTo>
                  <a:cubicBezTo>
                    <a:pt x="308" y="3622"/>
                    <a:pt x="329" y="2897"/>
                    <a:pt x="326" y="2172"/>
                  </a:cubicBezTo>
                  <a:cubicBezTo>
                    <a:pt x="310" y="1447"/>
                    <a:pt x="271" y="723"/>
                    <a:pt x="137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2143800" y="4234000"/>
              <a:ext cx="8350" cy="102125"/>
            </a:xfrm>
            <a:custGeom>
              <a:rect b="b" l="l" r="r" t="t"/>
              <a:pathLst>
                <a:path extrusionOk="0" h="4085" w="334">
                  <a:moveTo>
                    <a:pt x="133" y="0"/>
                  </a:moveTo>
                  <a:cubicBezTo>
                    <a:pt x="18" y="683"/>
                    <a:pt x="1" y="1365"/>
                    <a:pt x="5" y="2045"/>
                  </a:cubicBezTo>
                  <a:cubicBezTo>
                    <a:pt x="23" y="2725"/>
                    <a:pt x="63" y="3406"/>
                    <a:pt x="200" y="4085"/>
                  </a:cubicBezTo>
                  <a:cubicBezTo>
                    <a:pt x="316" y="3401"/>
                    <a:pt x="333" y="2721"/>
                    <a:pt x="327" y="2039"/>
                  </a:cubicBezTo>
                  <a:cubicBezTo>
                    <a:pt x="310" y="1359"/>
                    <a:pt x="269" y="679"/>
                    <a:pt x="133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2099275" y="4248700"/>
              <a:ext cx="8325" cy="102100"/>
            </a:xfrm>
            <a:custGeom>
              <a:rect b="b" l="l" r="r" t="t"/>
              <a:pathLst>
                <a:path extrusionOk="0" h="4084" w="333">
                  <a:moveTo>
                    <a:pt x="133" y="1"/>
                  </a:moveTo>
                  <a:cubicBezTo>
                    <a:pt x="20" y="683"/>
                    <a:pt x="1" y="1364"/>
                    <a:pt x="5" y="2045"/>
                  </a:cubicBezTo>
                  <a:cubicBezTo>
                    <a:pt x="22" y="2725"/>
                    <a:pt x="63" y="3405"/>
                    <a:pt x="201" y="4084"/>
                  </a:cubicBezTo>
                  <a:cubicBezTo>
                    <a:pt x="315" y="3402"/>
                    <a:pt x="333" y="2721"/>
                    <a:pt x="327" y="2040"/>
                  </a:cubicBezTo>
                  <a:cubicBezTo>
                    <a:pt x="310" y="1360"/>
                    <a:pt x="269" y="68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2054850" y="4259550"/>
              <a:ext cx="8200" cy="108700"/>
            </a:xfrm>
            <a:custGeom>
              <a:rect b="b" l="l" r="r" t="t"/>
              <a:pathLst>
                <a:path extrusionOk="0" h="4348" w="328">
                  <a:moveTo>
                    <a:pt x="136" y="1"/>
                  </a:moveTo>
                  <a:cubicBezTo>
                    <a:pt x="20" y="727"/>
                    <a:pt x="1" y="1453"/>
                    <a:pt x="2" y="2176"/>
                  </a:cubicBezTo>
                  <a:cubicBezTo>
                    <a:pt x="18" y="2902"/>
                    <a:pt x="56" y="3625"/>
                    <a:pt x="191" y="4348"/>
                  </a:cubicBezTo>
                  <a:cubicBezTo>
                    <a:pt x="308" y="3622"/>
                    <a:pt x="327" y="2897"/>
                    <a:pt x="324" y="2172"/>
                  </a:cubicBezTo>
                  <a:cubicBezTo>
                    <a:pt x="308" y="1448"/>
                    <a:pt x="271" y="723"/>
                    <a:pt x="136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2095575" y="4089300"/>
              <a:ext cx="8325" cy="102150"/>
            </a:xfrm>
            <a:custGeom>
              <a:rect b="b" l="l" r="r" t="t"/>
              <a:pathLst>
                <a:path extrusionOk="0" h="4086" w="333">
                  <a:moveTo>
                    <a:pt x="131" y="1"/>
                  </a:moveTo>
                  <a:cubicBezTo>
                    <a:pt x="18" y="682"/>
                    <a:pt x="1" y="1364"/>
                    <a:pt x="5" y="2046"/>
                  </a:cubicBezTo>
                  <a:cubicBezTo>
                    <a:pt x="23" y="2726"/>
                    <a:pt x="62" y="3406"/>
                    <a:pt x="199" y="4085"/>
                  </a:cubicBezTo>
                  <a:cubicBezTo>
                    <a:pt x="314" y="3402"/>
                    <a:pt x="333" y="2720"/>
                    <a:pt x="327" y="2040"/>
                  </a:cubicBezTo>
                  <a:cubicBezTo>
                    <a:pt x="308" y="1360"/>
                    <a:pt x="269" y="679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2051050" y="4104025"/>
              <a:ext cx="8325" cy="102100"/>
            </a:xfrm>
            <a:custGeom>
              <a:rect b="b" l="l" r="r" t="t"/>
              <a:pathLst>
                <a:path extrusionOk="0" h="4084" w="333">
                  <a:moveTo>
                    <a:pt x="133" y="1"/>
                  </a:moveTo>
                  <a:cubicBezTo>
                    <a:pt x="18" y="682"/>
                    <a:pt x="1" y="1364"/>
                    <a:pt x="5" y="2044"/>
                  </a:cubicBezTo>
                  <a:cubicBezTo>
                    <a:pt x="22" y="2724"/>
                    <a:pt x="63" y="3405"/>
                    <a:pt x="201" y="4084"/>
                  </a:cubicBezTo>
                  <a:cubicBezTo>
                    <a:pt x="315" y="3400"/>
                    <a:pt x="333" y="2720"/>
                    <a:pt x="327" y="2038"/>
                  </a:cubicBezTo>
                  <a:cubicBezTo>
                    <a:pt x="310" y="1358"/>
                    <a:pt x="269" y="678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2006600" y="4114875"/>
              <a:ext cx="8225" cy="108700"/>
            </a:xfrm>
            <a:custGeom>
              <a:rect b="b" l="l" r="r" t="t"/>
              <a:pathLst>
                <a:path extrusionOk="0" h="4348" w="329">
                  <a:moveTo>
                    <a:pt x="137" y="0"/>
                  </a:moveTo>
                  <a:cubicBezTo>
                    <a:pt x="21" y="725"/>
                    <a:pt x="0" y="1451"/>
                    <a:pt x="3" y="2176"/>
                  </a:cubicBezTo>
                  <a:cubicBezTo>
                    <a:pt x="19" y="2900"/>
                    <a:pt x="57" y="3625"/>
                    <a:pt x="192" y="4347"/>
                  </a:cubicBezTo>
                  <a:cubicBezTo>
                    <a:pt x="309" y="3622"/>
                    <a:pt x="328" y="2897"/>
                    <a:pt x="325" y="2172"/>
                  </a:cubicBezTo>
                  <a:cubicBezTo>
                    <a:pt x="309" y="1448"/>
                    <a:pt x="272" y="723"/>
                    <a:pt x="137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047375" y="2278250"/>
              <a:ext cx="738100" cy="460025"/>
            </a:xfrm>
            <a:custGeom>
              <a:rect b="b" l="l" r="r" t="t"/>
              <a:pathLst>
                <a:path extrusionOk="0" h="18401" w="29524">
                  <a:moveTo>
                    <a:pt x="17508" y="9712"/>
                  </a:moveTo>
                  <a:cubicBezTo>
                    <a:pt x="17508" y="9712"/>
                    <a:pt x="17502" y="9719"/>
                    <a:pt x="17486" y="9736"/>
                  </a:cubicBezTo>
                  <a:lnTo>
                    <a:pt x="17483" y="9739"/>
                  </a:lnTo>
                  <a:cubicBezTo>
                    <a:pt x="17497" y="9724"/>
                    <a:pt x="17508" y="9712"/>
                    <a:pt x="17508" y="9712"/>
                  </a:cubicBezTo>
                  <a:close/>
                  <a:moveTo>
                    <a:pt x="17335" y="7287"/>
                  </a:moveTo>
                  <a:cubicBezTo>
                    <a:pt x="17402" y="7429"/>
                    <a:pt x="17461" y="7575"/>
                    <a:pt x="17513" y="7724"/>
                  </a:cubicBezTo>
                  <a:cubicBezTo>
                    <a:pt x="17737" y="8365"/>
                    <a:pt x="17798" y="8971"/>
                    <a:pt x="17618" y="9396"/>
                  </a:cubicBezTo>
                  <a:cubicBezTo>
                    <a:pt x="17594" y="9451"/>
                    <a:pt x="17576" y="9508"/>
                    <a:pt x="17558" y="9566"/>
                  </a:cubicBezTo>
                  <a:cubicBezTo>
                    <a:pt x="17522" y="9615"/>
                    <a:pt x="17487" y="9668"/>
                    <a:pt x="17457" y="9721"/>
                  </a:cubicBezTo>
                  <a:lnTo>
                    <a:pt x="17407" y="9802"/>
                  </a:lnTo>
                  <a:lnTo>
                    <a:pt x="17397" y="9823"/>
                  </a:lnTo>
                  <a:lnTo>
                    <a:pt x="17270" y="9947"/>
                  </a:lnTo>
                  <a:cubicBezTo>
                    <a:pt x="17231" y="9987"/>
                    <a:pt x="17188" y="10030"/>
                    <a:pt x="17180" y="10030"/>
                  </a:cubicBezTo>
                  <a:cubicBezTo>
                    <a:pt x="17179" y="10030"/>
                    <a:pt x="17179" y="10029"/>
                    <a:pt x="17180" y="10026"/>
                  </a:cubicBezTo>
                  <a:cubicBezTo>
                    <a:pt x="17177" y="10025"/>
                    <a:pt x="17175" y="10025"/>
                    <a:pt x="17172" y="10025"/>
                  </a:cubicBezTo>
                  <a:cubicBezTo>
                    <a:pt x="17162" y="10025"/>
                    <a:pt x="17159" y="10032"/>
                    <a:pt x="17152" y="10049"/>
                  </a:cubicBezTo>
                  <a:cubicBezTo>
                    <a:pt x="17097" y="10074"/>
                    <a:pt x="17043" y="10103"/>
                    <a:pt x="16991" y="10135"/>
                  </a:cubicBezTo>
                  <a:cubicBezTo>
                    <a:pt x="16871" y="10181"/>
                    <a:pt x="16746" y="10243"/>
                    <a:pt x="16594" y="10268"/>
                  </a:cubicBezTo>
                  <a:cubicBezTo>
                    <a:pt x="16407" y="10316"/>
                    <a:pt x="16203" y="10338"/>
                    <a:pt x="15994" y="10338"/>
                  </a:cubicBezTo>
                  <a:cubicBezTo>
                    <a:pt x="15546" y="10338"/>
                    <a:pt x="15077" y="10235"/>
                    <a:pt x="14715" y="10053"/>
                  </a:cubicBezTo>
                  <a:cubicBezTo>
                    <a:pt x="14448" y="9918"/>
                    <a:pt x="14241" y="9752"/>
                    <a:pt x="14099" y="9578"/>
                  </a:cubicBezTo>
                  <a:cubicBezTo>
                    <a:pt x="14050" y="9482"/>
                    <a:pt x="13977" y="9396"/>
                    <a:pt x="13951" y="9292"/>
                  </a:cubicBezTo>
                  <a:lnTo>
                    <a:pt x="13933" y="9256"/>
                  </a:lnTo>
                  <a:lnTo>
                    <a:pt x="13923" y="9238"/>
                  </a:lnTo>
                  <a:lnTo>
                    <a:pt x="13919" y="9228"/>
                  </a:lnTo>
                  <a:cubicBezTo>
                    <a:pt x="13919" y="9227"/>
                    <a:pt x="13919" y="9227"/>
                    <a:pt x="13919" y="9227"/>
                  </a:cubicBezTo>
                  <a:lnTo>
                    <a:pt x="13919" y="9227"/>
                  </a:lnTo>
                  <a:cubicBezTo>
                    <a:pt x="13918" y="9227"/>
                    <a:pt x="13932" y="9302"/>
                    <a:pt x="13932" y="9302"/>
                  </a:cubicBezTo>
                  <a:cubicBezTo>
                    <a:pt x="13932" y="9302"/>
                    <a:pt x="13931" y="9296"/>
                    <a:pt x="13928" y="9282"/>
                  </a:cubicBezTo>
                  <a:lnTo>
                    <a:pt x="13891" y="9102"/>
                  </a:lnTo>
                  <a:lnTo>
                    <a:pt x="13855" y="8922"/>
                  </a:lnTo>
                  <a:lnTo>
                    <a:pt x="13854" y="8860"/>
                  </a:lnTo>
                  <a:cubicBezTo>
                    <a:pt x="13836" y="8796"/>
                    <a:pt x="13845" y="8642"/>
                    <a:pt x="13857" y="8570"/>
                  </a:cubicBezTo>
                  <a:cubicBezTo>
                    <a:pt x="13867" y="8487"/>
                    <a:pt x="13893" y="8409"/>
                    <a:pt x="13935" y="8336"/>
                  </a:cubicBezTo>
                  <a:cubicBezTo>
                    <a:pt x="14018" y="8194"/>
                    <a:pt x="14202" y="8010"/>
                    <a:pt x="14496" y="7856"/>
                  </a:cubicBezTo>
                  <a:cubicBezTo>
                    <a:pt x="15092" y="7548"/>
                    <a:pt x="15942" y="7377"/>
                    <a:pt x="16779" y="7308"/>
                  </a:cubicBezTo>
                  <a:cubicBezTo>
                    <a:pt x="16962" y="7292"/>
                    <a:pt x="17149" y="7295"/>
                    <a:pt x="17335" y="7287"/>
                  </a:cubicBezTo>
                  <a:close/>
                  <a:moveTo>
                    <a:pt x="12269" y="0"/>
                  </a:moveTo>
                  <a:cubicBezTo>
                    <a:pt x="11646" y="0"/>
                    <a:pt x="11041" y="49"/>
                    <a:pt x="10463" y="129"/>
                  </a:cubicBezTo>
                  <a:cubicBezTo>
                    <a:pt x="8526" y="393"/>
                    <a:pt x="6820" y="1052"/>
                    <a:pt x="5373" y="1858"/>
                  </a:cubicBezTo>
                  <a:cubicBezTo>
                    <a:pt x="4642" y="2250"/>
                    <a:pt x="3991" y="2720"/>
                    <a:pt x="3410" y="3206"/>
                  </a:cubicBezTo>
                  <a:cubicBezTo>
                    <a:pt x="2829" y="3692"/>
                    <a:pt x="2305" y="4191"/>
                    <a:pt x="1887" y="4730"/>
                  </a:cubicBezTo>
                  <a:cubicBezTo>
                    <a:pt x="1024" y="5779"/>
                    <a:pt x="508" y="6878"/>
                    <a:pt x="258" y="7807"/>
                  </a:cubicBezTo>
                  <a:cubicBezTo>
                    <a:pt x="5" y="8738"/>
                    <a:pt x="0" y="9486"/>
                    <a:pt x="32" y="9997"/>
                  </a:cubicBezTo>
                  <a:cubicBezTo>
                    <a:pt x="83" y="10477"/>
                    <a:pt x="135" y="10722"/>
                    <a:pt x="135" y="10722"/>
                  </a:cubicBezTo>
                  <a:lnTo>
                    <a:pt x="527" y="10744"/>
                  </a:lnTo>
                  <a:cubicBezTo>
                    <a:pt x="527" y="10744"/>
                    <a:pt x="595" y="10502"/>
                    <a:pt x="721" y="10048"/>
                  </a:cubicBezTo>
                  <a:cubicBezTo>
                    <a:pt x="866" y="9639"/>
                    <a:pt x="1107" y="9031"/>
                    <a:pt x="1548" y="8369"/>
                  </a:cubicBezTo>
                  <a:cubicBezTo>
                    <a:pt x="2074" y="7593"/>
                    <a:pt x="2734" y="6915"/>
                    <a:pt x="3496" y="6365"/>
                  </a:cubicBezTo>
                  <a:cubicBezTo>
                    <a:pt x="4350" y="5712"/>
                    <a:pt x="5448" y="5152"/>
                    <a:pt x="6691" y="4704"/>
                  </a:cubicBezTo>
                  <a:cubicBezTo>
                    <a:pt x="8023" y="4244"/>
                    <a:pt x="9412" y="3980"/>
                    <a:pt x="10819" y="3919"/>
                  </a:cubicBezTo>
                  <a:cubicBezTo>
                    <a:pt x="10956" y="3915"/>
                    <a:pt x="11093" y="3912"/>
                    <a:pt x="11231" y="3912"/>
                  </a:cubicBezTo>
                  <a:cubicBezTo>
                    <a:pt x="12554" y="3912"/>
                    <a:pt x="13895" y="4132"/>
                    <a:pt x="14947" y="4658"/>
                  </a:cubicBezTo>
                  <a:cubicBezTo>
                    <a:pt x="15148" y="4752"/>
                    <a:pt x="15359" y="4895"/>
                    <a:pt x="15574" y="5064"/>
                  </a:cubicBezTo>
                  <a:cubicBezTo>
                    <a:pt x="14898" y="5126"/>
                    <a:pt x="14196" y="5251"/>
                    <a:pt x="13450" y="5547"/>
                  </a:cubicBezTo>
                  <a:cubicBezTo>
                    <a:pt x="12878" y="5785"/>
                    <a:pt x="12247" y="6173"/>
                    <a:pt x="11768" y="6823"/>
                  </a:cubicBezTo>
                  <a:cubicBezTo>
                    <a:pt x="11530" y="7148"/>
                    <a:pt x="11355" y="7515"/>
                    <a:pt x="11249" y="7904"/>
                  </a:cubicBezTo>
                  <a:cubicBezTo>
                    <a:pt x="11147" y="8301"/>
                    <a:pt x="11101" y="8639"/>
                    <a:pt x="11122" y="9061"/>
                  </a:cubicBezTo>
                  <a:cubicBezTo>
                    <a:pt x="11133" y="9659"/>
                    <a:pt x="11311" y="10468"/>
                    <a:pt x="11716" y="11122"/>
                  </a:cubicBezTo>
                  <a:cubicBezTo>
                    <a:pt x="12125" y="11766"/>
                    <a:pt x="12679" y="12255"/>
                    <a:pt x="13268" y="12611"/>
                  </a:cubicBezTo>
                  <a:cubicBezTo>
                    <a:pt x="13860" y="12973"/>
                    <a:pt x="14492" y="13182"/>
                    <a:pt x="15136" y="13311"/>
                  </a:cubicBezTo>
                  <a:cubicBezTo>
                    <a:pt x="15509" y="13387"/>
                    <a:pt x="15888" y="13425"/>
                    <a:pt x="16268" y="13425"/>
                  </a:cubicBezTo>
                  <a:cubicBezTo>
                    <a:pt x="16557" y="13425"/>
                    <a:pt x="16846" y="13403"/>
                    <a:pt x="17133" y="13359"/>
                  </a:cubicBezTo>
                  <a:cubicBezTo>
                    <a:pt x="17471" y="13321"/>
                    <a:pt x="17822" y="13220"/>
                    <a:pt x="18166" y="13104"/>
                  </a:cubicBezTo>
                  <a:lnTo>
                    <a:pt x="18681" y="12883"/>
                  </a:lnTo>
                  <a:cubicBezTo>
                    <a:pt x="18887" y="12767"/>
                    <a:pt x="19087" y="12641"/>
                    <a:pt x="19278" y="12505"/>
                  </a:cubicBezTo>
                  <a:cubicBezTo>
                    <a:pt x="19348" y="12457"/>
                    <a:pt x="19413" y="12406"/>
                    <a:pt x="19477" y="12351"/>
                  </a:cubicBezTo>
                  <a:lnTo>
                    <a:pt x="19618" y="12231"/>
                  </a:lnTo>
                  <a:lnTo>
                    <a:pt x="19689" y="12170"/>
                  </a:lnTo>
                  <a:lnTo>
                    <a:pt x="19706" y="12155"/>
                  </a:lnTo>
                  <a:lnTo>
                    <a:pt x="19706" y="12155"/>
                  </a:lnTo>
                  <a:cubicBezTo>
                    <a:pt x="19693" y="12169"/>
                    <a:pt x="19687" y="12175"/>
                    <a:pt x="19688" y="12175"/>
                  </a:cubicBezTo>
                  <a:cubicBezTo>
                    <a:pt x="19689" y="12175"/>
                    <a:pt x="19830" y="12034"/>
                    <a:pt x="19829" y="12034"/>
                  </a:cubicBezTo>
                  <a:lnTo>
                    <a:pt x="19829" y="12034"/>
                  </a:lnTo>
                  <a:cubicBezTo>
                    <a:pt x="19829" y="12034"/>
                    <a:pt x="19829" y="12034"/>
                    <a:pt x="19828" y="12035"/>
                  </a:cubicBezTo>
                  <a:lnTo>
                    <a:pt x="19872" y="11982"/>
                  </a:lnTo>
                  <a:lnTo>
                    <a:pt x="20049" y="11769"/>
                  </a:lnTo>
                  <a:lnTo>
                    <a:pt x="20394" y="11331"/>
                  </a:lnTo>
                  <a:lnTo>
                    <a:pt x="20668" y="10841"/>
                  </a:lnTo>
                  <a:cubicBezTo>
                    <a:pt x="20865" y="10515"/>
                    <a:pt x="20951" y="10155"/>
                    <a:pt x="21071" y="9802"/>
                  </a:cubicBezTo>
                  <a:cubicBezTo>
                    <a:pt x="21145" y="9453"/>
                    <a:pt x="21219" y="9089"/>
                    <a:pt x="21235" y="8744"/>
                  </a:cubicBezTo>
                  <a:cubicBezTo>
                    <a:pt x="21250" y="8400"/>
                    <a:pt x="21260" y="8047"/>
                    <a:pt x="21215" y="7724"/>
                  </a:cubicBezTo>
                  <a:cubicBezTo>
                    <a:pt x="21212" y="7676"/>
                    <a:pt x="21202" y="7630"/>
                    <a:pt x="21197" y="7582"/>
                  </a:cubicBezTo>
                  <a:lnTo>
                    <a:pt x="21197" y="7582"/>
                  </a:lnTo>
                  <a:cubicBezTo>
                    <a:pt x="21386" y="7628"/>
                    <a:pt x="21573" y="7673"/>
                    <a:pt x="21760" y="7718"/>
                  </a:cubicBezTo>
                  <a:cubicBezTo>
                    <a:pt x="23224" y="8098"/>
                    <a:pt x="24571" y="8876"/>
                    <a:pt x="25587" y="9792"/>
                  </a:cubicBezTo>
                  <a:cubicBezTo>
                    <a:pt x="26621" y="10713"/>
                    <a:pt x="27333" y="11820"/>
                    <a:pt x="27829" y="12860"/>
                  </a:cubicBezTo>
                  <a:cubicBezTo>
                    <a:pt x="28329" y="13906"/>
                    <a:pt x="28586" y="14904"/>
                    <a:pt x="28766" y="15729"/>
                  </a:cubicBezTo>
                  <a:cubicBezTo>
                    <a:pt x="28852" y="16145"/>
                    <a:pt x="28917" y="16518"/>
                    <a:pt x="28949" y="16849"/>
                  </a:cubicBezTo>
                  <a:cubicBezTo>
                    <a:pt x="28992" y="17177"/>
                    <a:pt x="29026" y="17458"/>
                    <a:pt x="29030" y="17687"/>
                  </a:cubicBezTo>
                  <a:cubicBezTo>
                    <a:pt x="29056" y="18146"/>
                    <a:pt x="29071" y="18389"/>
                    <a:pt x="29071" y="18389"/>
                  </a:cubicBezTo>
                  <a:lnTo>
                    <a:pt x="29462" y="18401"/>
                  </a:lnTo>
                  <a:cubicBezTo>
                    <a:pt x="29462" y="18401"/>
                    <a:pt x="29475" y="18151"/>
                    <a:pt x="29501" y="17680"/>
                  </a:cubicBezTo>
                  <a:cubicBezTo>
                    <a:pt x="29523" y="17445"/>
                    <a:pt x="29523" y="17153"/>
                    <a:pt x="29516" y="16810"/>
                  </a:cubicBezTo>
                  <a:cubicBezTo>
                    <a:pt x="29520" y="16466"/>
                    <a:pt x="29496" y="16071"/>
                    <a:pt x="29454" y="15628"/>
                  </a:cubicBezTo>
                  <a:cubicBezTo>
                    <a:pt x="29368" y="14746"/>
                    <a:pt x="29206" y="13661"/>
                    <a:pt x="28766" y="12473"/>
                  </a:cubicBezTo>
                  <a:cubicBezTo>
                    <a:pt x="28337" y="11292"/>
                    <a:pt x="27665" y="9982"/>
                    <a:pt x="26580" y="8807"/>
                  </a:cubicBezTo>
                  <a:cubicBezTo>
                    <a:pt x="25495" y="7633"/>
                    <a:pt x="24074" y="6593"/>
                    <a:pt x="22285" y="5940"/>
                  </a:cubicBezTo>
                  <a:lnTo>
                    <a:pt x="21676" y="5731"/>
                  </a:lnTo>
                  <a:lnTo>
                    <a:pt x="21522" y="5677"/>
                  </a:lnTo>
                  <a:lnTo>
                    <a:pt x="21446" y="5651"/>
                  </a:lnTo>
                  <a:lnTo>
                    <a:pt x="21318" y="5615"/>
                  </a:lnTo>
                  <a:lnTo>
                    <a:pt x="20974" y="5525"/>
                  </a:lnTo>
                  <a:cubicBezTo>
                    <a:pt x="20862" y="5497"/>
                    <a:pt x="20751" y="5481"/>
                    <a:pt x="20640" y="5457"/>
                  </a:cubicBezTo>
                  <a:cubicBezTo>
                    <a:pt x="20362" y="4753"/>
                    <a:pt x="19995" y="4086"/>
                    <a:pt x="19551" y="3471"/>
                  </a:cubicBezTo>
                  <a:cubicBezTo>
                    <a:pt x="19199" y="2991"/>
                    <a:pt x="18823" y="2530"/>
                    <a:pt x="18357" y="2121"/>
                  </a:cubicBezTo>
                  <a:cubicBezTo>
                    <a:pt x="18162" y="1922"/>
                    <a:pt x="17831" y="1678"/>
                    <a:pt x="17544" y="1468"/>
                  </a:cubicBezTo>
                  <a:cubicBezTo>
                    <a:pt x="17486" y="1424"/>
                    <a:pt x="17426" y="1384"/>
                    <a:pt x="17364" y="1346"/>
                  </a:cubicBezTo>
                  <a:lnTo>
                    <a:pt x="17216" y="1253"/>
                  </a:lnTo>
                  <a:lnTo>
                    <a:pt x="17068" y="1161"/>
                  </a:lnTo>
                  <a:lnTo>
                    <a:pt x="17032" y="1139"/>
                  </a:lnTo>
                  <a:lnTo>
                    <a:pt x="16888" y="1058"/>
                  </a:lnTo>
                  <a:lnTo>
                    <a:pt x="16787" y="1008"/>
                  </a:lnTo>
                  <a:cubicBezTo>
                    <a:pt x="15254" y="263"/>
                    <a:pt x="13713" y="0"/>
                    <a:pt x="1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394225" y="2435550"/>
              <a:ext cx="98000" cy="50675"/>
            </a:xfrm>
            <a:custGeom>
              <a:rect b="b" l="l" r="r" t="t"/>
              <a:pathLst>
                <a:path extrusionOk="0" h="2027" w="3920">
                  <a:moveTo>
                    <a:pt x="85" y="1953"/>
                  </a:moveTo>
                  <a:cubicBezTo>
                    <a:pt x="89" y="1975"/>
                    <a:pt x="96" y="2015"/>
                    <a:pt x="96" y="2015"/>
                  </a:cubicBezTo>
                  <a:cubicBezTo>
                    <a:pt x="96" y="2015"/>
                    <a:pt x="96" y="2009"/>
                    <a:pt x="93" y="1995"/>
                  </a:cubicBezTo>
                  <a:lnTo>
                    <a:pt x="85" y="1953"/>
                  </a:lnTo>
                  <a:close/>
                  <a:moveTo>
                    <a:pt x="3487" y="0"/>
                  </a:moveTo>
                  <a:cubicBezTo>
                    <a:pt x="3303" y="8"/>
                    <a:pt x="3117" y="6"/>
                    <a:pt x="2934" y="21"/>
                  </a:cubicBezTo>
                  <a:cubicBezTo>
                    <a:pt x="2100" y="90"/>
                    <a:pt x="1253" y="260"/>
                    <a:pt x="659" y="569"/>
                  </a:cubicBezTo>
                  <a:cubicBezTo>
                    <a:pt x="366" y="723"/>
                    <a:pt x="183" y="907"/>
                    <a:pt x="100" y="1049"/>
                  </a:cubicBezTo>
                  <a:cubicBezTo>
                    <a:pt x="58" y="1122"/>
                    <a:pt x="32" y="1200"/>
                    <a:pt x="20" y="1283"/>
                  </a:cubicBezTo>
                  <a:cubicBezTo>
                    <a:pt x="10" y="1355"/>
                    <a:pt x="0" y="1509"/>
                    <a:pt x="19" y="1573"/>
                  </a:cubicBezTo>
                  <a:lnTo>
                    <a:pt x="20" y="1635"/>
                  </a:lnTo>
                  <a:lnTo>
                    <a:pt x="57" y="1815"/>
                  </a:lnTo>
                  <a:lnTo>
                    <a:pt x="85" y="1953"/>
                  </a:lnTo>
                  <a:lnTo>
                    <a:pt x="85" y="1953"/>
                  </a:lnTo>
                  <a:cubicBezTo>
                    <a:pt x="83" y="1945"/>
                    <a:pt x="82" y="1940"/>
                    <a:pt x="82" y="1940"/>
                  </a:cubicBezTo>
                  <a:lnTo>
                    <a:pt x="82" y="1940"/>
                  </a:lnTo>
                  <a:cubicBezTo>
                    <a:pt x="82" y="1940"/>
                    <a:pt x="82" y="1940"/>
                    <a:pt x="83" y="1941"/>
                  </a:cubicBezTo>
                  <a:lnTo>
                    <a:pt x="89" y="1950"/>
                  </a:lnTo>
                  <a:lnTo>
                    <a:pt x="97" y="1969"/>
                  </a:lnTo>
                  <a:lnTo>
                    <a:pt x="116" y="2005"/>
                  </a:lnTo>
                  <a:cubicBezTo>
                    <a:pt x="118" y="2014"/>
                    <a:pt x="123" y="2019"/>
                    <a:pt x="125" y="2027"/>
                  </a:cubicBezTo>
                  <a:cubicBezTo>
                    <a:pt x="216" y="1889"/>
                    <a:pt x="387" y="1722"/>
                    <a:pt x="660" y="1580"/>
                  </a:cubicBezTo>
                  <a:cubicBezTo>
                    <a:pt x="1255" y="1272"/>
                    <a:pt x="2102" y="1101"/>
                    <a:pt x="2936" y="1032"/>
                  </a:cubicBezTo>
                  <a:cubicBezTo>
                    <a:pt x="3119" y="1017"/>
                    <a:pt x="3304" y="1019"/>
                    <a:pt x="3488" y="1011"/>
                  </a:cubicBezTo>
                  <a:cubicBezTo>
                    <a:pt x="3557" y="1153"/>
                    <a:pt x="3616" y="1298"/>
                    <a:pt x="3667" y="1448"/>
                  </a:cubicBezTo>
                  <a:cubicBezTo>
                    <a:pt x="3723" y="1616"/>
                    <a:pt x="3771" y="1787"/>
                    <a:pt x="3808" y="1961"/>
                  </a:cubicBezTo>
                  <a:cubicBezTo>
                    <a:pt x="3919" y="1549"/>
                    <a:pt x="3863" y="1013"/>
                    <a:pt x="3665" y="437"/>
                  </a:cubicBezTo>
                  <a:cubicBezTo>
                    <a:pt x="3615" y="287"/>
                    <a:pt x="3555" y="141"/>
                    <a:pt x="3487" y="0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5485025" y="2496200"/>
              <a:ext cx="675" cy="700"/>
            </a:xfrm>
            <a:custGeom>
              <a:rect b="b" l="l" r="r" t="t"/>
              <a:pathLst>
                <a:path extrusionOk="0" h="28" w="27">
                  <a:moveTo>
                    <a:pt x="26" y="1"/>
                  </a:moveTo>
                  <a:cubicBezTo>
                    <a:pt x="26" y="1"/>
                    <a:pt x="14" y="12"/>
                    <a:pt x="0" y="27"/>
                  </a:cubicBezTo>
                  <a:lnTo>
                    <a:pt x="3" y="24"/>
                  </a:lnTo>
                  <a:cubicBezTo>
                    <a:pt x="20" y="7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5485025" y="2521475"/>
              <a:ext cx="675" cy="700"/>
            </a:xfrm>
            <a:custGeom>
              <a:rect b="b" l="l" r="r" t="t"/>
              <a:pathLst>
                <a:path extrusionOk="0" h="28" w="27">
                  <a:moveTo>
                    <a:pt x="26" y="1"/>
                  </a:moveTo>
                  <a:cubicBezTo>
                    <a:pt x="26" y="1"/>
                    <a:pt x="14" y="12"/>
                    <a:pt x="0" y="27"/>
                  </a:cubicBezTo>
                  <a:lnTo>
                    <a:pt x="3" y="24"/>
                  </a:lnTo>
                  <a:cubicBezTo>
                    <a:pt x="20" y="7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2048725" y="3598350"/>
              <a:ext cx="884325" cy="1294850"/>
            </a:xfrm>
            <a:custGeom>
              <a:rect b="b" l="l" r="r" t="t"/>
              <a:pathLst>
                <a:path extrusionOk="0" h="51794" w="35373">
                  <a:moveTo>
                    <a:pt x="1" y="1"/>
                  </a:moveTo>
                  <a:lnTo>
                    <a:pt x="1" y="48074"/>
                  </a:lnTo>
                  <a:cubicBezTo>
                    <a:pt x="5146" y="50863"/>
                    <a:pt x="10791" y="51793"/>
                    <a:pt x="16031" y="51793"/>
                  </a:cubicBezTo>
                  <a:cubicBezTo>
                    <a:pt x="26511" y="51793"/>
                    <a:pt x="35372" y="48074"/>
                    <a:pt x="35372" y="48074"/>
                  </a:cubicBezTo>
                  <a:lnTo>
                    <a:pt x="35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2048725" y="3598350"/>
              <a:ext cx="884325" cy="1294850"/>
            </a:xfrm>
            <a:custGeom>
              <a:rect b="b" l="l" r="r" t="t"/>
              <a:pathLst>
                <a:path extrusionOk="0" h="51794" w="35373">
                  <a:moveTo>
                    <a:pt x="29284" y="1"/>
                  </a:moveTo>
                  <a:lnTo>
                    <a:pt x="13625" y="32436"/>
                  </a:lnTo>
                  <a:lnTo>
                    <a:pt x="29585" y="39880"/>
                  </a:lnTo>
                  <a:lnTo>
                    <a:pt x="29585" y="42927"/>
                  </a:lnTo>
                  <a:cubicBezTo>
                    <a:pt x="29585" y="42927"/>
                    <a:pt x="20655" y="46646"/>
                    <a:pt x="10154" y="46646"/>
                  </a:cubicBezTo>
                  <a:cubicBezTo>
                    <a:pt x="6849" y="46646"/>
                    <a:pt x="3388" y="46277"/>
                    <a:pt x="1" y="45309"/>
                  </a:cubicBezTo>
                  <a:lnTo>
                    <a:pt x="1" y="48074"/>
                  </a:lnTo>
                  <a:cubicBezTo>
                    <a:pt x="5146" y="50864"/>
                    <a:pt x="10791" y="51794"/>
                    <a:pt x="16031" y="51794"/>
                  </a:cubicBezTo>
                  <a:cubicBezTo>
                    <a:pt x="26511" y="51794"/>
                    <a:pt x="35372" y="48074"/>
                    <a:pt x="35372" y="48074"/>
                  </a:cubicBezTo>
                  <a:lnTo>
                    <a:pt x="35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2048725" y="4656500"/>
              <a:ext cx="188775" cy="212125"/>
            </a:xfrm>
            <a:custGeom>
              <a:rect b="b" l="l" r="r" t="t"/>
              <a:pathLst>
                <a:path extrusionOk="0" h="8485" w="7551">
                  <a:moveTo>
                    <a:pt x="1161" y="1"/>
                  </a:moveTo>
                  <a:cubicBezTo>
                    <a:pt x="338" y="1"/>
                    <a:pt x="1" y="3150"/>
                    <a:pt x="1" y="3150"/>
                  </a:cubicBezTo>
                  <a:lnTo>
                    <a:pt x="1" y="5748"/>
                  </a:lnTo>
                  <a:cubicBezTo>
                    <a:pt x="2574" y="7699"/>
                    <a:pt x="7224" y="8485"/>
                    <a:pt x="7224" y="8485"/>
                  </a:cubicBezTo>
                  <a:cubicBezTo>
                    <a:pt x="7550" y="6718"/>
                    <a:pt x="7041" y="4676"/>
                    <a:pt x="7041" y="4676"/>
                  </a:cubicBezTo>
                  <a:cubicBezTo>
                    <a:pt x="6673" y="2857"/>
                    <a:pt x="6181" y="2227"/>
                    <a:pt x="5678" y="2227"/>
                  </a:cubicBezTo>
                  <a:cubicBezTo>
                    <a:pt x="4545" y="2227"/>
                    <a:pt x="3351" y="5411"/>
                    <a:pt x="3351" y="5411"/>
                  </a:cubicBezTo>
                  <a:cubicBezTo>
                    <a:pt x="2400" y="1268"/>
                    <a:pt x="1683" y="1"/>
                    <a:pt x="1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833350" y="3598350"/>
              <a:ext cx="900425" cy="1294850"/>
            </a:xfrm>
            <a:custGeom>
              <a:rect b="b" l="l" r="r" t="t"/>
              <a:pathLst>
                <a:path extrusionOk="0" h="51794" w="36017">
                  <a:moveTo>
                    <a:pt x="1" y="1"/>
                  </a:moveTo>
                  <a:lnTo>
                    <a:pt x="1" y="48074"/>
                  </a:lnTo>
                  <a:cubicBezTo>
                    <a:pt x="5360" y="50863"/>
                    <a:pt x="11149" y="51793"/>
                    <a:pt x="16484" y="51793"/>
                  </a:cubicBezTo>
                  <a:cubicBezTo>
                    <a:pt x="27155" y="51793"/>
                    <a:pt x="36016" y="48074"/>
                    <a:pt x="36016" y="48074"/>
                  </a:cubicBezTo>
                  <a:lnTo>
                    <a:pt x="36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3833400" y="4656500"/>
              <a:ext cx="193525" cy="212125"/>
            </a:xfrm>
            <a:custGeom>
              <a:rect b="b" l="l" r="r" t="t"/>
              <a:pathLst>
                <a:path extrusionOk="0" h="8485" w="7741">
                  <a:moveTo>
                    <a:pt x="1328" y="1"/>
                  </a:moveTo>
                  <a:cubicBezTo>
                    <a:pt x="432" y="1"/>
                    <a:pt x="0" y="3150"/>
                    <a:pt x="0" y="3150"/>
                  </a:cubicBezTo>
                  <a:lnTo>
                    <a:pt x="0" y="5748"/>
                  </a:lnTo>
                  <a:cubicBezTo>
                    <a:pt x="3216" y="7699"/>
                    <a:pt x="7412" y="8485"/>
                    <a:pt x="7412" y="8485"/>
                  </a:cubicBezTo>
                  <a:cubicBezTo>
                    <a:pt x="7740" y="6718"/>
                    <a:pt x="7419" y="4676"/>
                    <a:pt x="7419" y="4676"/>
                  </a:cubicBezTo>
                  <a:cubicBezTo>
                    <a:pt x="7051" y="2857"/>
                    <a:pt x="6547" y="2227"/>
                    <a:pt x="6027" y="2227"/>
                  </a:cubicBezTo>
                  <a:cubicBezTo>
                    <a:pt x="4858" y="2227"/>
                    <a:pt x="3603" y="5411"/>
                    <a:pt x="3603" y="5411"/>
                  </a:cubicBezTo>
                  <a:cubicBezTo>
                    <a:pt x="2652" y="1268"/>
                    <a:pt x="1897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654975" y="1244225"/>
              <a:ext cx="4616625" cy="3318175"/>
            </a:xfrm>
            <a:custGeom>
              <a:rect b="b" l="l" r="r" t="t"/>
              <a:pathLst>
                <a:path extrusionOk="0" h="132727" w="184665">
                  <a:moveTo>
                    <a:pt x="103951" y="1"/>
                  </a:moveTo>
                  <a:cubicBezTo>
                    <a:pt x="65729" y="1"/>
                    <a:pt x="33714" y="21846"/>
                    <a:pt x="25363" y="51179"/>
                  </a:cubicBezTo>
                  <a:lnTo>
                    <a:pt x="8094" y="50492"/>
                  </a:lnTo>
                  <a:lnTo>
                    <a:pt x="8094" y="50492"/>
                  </a:lnTo>
                  <a:cubicBezTo>
                    <a:pt x="0" y="75610"/>
                    <a:pt x="12434" y="95718"/>
                    <a:pt x="12434" y="95718"/>
                  </a:cubicBezTo>
                  <a:lnTo>
                    <a:pt x="17313" y="94850"/>
                  </a:lnTo>
                  <a:cubicBezTo>
                    <a:pt x="17313" y="94850"/>
                    <a:pt x="23648" y="100987"/>
                    <a:pt x="32983" y="100987"/>
                  </a:cubicBezTo>
                  <a:cubicBezTo>
                    <a:pt x="33644" y="100987"/>
                    <a:pt x="34321" y="100956"/>
                    <a:pt x="35012" y="100890"/>
                  </a:cubicBezTo>
                  <a:cubicBezTo>
                    <a:pt x="49184" y="119983"/>
                    <a:pt x="74758" y="132727"/>
                    <a:pt x="103951" y="132727"/>
                  </a:cubicBezTo>
                  <a:cubicBezTo>
                    <a:pt x="148527" y="132727"/>
                    <a:pt x="184665" y="103015"/>
                    <a:pt x="184665" y="66363"/>
                  </a:cubicBezTo>
                  <a:cubicBezTo>
                    <a:pt x="184665" y="29711"/>
                    <a:pt x="148527" y="1"/>
                    <a:pt x="10395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2290775" y="1237700"/>
              <a:ext cx="1814675" cy="436225"/>
            </a:xfrm>
            <a:custGeom>
              <a:rect b="b" l="l" r="r" t="t"/>
              <a:pathLst>
                <a:path extrusionOk="0" h="17449" w="72587">
                  <a:moveTo>
                    <a:pt x="39462" y="0"/>
                  </a:moveTo>
                  <a:cubicBezTo>
                    <a:pt x="16728" y="0"/>
                    <a:pt x="1" y="8293"/>
                    <a:pt x="1" y="8293"/>
                  </a:cubicBezTo>
                  <a:lnTo>
                    <a:pt x="12304" y="17449"/>
                  </a:lnTo>
                  <a:lnTo>
                    <a:pt x="12304" y="17449"/>
                  </a:lnTo>
                  <a:cubicBezTo>
                    <a:pt x="12257" y="6261"/>
                    <a:pt x="26843" y="3419"/>
                    <a:pt x="41678" y="3419"/>
                  </a:cubicBezTo>
                  <a:cubicBezTo>
                    <a:pt x="57000" y="3419"/>
                    <a:pt x="72587" y="6451"/>
                    <a:pt x="72587" y="6451"/>
                  </a:cubicBezTo>
                  <a:cubicBezTo>
                    <a:pt x="60983" y="1657"/>
                    <a:pt x="49623" y="0"/>
                    <a:pt x="39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670275" y="2552450"/>
              <a:ext cx="875050" cy="1084725"/>
            </a:xfrm>
            <a:custGeom>
              <a:rect b="b" l="l" r="r" t="t"/>
              <a:pathLst>
                <a:path extrusionOk="0" h="43389" w="35002">
                  <a:moveTo>
                    <a:pt x="6932" y="1"/>
                  </a:moveTo>
                  <a:cubicBezTo>
                    <a:pt x="0" y="24255"/>
                    <a:pt x="11822" y="43389"/>
                    <a:pt x="11822" y="43389"/>
                  </a:cubicBezTo>
                  <a:lnTo>
                    <a:pt x="27436" y="39926"/>
                  </a:lnTo>
                  <a:lnTo>
                    <a:pt x="35002" y="36666"/>
                  </a:lnTo>
                  <a:lnTo>
                    <a:pt x="13293" y="36770"/>
                  </a:lnTo>
                  <a:cubicBezTo>
                    <a:pt x="13293" y="36770"/>
                    <a:pt x="3569" y="21025"/>
                    <a:pt x="6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087800" y="3437275"/>
              <a:ext cx="720825" cy="331575"/>
            </a:xfrm>
            <a:custGeom>
              <a:rect b="b" l="l" r="r" t="t"/>
              <a:pathLst>
                <a:path extrusionOk="0" h="13263" w="28833">
                  <a:moveTo>
                    <a:pt x="21881" y="0"/>
                  </a:moveTo>
                  <a:cubicBezTo>
                    <a:pt x="21585" y="0"/>
                    <a:pt x="19191" y="1409"/>
                    <a:pt x="19191" y="1409"/>
                  </a:cubicBezTo>
                  <a:lnTo>
                    <a:pt x="0" y="7128"/>
                  </a:lnTo>
                  <a:cubicBezTo>
                    <a:pt x="0" y="7128"/>
                    <a:pt x="6333" y="13263"/>
                    <a:pt x="15665" y="13263"/>
                  </a:cubicBezTo>
                  <a:cubicBezTo>
                    <a:pt x="19604" y="13263"/>
                    <a:pt x="24077" y="12170"/>
                    <a:pt x="28833" y="9062"/>
                  </a:cubicBezTo>
                  <a:lnTo>
                    <a:pt x="28833" y="9062"/>
                  </a:lnTo>
                  <a:cubicBezTo>
                    <a:pt x="25031" y="10392"/>
                    <a:pt x="21632" y="10865"/>
                    <a:pt x="18720" y="10865"/>
                  </a:cubicBezTo>
                  <a:cubicBezTo>
                    <a:pt x="11549" y="10865"/>
                    <a:pt x="7334" y="7996"/>
                    <a:pt x="7334" y="7996"/>
                  </a:cubicBezTo>
                  <a:cubicBezTo>
                    <a:pt x="7334" y="7996"/>
                    <a:pt x="14821" y="5251"/>
                    <a:pt x="19889" y="1624"/>
                  </a:cubicBezTo>
                  <a:cubicBezTo>
                    <a:pt x="21600" y="400"/>
                    <a:pt x="22038" y="0"/>
                    <a:pt x="21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983200" y="775075"/>
              <a:ext cx="615175" cy="1122950"/>
            </a:xfrm>
            <a:custGeom>
              <a:rect b="b" l="l" r="r" t="t"/>
              <a:pathLst>
                <a:path extrusionOk="0" h="44918" w="24607">
                  <a:moveTo>
                    <a:pt x="1" y="1"/>
                  </a:moveTo>
                  <a:lnTo>
                    <a:pt x="150" y="44917"/>
                  </a:lnTo>
                  <a:lnTo>
                    <a:pt x="24607" y="35954"/>
                  </a:lnTo>
                  <a:cubicBezTo>
                    <a:pt x="24029" y="255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965800" y="3368225"/>
              <a:ext cx="825650" cy="269125"/>
            </a:xfrm>
            <a:custGeom>
              <a:rect b="b" l="l" r="r" t="t"/>
              <a:pathLst>
                <a:path extrusionOk="0" h="10765" w="33026">
                  <a:moveTo>
                    <a:pt x="33025" y="1"/>
                  </a:moveTo>
                  <a:lnTo>
                    <a:pt x="33025" y="1"/>
                  </a:lnTo>
                  <a:cubicBezTo>
                    <a:pt x="33025" y="1"/>
                    <a:pt x="32490" y="137"/>
                    <a:pt x="31572" y="417"/>
                  </a:cubicBezTo>
                  <a:cubicBezTo>
                    <a:pt x="30654" y="696"/>
                    <a:pt x="29350" y="1105"/>
                    <a:pt x="27811" y="1646"/>
                  </a:cubicBezTo>
                  <a:cubicBezTo>
                    <a:pt x="27039" y="1910"/>
                    <a:pt x="26205" y="2201"/>
                    <a:pt x="25333" y="2533"/>
                  </a:cubicBezTo>
                  <a:cubicBezTo>
                    <a:pt x="24446" y="2821"/>
                    <a:pt x="23509" y="3119"/>
                    <a:pt x="22550" y="3459"/>
                  </a:cubicBezTo>
                  <a:cubicBezTo>
                    <a:pt x="21593" y="3797"/>
                    <a:pt x="20595" y="4123"/>
                    <a:pt x="19597" y="4495"/>
                  </a:cubicBezTo>
                  <a:cubicBezTo>
                    <a:pt x="18602" y="4876"/>
                    <a:pt x="17563" y="5182"/>
                    <a:pt x="16539" y="5529"/>
                  </a:cubicBezTo>
                  <a:cubicBezTo>
                    <a:pt x="15518" y="5883"/>
                    <a:pt x="14495" y="6237"/>
                    <a:pt x="13490" y="6585"/>
                  </a:cubicBezTo>
                  <a:cubicBezTo>
                    <a:pt x="12478" y="6912"/>
                    <a:pt x="11481" y="7234"/>
                    <a:pt x="10517" y="7546"/>
                  </a:cubicBezTo>
                  <a:cubicBezTo>
                    <a:pt x="9548" y="7839"/>
                    <a:pt x="8631" y="8205"/>
                    <a:pt x="7736" y="8451"/>
                  </a:cubicBezTo>
                  <a:cubicBezTo>
                    <a:pt x="6844" y="8711"/>
                    <a:pt x="6006" y="8982"/>
                    <a:pt x="5231" y="9233"/>
                  </a:cubicBezTo>
                  <a:cubicBezTo>
                    <a:pt x="4454" y="9478"/>
                    <a:pt x="3736" y="9668"/>
                    <a:pt x="3102" y="9867"/>
                  </a:cubicBezTo>
                  <a:cubicBezTo>
                    <a:pt x="2465" y="10059"/>
                    <a:pt x="1914" y="10230"/>
                    <a:pt x="1453" y="10350"/>
                  </a:cubicBezTo>
                  <a:cubicBezTo>
                    <a:pt x="993" y="10470"/>
                    <a:pt x="633" y="10595"/>
                    <a:pt x="382" y="10655"/>
                  </a:cubicBezTo>
                  <a:lnTo>
                    <a:pt x="1" y="10758"/>
                  </a:lnTo>
                  <a:cubicBezTo>
                    <a:pt x="1" y="10758"/>
                    <a:pt x="145" y="10765"/>
                    <a:pt x="416" y="10765"/>
                  </a:cubicBezTo>
                  <a:cubicBezTo>
                    <a:pt x="673" y="10765"/>
                    <a:pt x="1043" y="10758"/>
                    <a:pt x="1511" y="10733"/>
                  </a:cubicBezTo>
                  <a:cubicBezTo>
                    <a:pt x="1995" y="10717"/>
                    <a:pt x="2580" y="10681"/>
                    <a:pt x="3243" y="10600"/>
                  </a:cubicBezTo>
                  <a:cubicBezTo>
                    <a:pt x="3907" y="10523"/>
                    <a:pt x="4667" y="10469"/>
                    <a:pt x="5476" y="10325"/>
                  </a:cubicBezTo>
                  <a:cubicBezTo>
                    <a:pt x="6289" y="10191"/>
                    <a:pt x="7171" y="10044"/>
                    <a:pt x="8096" y="9863"/>
                  </a:cubicBezTo>
                  <a:cubicBezTo>
                    <a:pt x="9030" y="9705"/>
                    <a:pt x="9990" y="9452"/>
                    <a:pt x="10988" y="9201"/>
                  </a:cubicBezTo>
                  <a:cubicBezTo>
                    <a:pt x="11980" y="8934"/>
                    <a:pt x="13026" y="8717"/>
                    <a:pt x="14054" y="8389"/>
                  </a:cubicBezTo>
                  <a:cubicBezTo>
                    <a:pt x="15081" y="8057"/>
                    <a:pt x="16124" y="7722"/>
                    <a:pt x="17169" y="7384"/>
                  </a:cubicBezTo>
                  <a:cubicBezTo>
                    <a:pt x="18203" y="7023"/>
                    <a:pt x="19256" y="6708"/>
                    <a:pt x="20247" y="6281"/>
                  </a:cubicBezTo>
                  <a:cubicBezTo>
                    <a:pt x="21252" y="5888"/>
                    <a:pt x="22224" y="5461"/>
                    <a:pt x="23172" y="5069"/>
                  </a:cubicBezTo>
                  <a:cubicBezTo>
                    <a:pt x="24122" y="4680"/>
                    <a:pt x="25027" y="4271"/>
                    <a:pt x="25886" y="3888"/>
                  </a:cubicBezTo>
                  <a:cubicBezTo>
                    <a:pt x="26732" y="3476"/>
                    <a:pt x="27522" y="3064"/>
                    <a:pt x="28249" y="2681"/>
                  </a:cubicBezTo>
                  <a:cubicBezTo>
                    <a:pt x="29708" y="1926"/>
                    <a:pt x="30900" y="1253"/>
                    <a:pt x="31731" y="774"/>
                  </a:cubicBezTo>
                  <a:cubicBezTo>
                    <a:pt x="32562" y="295"/>
                    <a:pt x="33025" y="1"/>
                    <a:pt x="3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368675" y="4338125"/>
              <a:ext cx="1936175" cy="241550"/>
            </a:xfrm>
            <a:custGeom>
              <a:rect b="b" l="l" r="r" t="t"/>
              <a:pathLst>
                <a:path extrusionOk="0" h="9662" w="77447">
                  <a:moveTo>
                    <a:pt x="77447" y="1"/>
                  </a:moveTo>
                  <a:lnTo>
                    <a:pt x="77447" y="1"/>
                  </a:lnTo>
                  <a:cubicBezTo>
                    <a:pt x="59519" y="5218"/>
                    <a:pt x="44071" y="6839"/>
                    <a:pt x="31792" y="6839"/>
                  </a:cubicBezTo>
                  <a:cubicBezTo>
                    <a:pt x="11619" y="6839"/>
                    <a:pt x="1" y="2462"/>
                    <a:pt x="0" y="2462"/>
                  </a:cubicBezTo>
                  <a:lnTo>
                    <a:pt x="0" y="2462"/>
                  </a:lnTo>
                  <a:cubicBezTo>
                    <a:pt x="1" y="2463"/>
                    <a:pt x="13004" y="9661"/>
                    <a:pt x="34189" y="9661"/>
                  </a:cubicBezTo>
                  <a:cubicBezTo>
                    <a:pt x="46252" y="9661"/>
                    <a:pt x="60968" y="7327"/>
                    <a:pt x="77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670550" y="1377300"/>
              <a:ext cx="1334925" cy="224675"/>
            </a:xfrm>
            <a:custGeom>
              <a:rect b="b" l="l" r="r" t="t"/>
              <a:pathLst>
                <a:path extrusionOk="0" h="8987" w="53397">
                  <a:moveTo>
                    <a:pt x="23133" y="0"/>
                  </a:moveTo>
                  <a:cubicBezTo>
                    <a:pt x="11214" y="0"/>
                    <a:pt x="2579" y="2075"/>
                    <a:pt x="1976" y="2223"/>
                  </a:cubicBezTo>
                  <a:cubicBezTo>
                    <a:pt x="749" y="2525"/>
                    <a:pt x="0" y="3765"/>
                    <a:pt x="304" y="4992"/>
                  </a:cubicBezTo>
                  <a:cubicBezTo>
                    <a:pt x="561" y="6033"/>
                    <a:pt x="1496" y="6732"/>
                    <a:pt x="2522" y="6732"/>
                  </a:cubicBezTo>
                  <a:cubicBezTo>
                    <a:pt x="2704" y="6732"/>
                    <a:pt x="2888" y="6710"/>
                    <a:pt x="3073" y="6665"/>
                  </a:cubicBezTo>
                  <a:cubicBezTo>
                    <a:pt x="3213" y="6629"/>
                    <a:pt x="11611" y="4611"/>
                    <a:pt x="23195" y="4611"/>
                  </a:cubicBezTo>
                  <a:cubicBezTo>
                    <a:pt x="31229" y="4611"/>
                    <a:pt x="40795" y="5582"/>
                    <a:pt x="50203" y="8858"/>
                  </a:cubicBezTo>
                  <a:cubicBezTo>
                    <a:pt x="50444" y="8943"/>
                    <a:pt x="50699" y="8987"/>
                    <a:pt x="50956" y="8987"/>
                  </a:cubicBezTo>
                  <a:cubicBezTo>
                    <a:pt x="52071" y="8987"/>
                    <a:pt x="53024" y="8182"/>
                    <a:pt x="53210" y="7081"/>
                  </a:cubicBezTo>
                  <a:cubicBezTo>
                    <a:pt x="53397" y="5980"/>
                    <a:pt x="52761" y="4907"/>
                    <a:pt x="51707" y="4540"/>
                  </a:cubicBezTo>
                  <a:cubicBezTo>
                    <a:pt x="41659" y="1040"/>
                    <a:pt x="31573" y="0"/>
                    <a:pt x="23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983200" y="775075"/>
              <a:ext cx="214375" cy="1055150"/>
            </a:xfrm>
            <a:custGeom>
              <a:rect b="b" l="l" r="r" t="t"/>
              <a:pathLst>
                <a:path extrusionOk="0" h="42206" w="8575">
                  <a:moveTo>
                    <a:pt x="1" y="1"/>
                  </a:moveTo>
                  <a:lnTo>
                    <a:pt x="112" y="33502"/>
                  </a:lnTo>
                  <a:lnTo>
                    <a:pt x="7549" y="42205"/>
                  </a:lnTo>
                  <a:cubicBezTo>
                    <a:pt x="8575" y="27693"/>
                    <a:pt x="6296" y="13167"/>
                    <a:pt x="99" y="14"/>
                  </a:cubicBezTo>
                  <a:cubicBezTo>
                    <a:pt x="37" y="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2056925" y="948400"/>
              <a:ext cx="136225" cy="881825"/>
            </a:xfrm>
            <a:custGeom>
              <a:rect b="b" l="l" r="r" t="t"/>
              <a:pathLst>
                <a:path extrusionOk="0" h="35273" w="5449">
                  <a:moveTo>
                    <a:pt x="1" y="1"/>
                  </a:moveTo>
                  <a:lnTo>
                    <a:pt x="102" y="30007"/>
                  </a:lnTo>
                  <a:lnTo>
                    <a:pt x="4600" y="35272"/>
                  </a:lnTo>
                  <a:cubicBezTo>
                    <a:pt x="5449" y="23262"/>
                    <a:pt x="4026" y="112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693400" y="2240850"/>
              <a:ext cx="179750" cy="179775"/>
            </a:xfrm>
            <a:custGeom>
              <a:rect b="b" l="l" r="r" t="t"/>
              <a:pathLst>
                <a:path extrusionOk="0" h="7191" w="7190">
                  <a:moveTo>
                    <a:pt x="3595" y="1"/>
                  </a:moveTo>
                  <a:cubicBezTo>
                    <a:pt x="1611" y="1"/>
                    <a:pt x="1" y="1611"/>
                    <a:pt x="1" y="3596"/>
                  </a:cubicBezTo>
                  <a:cubicBezTo>
                    <a:pt x="1" y="5581"/>
                    <a:pt x="1609" y="7191"/>
                    <a:pt x="3595" y="7191"/>
                  </a:cubicBezTo>
                  <a:cubicBezTo>
                    <a:pt x="5581" y="7191"/>
                    <a:pt x="7189" y="5581"/>
                    <a:pt x="7189" y="3596"/>
                  </a:cubicBezTo>
                  <a:cubicBezTo>
                    <a:pt x="7189" y="1611"/>
                    <a:pt x="5579" y="1"/>
                    <a:pt x="3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430175" y="661300"/>
              <a:ext cx="1386700" cy="905300"/>
            </a:xfrm>
            <a:custGeom>
              <a:rect b="b" l="l" r="r" t="t"/>
              <a:pathLst>
                <a:path extrusionOk="0" h="36212" w="55468">
                  <a:moveTo>
                    <a:pt x="39871" y="0"/>
                  </a:moveTo>
                  <a:cubicBezTo>
                    <a:pt x="39871" y="0"/>
                    <a:pt x="20635" y="2621"/>
                    <a:pt x="0" y="10647"/>
                  </a:cubicBezTo>
                  <a:cubicBezTo>
                    <a:pt x="0" y="10647"/>
                    <a:pt x="7096" y="21921"/>
                    <a:pt x="10861" y="35014"/>
                  </a:cubicBezTo>
                  <a:cubicBezTo>
                    <a:pt x="10861" y="35014"/>
                    <a:pt x="11604" y="35384"/>
                    <a:pt x="11978" y="35384"/>
                  </a:cubicBezTo>
                  <a:cubicBezTo>
                    <a:pt x="12001" y="35384"/>
                    <a:pt x="12022" y="35383"/>
                    <a:pt x="12042" y="35380"/>
                  </a:cubicBezTo>
                  <a:cubicBezTo>
                    <a:pt x="19732" y="34264"/>
                    <a:pt x="27658" y="33244"/>
                    <a:pt x="35465" y="33244"/>
                  </a:cubicBezTo>
                  <a:cubicBezTo>
                    <a:pt x="42303" y="33244"/>
                    <a:pt x="49050" y="34026"/>
                    <a:pt x="55468" y="36211"/>
                  </a:cubicBezTo>
                  <a:cubicBezTo>
                    <a:pt x="55435" y="27674"/>
                    <a:pt x="52908" y="13838"/>
                    <a:pt x="39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624675" y="775075"/>
              <a:ext cx="1080625" cy="759100"/>
            </a:xfrm>
            <a:custGeom>
              <a:rect b="b" l="l" r="r" t="t"/>
              <a:pathLst>
                <a:path extrusionOk="0" h="30364" w="43225">
                  <a:moveTo>
                    <a:pt x="28574" y="1"/>
                  </a:moveTo>
                  <a:cubicBezTo>
                    <a:pt x="28573" y="1"/>
                    <a:pt x="16884" y="764"/>
                    <a:pt x="2070" y="5913"/>
                  </a:cubicBezTo>
                  <a:cubicBezTo>
                    <a:pt x="5239" y="7794"/>
                    <a:pt x="3367" y="13726"/>
                    <a:pt x="791" y="13726"/>
                  </a:cubicBezTo>
                  <a:cubicBezTo>
                    <a:pt x="533" y="13726"/>
                    <a:pt x="268" y="13667"/>
                    <a:pt x="1" y="13538"/>
                  </a:cubicBezTo>
                  <a:lnTo>
                    <a:pt x="1" y="13538"/>
                  </a:lnTo>
                  <a:cubicBezTo>
                    <a:pt x="1" y="13538"/>
                    <a:pt x="4751" y="20863"/>
                    <a:pt x="7099" y="30347"/>
                  </a:cubicBezTo>
                  <a:cubicBezTo>
                    <a:pt x="13833" y="29412"/>
                    <a:pt x="20691" y="28648"/>
                    <a:pt x="27465" y="28648"/>
                  </a:cubicBezTo>
                  <a:cubicBezTo>
                    <a:pt x="32805" y="28648"/>
                    <a:pt x="38092" y="29123"/>
                    <a:pt x="43225" y="30363"/>
                  </a:cubicBezTo>
                  <a:cubicBezTo>
                    <a:pt x="42330" y="21595"/>
                    <a:pt x="37439" y="12109"/>
                    <a:pt x="33990" y="5734"/>
                  </a:cubicBezTo>
                  <a:cubicBezTo>
                    <a:pt x="33990" y="5734"/>
                    <a:pt x="27639" y="5672"/>
                    <a:pt x="28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165025" y="921200"/>
              <a:ext cx="962875" cy="680825"/>
            </a:xfrm>
            <a:custGeom>
              <a:rect b="b" l="l" r="r" t="t"/>
              <a:pathLst>
                <a:path extrusionOk="0" h="27233" w="38515">
                  <a:moveTo>
                    <a:pt x="18599" y="0"/>
                  </a:moveTo>
                  <a:cubicBezTo>
                    <a:pt x="12402" y="0"/>
                    <a:pt x="5704" y="279"/>
                    <a:pt x="0" y="1157"/>
                  </a:cubicBezTo>
                  <a:cubicBezTo>
                    <a:pt x="0" y="1157"/>
                    <a:pt x="1454" y="17299"/>
                    <a:pt x="49" y="23035"/>
                  </a:cubicBezTo>
                  <a:cubicBezTo>
                    <a:pt x="49" y="23035"/>
                    <a:pt x="768" y="23010"/>
                    <a:pt x="2022" y="23010"/>
                  </a:cubicBezTo>
                  <a:cubicBezTo>
                    <a:pt x="6919" y="23010"/>
                    <a:pt x="19988" y="23388"/>
                    <a:pt x="30424" y="27102"/>
                  </a:cubicBezTo>
                  <a:cubicBezTo>
                    <a:pt x="30691" y="27197"/>
                    <a:pt x="30950" y="27232"/>
                    <a:pt x="31181" y="27232"/>
                  </a:cubicBezTo>
                  <a:cubicBezTo>
                    <a:pt x="31450" y="27232"/>
                    <a:pt x="31681" y="27185"/>
                    <a:pt x="31842" y="27131"/>
                  </a:cubicBezTo>
                  <a:cubicBezTo>
                    <a:pt x="31842" y="27131"/>
                    <a:pt x="37723" y="19147"/>
                    <a:pt x="38515" y="831"/>
                  </a:cubicBezTo>
                  <a:cubicBezTo>
                    <a:pt x="38515" y="831"/>
                    <a:pt x="29305" y="0"/>
                    <a:pt x="18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212875" y="979325"/>
              <a:ext cx="849650" cy="602325"/>
            </a:xfrm>
            <a:custGeom>
              <a:rect b="b" l="l" r="r" t="t"/>
              <a:pathLst>
                <a:path extrusionOk="0" h="24093" w="33986">
                  <a:moveTo>
                    <a:pt x="11746" y="1"/>
                  </a:moveTo>
                  <a:cubicBezTo>
                    <a:pt x="8637" y="1"/>
                    <a:pt x="6012" y="50"/>
                    <a:pt x="4576" y="142"/>
                  </a:cubicBezTo>
                  <a:cubicBezTo>
                    <a:pt x="5055" y="2540"/>
                    <a:pt x="3246" y="4015"/>
                    <a:pt x="1603" y="4015"/>
                  </a:cubicBezTo>
                  <a:cubicBezTo>
                    <a:pt x="1008" y="4015"/>
                    <a:pt x="435" y="3821"/>
                    <a:pt x="1" y="3408"/>
                  </a:cubicBezTo>
                  <a:lnTo>
                    <a:pt x="1" y="3408"/>
                  </a:lnTo>
                  <a:cubicBezTo>
                    <a:pt x="977" y="9261"/>
                    <a:pt x="1380" y="16888"/>
                    <a:pt x="1025" y="20691"/>
                  </a:cubicBezTo>
                  <a:cubicBezTo>
                    <a:pt x="5958" y="20737"/>
                    <a:pt x="16176" y="20810"/>
                    <a:pt x="26424" y="24092"/>
                  </a:cubicBezTo>
                  <a:cubicBezTo>
                    <a:pt x="30350" y="18044"/>
                    <a:pt x="32561" y="12198"/>
                    <a:pt x="33985" y="6024"/>
                  </a:cubicBezTo>
                  <a:lnTo>
                    <a:pt x="33985" y="6024"/>
                  </a:lnTo>
                  <a:cubicBezTo>
                    <a:pt x="33892" y="6043"/>
                    <a:pt x="33798" y="6052"/>
                    <a:pt x="33705" y="6052"/>
                  </a:cubicBezTo>
                  <a:cubicBezTo>
                    <a:pt x="31826" y="6052"/>
                    <a:pt x="29942" y="2327"/>
                    <a:pt x="32024" y="795"/>
                  </a:cubicBezTo>
                  <a:cubicBezTo>
                    <a:pt x="28126" y="246"/>
                    <a:pt x="18718" y="1"/>
                    <a:pt x="11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736300" y="890200"/>
              <a:ext cx="1331650" cy="676400"/>
            </a:xfrm>
            <a:custGeom>
              <a:rect b="b" l="l" r="r" t="t"/>
              <a:pathLst>
                <a:path extrusionOk="0" h="27056" w="53266">
                  <a:moveTo>
                    <a:pt x="15361" y="1"/>
                  </a:moveTo>
                  <a:cubicBezTo>
                    <a:pt x="5772" y="8972"/>
                    <a:pt x="1529" y="18368"/>
                    <a:pt x="0" y="26212"/>
                  </a:cubicBezTo>
                  <a:lnTo>
                    <a:pt x="0" y="26212"/>
                  </a:lnTo>
                  <a:cubicBezTo>
                    <a:pt x="7233" y="25036"/>
                    <a:pt x="14547" y="24161"/>
                    <a:pt x="21924" y="24161"/>
                  </a:cubicBezTo>
                  <a:cubicBezTo>
                    <a:pt x="28971" y="24161"/>
                    <a:pt x="36076" y="24960"/>
                    <a:pt x="43223" y="27055"/>
                  </a:cubicBezTo>
                  <a:cubicBezTo>
                    <a:pt x="47309" y="17119"/>
                    <a:pt x="53266" y="7408"/>
                    <a:pt x="53266" y="7408"/>
                  </a:cubicBezTo>
                  <a:cubicBezTo>
                    <a:pt x="43681" y="3486"/>
                    <a:pt x="15361" y="1"/>
                    <a:pt x="15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871650" y="988250"/>
              <a:ext cx="964850" cy="548450"/>
            </a:xfrm>
            <a:custGeom>
              <a:rect b="b" l="l" r="r" t="t"/>
              <a:pathLst>
                <a:path extrusionOk="0" h="21938" w="38594">
                  <a:moveTo>
                    <a:pt x="16264" y="1"/>
                  </a:moveTo>
                  <a:cubicBezTo>
                    <a:pt x="15473" y="3873"/>
                    <a:pt x="12121" y="6039"/>
                    <a:pt x="8794" y="6039"/>
                  </a:cubicBezTo>
                  <a:cubicBezTo>
                    <a:pt x="8004" y="6039"/>
                    <a:pt x="7214" y="5916"/>
                    <a:pt x="6461" y="5665"/>
                  </a:cubicBezTo>
                  <a:cubicBezTo>
                    <a:pt x="2951" y="11612"/>
                    <a:pt x="1016" y="16808"/>
                    <a:pt x="1" y="21477"/>
                  </a:cubicBezTo>
                  <a:cubicBezTo>
                    <a:pt x="5525" y="20740"/>
                    <a:pt x="10844" y="20244"/>
                    <a:pt x="16292" y="20244"/>
                  </a:cubicBezTo>
                  <a:cubicBezTo>
                    <a:pt x="21666" y="20244"/>
                    <a:pt x="27165" y="20726"/>
                    <a:pt x="33109" y="21938"/>
                  </a:cubicBezTo>
                  <a:cubicBezTo>
                    <a:pt x="34671" y="18238"/>
                    <a:pt x="36540" y="14974"/>
                    <a:pt x="38594" y="11656"/>
                  </a:cubicBezTo>
                  <a:cubicBezTo>
                    <a:pt x="36306" y="10566"/>
                    <a:pt x="34454" y="7951"/>
                    <a:pt x="36415" y="4030"/>
                  </a:cubicBezTo>
                  <a:lnTo>
                    <a:pt x="162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1766250" y="3506925"/>
              <a:ext cx="630050" cy="1585125"/>
            </a:xfrm>
            <a:custGeom>
              <a:rect b="b" l="l" r="r" t="t"/>
              <a:pathLst>
                <a:path extrusionOk="0" h="63405" w="25202">
                  <a:moveTo>
                    <a:pt x="11657" y="1"/>
                  </a:moveTo>
                  <a:lnTo>
                    <a:pt x="11657" y="1"/>
                  </a:lnTo>
                  <a:cubicBezTo>
                    <a:pt x="5005" y="7728"/>
                    <a:pt x="13724" y="24405"/>
                    <a:pt x="12421" y="34928"/>
                  </a:cubicBezTo>
                  <a:cubicBezTo>
                    <a:pt x="12203" y="36688"/>
                    <a:pt x="2352" y="54385"/>
                    <a:pt x="356" y="57956"/>
                  </a:cubicBezTo>
                  <a:cubicBezTo>
                    <a:pt x="347" y="57962"/>
                    <a:pt x="339" y="57966"/>
                    <a:pt x="330" y="57972"/>
                  </a:cubicBezTo>
                  <a:cubicBezTo>
                    <a:pt x="331" y="57978"/>
                    <a:pt x="334" y="57985"/>
                    <a:pt x="337" y="57991"/>
                  </a:cubicBezTo>
                  <a:cubicBezTo>
                    <a:pt x="122" y="58374"/>
                    <a:pt x="1" y="58593"/>
                    <a:pt x="1" y="58593"/>
                  </a:cubicBezTo>
                  <a:lnTo>
                    <a:pt x="956" y="59439"/>
                  </a:lnTo>
                  <a:cubicBezTo>
                    <a:pt x="1925" y="61156"/>
                    <a:pt x="3657" y="62667"/>
                    <a:pt x="5536" y="63404"/>
                  </a:cubicBezTo>
                  <a:cubicBezTo>
                    <a:pt x="5536" y="63404"/>
                    <a:pt x="3897" y="61688"/>
                    <a:pt x="2562" y="59101"/>
                  </a:cubicBezTo>
                  <a:lnTo>
                    <a:pt x="2562" y="59101"/>
                  </a:lnTo>
                  <a:cubicBezTo>
                    <a:pt x="2562" y="59101"/>
                    <a:pt x="2562" y="59101"/>
                    <a:pt x="2562" y="59101"/>
                  </a:cubicBezTo>
                  <a:cubicBezTo>
                    <a:pt x="2565" y="59101"/>
                    <a:pt x="17203" y="41080"/>
                    <a:pt x="18612" y="36623"/>
                  </a:cubicBezTo>
                  <a:cubicBezTo>
                    <a:pt x="24405" y="18289"/>
                    <a:pt x="25201" y="3555"/>
                    <a:pt x="25201" y="3555"/>
                  </a:cubicBezTo>
                  <a:lnTo>
                    <a:pt x="25201" y="3555"/>
                  </a:lnTo>
                  <a:cubicBezTo>
                    <a:pt x="25044" y="3582"/>
                    <a:pt x="24861" y="3595"/>
                    <a:pt x="24655" y="3595"/>
                  </a:cubicBezTo>
                  <a:cubicBezTo>
                    <a:pt x="21234" y="3595"/>
                    <a:pt x="11657" y="1"/>
                    <a:pt x="11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177675" y="3541325"/>
              <a:ext cx="364925" cy="1590050"/>
            </a:xfrm>
            <a:custGeom>
              <a:rect b="b" l="l" r="r" t="t"/>
              <a:pathLst>
                <a:path extrusionOk="0" h="63602" w="14597">
                  <a:moveTo>
                    <a:pt x="1" y="0"/>
                  </a:moveTo>
                  <a:cubicBezTo>
                    <a:pt x="4383" y="38632"/>
                    <a:pt x="7091" y="62383"/>
                    <a:pt x="7091" y="62383"/>
                  </a:cubicBezTo>
                  <a:lnTo>
                    <a:pt x="7115" y="62376"/>
                  </a:lnTo>
                  <a:lnTo>
                    <a:pt x="7115" y="62376"/>
                  </a:lnTo>
                  <a:cubicBezTo>
                    <a:pt x="7111" y="62389"/>
                    <a:pt x="7107" y="62399"/>
                    <a:pt x="7102" y="62413"/>
                  </a:cubicBezTo>
                  <a:cubicBezTo>
                    <a:pt x="8293" y="63205"/>
                    <a:pt x="9889" y="63601"/>
                    <a:pt x="11500" y="63601"/>
                  </a:cubicBezTo>
                  <a:cubicBezTo>
                    <a:pt x="12563" y="63601"/>
                    <a:pt x="13632" y="63429"/>
                    <a:pt x="14597" y="63084"/>
                  </a:cubicBezTo>
                  <a:cubicBezTo>
                    <a:pt x="14597" y="63083"/>
                    <a:pt x="12234" y="62868"/>
                    <a:pt x="9527" y="61795"/>
                  </a:cubicBezTo>
                  <a:cubicBezTo>
                    <a:pt x="10573" y="4495"/>
                    <a:pt x="9242" y="2247"/>
                    <a:pt x="9242" y="2247"/>
                  </a:cubicBezTo>
                  <a:lnTo>
                    <a:pt x="9242" y="2247"/>
                  </a:lnTo>
                  <a:cubicBezTo>
                    <a:pt x="9253" y="2484"/>
                    <a:pt x="9012" y="2583"/>
                    <a:pt x="8602" y="2583"/>
                  </a:cubicBezTo>
                  <a:cubicBezTo>
                    <a:pt x="6510" y="258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2494525" y="3720525"/>
              <a:ext cx="195100" cy="235550"/>
            </a:xfrm>
            <a:custGeom>
              <a:rect b="b" l="l" r="r" t="t"/>
              <a:pathLst>
                <a:path extrusionOk="0" h="9422" w="7804">
                  <a:moveTo>
                    <a:pt x="3272" y="0"/>
                  </a:moveTo>
                  <a:lnTo>
                    <a:pt x="343" y="1220"/>
                  </a:lnTo>
                  <a:lnTo>
                    <a:pt x="994" y="2436"/>
                  </a:lnTo>
                  <a:cubicBezTo>
                    <a:pt x="994" y="2436"/>
                    <a:pt x="1" y="7515"/>
                    <a:pt x="897" y="8159"/>
                  </a:cubicBezTo>
                  <a:cubicBezTo>
                    <a:pt x="907" y="8166"/>
                    <a:pt x="917" y="8169"/>
                    <a:pt x="926" y="8169"/>
                  </a:cubicBezTo>
                  <a:cubicBezTo>
                    <a:pt x="1178" y="8169"/>
                    <a:pt x="1481" y="6001"/>
                    <a:pt x="1566" y="5844"/>
                  </a:cubicBezTo>
                  <a:cubicBezTo>
                    <a:pt x="1570" y="5836"/>
                    <a:pt x="1576" y="5833"/>
                    <a:pt x="1582" y="5833"/>
                  </a:cubicBezTo>
                  <a:cubicBezTo>
                    <a:pt x="1772" y="5833"/>
                    <a:pt x="2873" y="9242"/>
                    <a:pt x="3219" y="9242"/>
                  </a:cubicBezTo>
                  <a:cubicBezTo>
                    <a:pt x="3222" y="9242"/>
                    <a:pt x="3224" y="9242"/>
                    <a:pt x="3227" y="9241"/>
                  </a:cubicBezTo>
                  <a:cubicBezTo>
                    <a:pt x="3760" y="9165"/>
                    <a:pt x="2500" y="6149"/>
                    <a:pt x="2744" y="6149"/>
                  </a:cubicBezTo>
                  <a:cubicBezTo>
                    <a:pt x="2745" y="6149"/>
                    <a:pt x="2747" y="6149"/>
                    <a:pt x="2748" y="6149"/>
                  </a:cubicBezTo>
                  <a:cubicBezTo>
                    <a:pt x="3034" y="6189"/>
                    <a:pt x="4785" y="9421"/>
                    <a:pt x="5255" y="9421"/>
                  </a:cubicBezTo>
                  <a:cubicBezTo>
                    <a:pt x="5265" y="9421"/>
                    <a:pt x="5275" y="9420"/>
                    <a:pt x="5284" y="9417"/>
                  </a:cubicBezTo>
                  <a:cubicBezTo>
                    <a:pt x="5614" y="9305"/>
                    <a:pt x="3573" y="6034"/>
                    <a:pt x="3962" y="5721"/>
                  </a:cubicBezTo>
                  <a:cubicBezTo>
                    <a:pt x="3978" y="5708"/>
                    <a:pt x="3996" y="5702"/>
                    <a:pt x="4015" y="5702"/>
                  </a:cubicBezTo>
                  <a:cubicBezTo>
                    <a:pt x="4419" y="5702"/>
                    <a:pt x="5560" y="8323"/>
                    <a:pt x="6046" y="8323"/>
                  </a:cubicBezTo>
                  <a:cubicBezTo>
                    <a:pt x="6088" y="8323"/>
                    <a:pt x="6125" y="8303"/>
                    <a:pt x="6157" y="8261"/>
                  </a:cubicBezTo>
                  <a:cubicBezTo>
                    <a:pt x="6415" y="7908"/>
                    <a:pt x="4409" y="4244"/>
                    <a:pt x="4676" y="3766"/>
                  </a:cubicBezTo>
                  <a:lnTo>
                    <a:pt x="4676" y="3766"/>
                  </a:lnTo>
                  <a:cubicBezTo>
                    <a:pt x="4676" y="3766"/>
                    <a:pt x="6280" y="4296"/>
                    <a:pt x="7019" y="4296"/>
                  </a:cubicBezTo>
                  <a:cubicBezTo>
                    <a:pt x="7803" y="4296"/>
                    <a:pt x="7615" y="3699"/>
                    <a:pt x="3507" y="1238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282225" y="2960725"/>
              <a:ext cx="297475" cy="802575"/>
            </a:xfrm>
            <a:custGeom>
              <a:rect b="b" l="l" r="r" t="t"/>
              <a:pathLst>
                <a:path extrusionOk="0" h="32103" w="11899">
                  <a:moveTo>
                    <a:pt x="4938" y="1"/>
                  </a:moveTo>
                  <a:lnTo>
                    <a:pt x="0" y="1019"/>
                  </a:lnTo>
                  <a:lnTo>
                    <a:pt x="3194" y="18142"/>
                  </a:lnTo>
                  <a:lnTo>
                    <a:pt x="9046" y="32102"/>
                  </a:lnTo>
                  <a:lnTo>
                    <a:pt x="11899" y="30910"/>
                  </a:lnTo>
                  <a:lnTo>
                    <a:pt x="7952" y="16189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C261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046400" y="2771050"/>
              <a:ext cx="446850" cy="847175"/>
            </a:xfrm>
            <a:custGeom>
              <a:rect b="b" l="l" r="r" t="t"/>
              <a:pathLst>
                <a:path extrusionOk="0" h="33887" w="17874">
                  <a:moveTo>
                    <a:pt x="6104" y="1"/>
                  </a:moveTo>
                  <a:cubicBezTo>
                    <a:pt x="4681" y="1"/>
                    <a:pt x="3567" y="1519"/>
                    <a:pt x="2983" y="6402"/>
                  </a:cubicBezTo>
                  <a:cubicBezTo>
                    <a:pt x="2591" y="9665"/>
                    <a:pt x="4658" y="18555"/>
                    <a:pt x="452" y="29436"/>
                  </a:cubicBezTo>
                  <a:cubicBezTo>
                    <a:pt x="1" y="30606"/>
                    <a:pt x="8302" y="33887"/>
                    <a:pt x="11783" y="33887"/>
                  </a:cubicBezTo>
                  <a:cubicBezTo>
                    <a:pt x="12743" y="33887"/>
                    <a:pt x="13337" y="33637"/>
                    <a:pt x="13279" y="33024"/>
                  </a:cubicBezTo>
                  <a:lnTo>
                    <a:pt x="14046" y="23660"/>
                  </a:lnTo>
                  <a:cubicBezTo>
                    <a:pt x="13854" y="21093"/>
                    <a:pt x="17874" y="14402"/>
                    <a:pt x="17576" y="11940"/>
                  </a:cubicBezTo>
                  <a:cubicBezTo>
                    <a:pt x="17153" y="8420"/>
                    <a:pt x="13837" y="4716"/>
                    <a:pt x="13837" y="4716"/>
                  </a:cubicBezTo>
                  <a:lnTo>
                    <a:pt x="10237" y="2134"/>
                  </a:lnTo>
                  <a:cubicBezTo>
                    <a:pt x="8727" y="1081"/>
                    <a:pt x="7305" y="1"/>
                    <a:pt x="6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120975" y="2455300"/>
              <a:ext cx="310100" cy="441925"/>
            </a:xfrm>
            <a:custGeom>
              <a:rect b="b" l="l" r="r" t="t"/>
              <a:pathLst>
                <a:path extrusionOk="0" h="17677" w="12404">
                  <a:moveTo>
                    <a:pt x="0" y="1"/>
                  </a:moveTo>
                  <a:cubicBezTo>
                    <a:pt x="0" y="1"/>
                    <a:pt x="2170" y="6458"/>
                    <a:pt x="1391" y="13756"/>
                  </a:cubicBezTo>
                  <a:cubicBezTo>
                    <a:pt x="1380" y="13862"/>
                    <a:pt x="7189" y="16494"/>
                    <a:pt x="8169" y="16935"/>
                  </a:cubicBezTo>
                  <a:cubicBezTo>
                    <a:pt x="8615" y="17137"/>
                    <a:pt x="9850" y="17677"/>
                    <a:pt x="10480" y="17677"/>
                  </a:cubicBezTo>
                  <a:cubicBezTo>
                    <a:pt x="10737" y="17677"/>
                    <a:pt x="10894" y="17586"/>
                    <a:pt x="10854" y="17346"/>
                  </a:cubicBezTo>
                  <a:cubicBezTo>
                    <a:pt x="10723" y="16561"/>
                    <a:pt x="4024" y="10512"/>
                    <a:pt x="9698" y="7392"/>
                  </a:cubicBezTo>
                  <a:cubicBezTo>
                    <a:pt x="10352" y="7033"/>
                    <a:pt x="10423" y="6087"/>
                    <a:pt x="10847" y="5472"/>
                  </a:cubicBezTo>
                  <a:cubicBezTo>
                    <a:pt x="11086" y="5127"/>
                    <a:pt x="11337" y="4789"/>
                    <a:pt x="11592" y="4455"/>
                  </a:cubicBezTo>
                  <a:cubicBezTo>
                    <a:pt x="11674" y="4349"/>
                    <a:pt x="12306" y="3421"/>
                    <a:pt x="12400" y="3421"/>
                  </a:cubicBezTo>
                  <a:cubicBezTo>
                    <a:pt x="12401" y="3421"/>
                    <a:pt x="12402" y="3421"/>
                    <a:pt x="12403" y="34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088075" y="2214875"/>
              <a:ext cx="431675" cy="517825"/>
            </a:xfrm>
            <a:custGeom>
              <a:rect b="b" l="l" r="r" t="t"/>
              <a:pathLst>
                <a:path extrusionOk="0" h="20713" w="17267">
                  <a:moveTo>
                    <a:pt x="9011" y="0"/>
                  </a:moveTo>
                  <a:cubicBezTo>
                    <a:pt x="8686" y="0"/>
                    <a:pt x="8357" y="19"/>
                    <a:pt x="8023" y="56"/>
                  </a:cubicBezTo>
                  <a:cubicBezTo>
                    <a:pt x="3357" y="584"/>
                    <a:pt x="1" y="4796"/>
                    <a:pt x="530" y="9464"/>
                  </a:cubicBezTo>
                  <a:cubicBezTo>
                    <a:pt x="1003" y="13636"/>
                    <a:pt x="5071" y="20713"/>
                    <a:pt x="10619" y="20713"/>
                  </a:cubicBezTo>
                  <a:cubicBezTo>
                    <a:pt x="11278" y="20713"/>
                    <a:pt x="11958" y="20613"/>
                    <a:pt x="12656" y="20396"/>
                  </a:cubicBezTo>
                  <a:cubicBezTo>
                    <a:pt x="14466" y="19835"/>
                    <a:pt x="17267" y="12642"/>
                    <a:pt x="16925" y="7464"/>
                  </a:cubicBezTo>
                  <a:cubicBezTo>
                    <a:pt x="16638" y="3112"/>
                    <a:pt x="13231" y="0"/>
                    <a:pt x="9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1893650" y="3399700"/>
              <a:ext cx="584850" cy="1116100"/>
            </a:xfrm>
            <a:custGeom>
              <a:rect b="b" l="l" r="r" t="t"/>
              <a:pathLst>
                <a:path extrusionOk="0" h="44644" w="23394">
                  <a:moveTo>
                    <a:pt x="7941" y="1"/>
                  </a:moveTo>
                  <a:cubicBezTo>
                    <a:pt x="7941" y="1"/>
                    <a:pt x="0" y="9603"/>
                    <a:pt x="4559" y="20384"/>
                  </a:cubicBezTo>
                  <a:cubicBezTo>
                    <a:pt x="4559" y="20384"/>
                    <a:pt x="6545" y="29859"/>
                    <a:pt x="5368" y="42110"/>
                  </a:cubicBezTo>
                  <a:lnTo>
                    <a:pt x="21496" y="44644"/>
                  </a:lnTo>
                  <a:cubicBezTo>
                    <a:pt x="21496" y="44644"/>
                    <a:pt x="23393" y="8769"/>
                    <a:pt x="19766" y="1504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1803975" y="3042650"/>
              <a:ext cx="763150" cy="763150"/>
            </a:xfrm>
            <a:custGeom>
              <a:rect b="b" l="l" r="r" t="t"/>
              <a:pathLst>
                <a:path extrusionOk="0" h="30526" w="30526">
                  <a:moveTo>
                    <a:pt x="15262" y="0"/>
                  </a:moveTo>
                  <a:cubicBezTo>
                    <a:pt x="6833" y="0"/>
                    <a:pt x="0" y="6835"/>
                    <a:pt x="0" y="15263"/>
                  </a:cubicBezTo>
                  <a:cubicBezTo>
                    <a:pt x="0" y="23692"/>
                    <a:pt x="6833" y="30525"/>
                    <a:pt x="15262" y="30525"/>
                  </a:cubicBezTo>
                  <a:cubicBezTo>
                    <a:pt x="23691" y="30525"/>
                    <a:pt x="30525" y="23692"/>
                    <a:pt x="30525" y="15263"/>
                  </a:cubicBezTo>
                  <a:cubicBezTo>
                    <a:pt x="30525" y="6835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881350" y="3120025"/>
              <a:ext cx="608375" cy="608425"/>
            </a:xfrm>
            <a:custGeom>
              <a:rect b="b" l="l" r="r" t="t"/>
              <a:pathLst>
                <a:path extrusionOk="0" h="24337" w="24335">
                  <a:moveTo>
                    <a:pt x="12167" y="0"/>
                  </a:moveTo>
                  <a:cubicBezTo>
                    <a:pt x="5448" y="0"/>
                    <a:pt x="0" y="5448"/>
                    <a:pt x="0" y="12168"/>
                  </a:cubicBezTo>
                  <a:cubicBezTo>
                    <a:pt x="0" y="18889"/>
                    <a:pt x="5448" y="24336"/>
                    <a:pt x="12167" y="24336"/>
                  </a:cubicBezTo>
                  <a:cubicBezTo>
                    <a:pt x="18887" y="24336"/>
                    <a:pt x="24335" y="18889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045250" y="3160175"/>
              <a:ext cx="281175" cy="524650"/>
            </a:xfrm>
            <a:custGeom>
              <a:rect b="b" l="l" r="r" t="t"/>
              <a:pathLst>
                <a:path extrusionOk="0" h="20986" w="11247">
                  <a:moveTo>
                    <a:pt x="4867" y="2752"/>
                  </a:moveTo>
                  <a:lnTo>
                    <a:pt x="4965" y="8514"/>
                  </a:lnTo>
                  <a:cubicBezTo>
                    <a:pt x="4013" y="8245"/>
                    <a:pt x="3334" y="7873"/>
                    <a:pt x="2928" y="7402"/>
                  </a:cubicBezTo>
                  <a:cubicBezTo>
                    <a:pt x="2521" y="6930"/>
                    <a:pt x="2313" y="6340"/>
                    <a:pt x="2301" y="5631"/>
                  </a:cubicBezTo>
                  <a:cubicBezTo>
                    <a:pt x="2288" y="4913"/>
                    <a:pt x="2511" y="4288"/>
                    <a:pt x="2968" y="3755"/>
                  </a:cubicBezTo>
                  <a:cubicBezTo>
                    <a:pt x="3427" y="3225"/>
                    <a:pt x="4059" y="2889"/>
                    <a:pt x="4867" y="2752"/>
                  </a:cubicBezTo>
                  <a:close/>
                  <a:moveTo>
                    <a:pt x="6232" y="10781"/>
                  </a:moveTo>
                  <a:lnTo>
                    <a:pt x="6232" y="10781"/>
                  </a:lnTo>
                  <a:cubicBezTo>
                    <a:pt x="7356" y="11125"/>
                    <a:pt x="8109" y="11524"/>
                    <a:pt x="8492" y="11977"/>
                  </a:cubicBezTo>
                  <a:cubicBezTo>
                    <a:pt x="8875" y="12428"/>
                    <a:pt x="9072" y="13033"/>
                    <a:pt x="9083" y="13790"/>
                  </a:cubicBezTo>
                  <a:cubicBezTo>
                    <a:pt x="9098" y="14676"/>
                    <a:pt x="8846" y="15426"/>
                    <a:pt x="8328" y="16037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2" y="10781"/>
                  </a:lnTo>
                  <a:close/>
                  <a:moveTo>
                    <a:pt x="6048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8"/>
                    <a:pt x="2424" y="1574"/>
                    <a:pt x="1732" y="2203"/>
                  </a:cubicBezTo>
                  <a:cubicBezTo>
                    <a:pt x="700" y="3139"/>
                    <a:pt x="196" y="4347"/>
                    <a:pt x="222" y="5828"/>
                  </a:cubicBezTo>
                  <a:cubicBezTo>
                    <a:pt x="236" y="6661"/>
                    <a:pt x="427" y="7402"/>
                    <a:pt x="797" y="8052"/>
                  </a:cubicBezTo>
                  <a:cubicBezTo>
                    <a:pt x="1167" y="8702"/>
                    <a:pt x="1686" y="9206"/>
                    <a:pt x="2356" y="9565"/>
                  </a:cubicBezTo>
                  <a:cubicBezTo>
                    <a:pt x="3260" y="10050"/>
                    <a:pt x="4140" y="10367"/>
                    <a:pt x="4999" y="10515"/>
                  </a:cubicBezTo>
                  <a:lnTo>
                    <a:pt x="5112" y="17145"/>
                  </a:lnTo>
                  <a:cubicBezTo>
                    <a:pt x="4294" y="17072"/>
                    <a:pt x="3585" y="16672"/>
                    <a:pt x="2986" y="15942"/>
                  </a:cubicBezTo>
                  <a:cubicBezTo>
                    <a:pt x="2568" y="15424"/>
                    <a:pt x="2269" y="14608"/>
                    <a:pt x="2088" y="13492"/>
                  </a:cubicBezTo>
                  <a:lnTo>
                    <a:pt x="1" y="13922"/>
                  </a:lnTo>
                  <a:cubicBezTo>
                    <a:pt x="95" y="14999"/>
                    <a:pt x="386" y="15909"/>
                    <a:pt x="875" y="16649"/>
                  </a:cubicBezTo>
                  <a:cubicBezTo>
                    <a:pt x="1361" y="17390"/>
                    <a:pt x="1933" y="17922"/>
                    <a:pt x="2590" y="18246"/>
                  </a:cubicBezTo>
                  <a:cubicBezTo>
                    <a:pt x="3248" y="18569"/>
                    <a:pt x="4098" y="18788"/>
                    <a:pt x="5142" y="18903"/>
                  </a:cubicBezTo>
                  <a:lnTo>
                    <a:pt x="5179" y="20986"/>
                  </a:lnTo>
                  <a:lnTo>
                    <a:pt x="6404" y="20964"/>
                  </a:lnTo>
                  <a:lnTo>
                    <a:pt x="6368" y="18859"/>
                  </a:lnTo>
                  <a:cubicBezTo>
                    <a:pt x="7824" y="18763"/>
                    <a:pt x="9004" y="18225"/>
                    <a:pt x="9906" y="17246"/>
                  </a:cubicBezTo>
                  <a:cubicBezTo>
                    <a:pt x="10808" y="16266"/>
                    <a:pt x="11246" y="15056"/>
                    <a:pt x="11220" y="13614"/>
                  </a:cubicBezTo>
                  <a:cubicBezTo>
                    <a:pt x="11208" y="12959"/>
                    <a:pt x="11089" y="12351"/>
                    <a:pt x="10860" y="11791"/>
                  </a:cubicBezTo>
                  <a:cubicBezTo>
                    <a:pt x="10641" y="11249"/>
                    <a:pt x="10312" y="10758"/>
                    <a:pt x="9893" y="10349"/>
                  </a:cubicBezTo>
                  <a:cubicBezTo>
                    <a:pt x="9476" y="9947"/>
                    <a:pt x="8943" y="9610"/>
                    <a:pt x="8290" y="9337"/>
                  </a:cubicBezTo>
                  <a:cubicBezTo>
                    <a:pt x="7948" y="9195"/>
                    <a:pt x="7250" y="9002"/>
                    <a:pt x="6195" y="8758"/>
                  </a:cubicBezTo>
                  <a:lnTo>
                    <a:pt x="6094" y="2753"/>
                  </a:lnTo>
                  <a:lnTo>
                    <a:pt x="6094" y="2753"/>
                  </a:lnTo>
                  <a:cubicBezTo>
                    <a:pt x="6776" y="2881"/>
                    <a:pt x="7315" y="3158"/>
                    <a:pt x="7711" y="3589"/>
                  </a:cubicBezTo>
                  <a:cubicBezTo>
                    <a:pt x="8107" y="4018"/>
                    <a:pt x="8376" y="4640"/>
                    <a:pt x="8513" y="5455"/>
                  </a:cubicBezTo>
                  <a:lnTo>
                    <a:pt x="10659" y="5096"/>
                  </a:lnTo>
                  <a:cubicBezTo>
                    <a:pt x="10451" y="3779"/>
                    <a:pt x="9886" y="2752"/>
                    <a:pt x="8963" y="2010"/>
                  </a:cubicBezTo>
                  <a:cubicBezTo>
                    <a:pt x="8244" y="1429"/>
                    <a:pt x="7276" y="1091"/>
                    <a:pt x="6064" y="995"/>
                  </a:cubicBezTo>
                  <a:lnTo>
                    <a:pt x="6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345200" y="5101625"/>
              <a:ext cx="265950" cy="68275"/>
            </a:xfrm>
            <a:custGeom>
              <a:rect b="b" l="l" r="r" t="t"/>
              <a:pathLst>
                <a:path extrusionOk="0" h="2731" w="10638">
                  <a:moveTo>
                    <a:pt x="401" y="1"/>
                  </a:moveTo>
                  <a:lnTo>
                    <a:pt x="401" y="1"/>
                  </a:lnTo>
                  <a:cubicBezTo>
                    <a:pt x="401" y="1"/>
                    <a:pt x="401" y="1"/>
                    <a:pt x="401" y="1"/>
                  </a:cubicBezTo>
                  <a:lnTo>
                    <a:pt x="401" y="1"/>
                  </a:lnTo>
                  <a:cubicBezTo>
                    <a:pt x="401" y="1"/>
                    <a:pt x="401" y="1"/>
                    <a:pt x="401" y="1"/>
                  </a:cubicBezTo>
                  <a:close/>
                  <a:moveTo>
                    <a:pt x="401" y="1"/>
                  </a:moveTo>
                  <a:lnTo>
                    <a:pt x="401" y="1"/>
                  </a:lnTo>
                  <a:cubicBezTo>
                    <a:pt x="408" y="6"/>
                    <a:pt x="159" y="991"/>
                    <a:pt x="147" y="1077"/>
                  </a:cubicBezTo>
                  <a:cubicBezTo>
                    <a:pt x="1" y="2139"/>
                    <a:pt x="883" y="2608"/>
                    <a:pt x="1778" y="2677"/>
                  </a:cubicBezTo>
                  <a:cubicBezTo>
                    <a:pt x="2287" y="2715"/>
                    <a:pt x="3328" y="2730"/>
                    <a:pt x="4489" y="2730"/>
                  </a:cubicBezTo>
                  <a:cubicBezTo>
                    <a:pt x="6406" y="2730"/>
                    <a:pt x="8651" y="2689"/>
                    <a:pt x="9381" y="2642"/>
                  </a:cubicBezTo>
                  <a:cubicBezTo>
                    <a:pt x="9497" y="2635"/>
                    <a:pt x="10518" y="2620"/>
                    <a:pt x="10531" y="2411"/>
                  </a:cubicBezTo>
                  <a:cubicBezTo>
                    <a:pt x="10530" y="2411"/>
                    <a:pt x="10637" y="545"/>
                    <a:pt x="8808" y="545"/>
                  </a:cubicBezTo>
                  <a:cubicBezTo>
                    <a:pt x="8545" y="545"/>
                    <a:pt x="8244" y="583"/>
                    <a:pt x="7896" y="671"/>
                  </a:cubicBezTo>
                  <a:cubicBezTo>
                    <a:pt x="6931" y="1015"/>
                    <a:pt x="5861" y="1188"/>
                    <a:pt x="4798" y="1188"/>
                  </a:cubicBezTo>
                  <a:cubicBezTo>
                    <a:pt x="3187" y="1188"/>
                    <a:pt x="1592" y="792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731800" y="4956225"/>
              <a:ext cx="236675" cy="212475"/>
            </a:xfrm>
            <a:custGeom>
              <a:rect b="b" l="l" r="r" t="t"/>
              <a:pathLst>
                <a:path extrusionOk="0" h="8499" w="9467">
                  <a:moveTo>
                    <a:pt x="1709" y="0"/>
                  </a:moveTo>
                  <a:cubicBezTo>
                    <a:pt x="1711" y="9"/>
                    <a:pt x="875" y="588"/>
                    <a:pt x="809" y="644"/>
                  </a:cubicBezTo>
                  <a:cubicBezTo>
                    <a:pt x="1" y="1348"/>
                    <a:pt x="356" y="2283"/>
                    <a:pt x="986" y="2921"/>
                  </a:cubicBezTo>
                  <a:cubicBezTo>
                    <a:pt x="1936" y="3887"/>
                    <a:pt x="5804" y="7181"/>
                    <a:pt x="6737" y="7894"/>
                  </a:cubicBezTo>
                  <a:cubicBezTo>
                    <a:pt x="6820" y="7959"/>
                    <a:pt x="7458" y="8499"/>
                    <a:pt x="7692" y="8499"/>
                  </a:cubicBezTo>
                  <a:cubicBezTo>
                    <a:pt x="7719" y="8499"/>
                    <a:pt x="7740" y="8492"/>
                    <a:pt x="7755" y="8477"/>
                  </a:cubicBezTo>
                  <a:cubicBezTo>
                    <a:pt x="7755" y="8477"/>
                    <a:pt x="9466" y="6730"/>
                    <a:pt x="6915" y="5434"/>
                  </a:cubicBezTo>
                  <a:cubicBezTo>
                    <a:pt x="4516" y="4491"/>
                    <a:pt x="2333" y="2290"/>
                    <a:pt x="1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396275" y="3523725"/>
              <a:ext cx="191625" cy="158325"/>
            </a:xfrm>
            <a:custGeom>
              <a:rect b="b" l="l" r="r" t="t"/>
              <a:pathLst>
                <a:path extrusionOk="0" h="6333" w="7665">
                  <a:moveTo>
                    <a:pt x="6604" y="1"/>
                  </a:moveTo>
                  <a:cubicBezTo>
                    <a:pt x="6604" y="1"/>
                    <a:pt x="4376" y="750"/>
                    <a:pt x="3129" y="1075"/>
                  </a:cubicBezTo>
                  <a:lnTo>
                    <a:pt x="0" y="140"/>
                  </a:lnTo>
                  <a:lnTo>
                    <a:pt x="176" y="2677"/>
                  </a:lnTo>
                  <a:cubicBezTo>
                    <a:pt x="176" y="2677"/>
                    <a:pt x="1364" y="3499"/>
                    <a:pt x="2211" y="5248"/>
                  </a:cubicBezTo>
                  <a:cubicBezTo>
                    <a:pt x="2211" y="5248"/>
                    <a:pt x="2888" y="6333"/>
                    <a:pt x="3534" y="6333"/>
                  </a:cubicBezTo>
                  <a:cubicBezTo>
                    <a:pt x="3791" y="6333"/>
                    <a:pt x="4042" y="6163"/>
                    <a:pt x="4244" y="5688"/>
                  </a:cubicBezTo>
                  <a:cubicBezTo>
                    <a:pt x="4244" y="5688"/>
                    <a:pt x="4354" y="5388"/>
                    <a:pt x="4924" y="5269"/>
                  </a:cubicBezTo>
                  <a:cubicBezTo>
                    <a:pt x="5708" y="5108"/>
                    <a:pt x="5168" y="4719"/>
                    <a:pt x="6011" y="4036"/>
                  </a:cubicBezTo>
                  <a:cubicBezTo>
                    <a:pt x="6304" y="3799"/>
                    <a:pt x="6192" y="3398"/>
                    <a:pt x="6153" y="3187"/>
                  </a:cubicBezTo>
                  <a:cubicBezTo>
                    <a:pt x="6075" y="2771"/>
                    <a:pt x="7251" y="2233"/>
                    <a:pt x="5495" y="1772"/>
                  </a:cubicBezTo>
                  <a:cubicBezTo>
                    <a:pt x="5495" y="1772"/>
                    <a:pt x="7664" y="1"/>
                    <a:pt x="6604" y="1"/>
                  </a:cubicBez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007600" y="2885325"/>
              <a:ext cx="427900" cy="712175"/>
            </a:xfrm>
            <a:custGeom>
              <a:rect b="b" l="l" r="r" t="t"/>
              <a:pathLst>
                <a:path extrusionOk="0" h="28487" w="17116">
                  <a:moveTo>
                    <a:pt x="8012" y="1"/>
                  </a:moveTo>
                  <a:cubicBezTo>
                    <a:pt x="7454" y="1"/>
                    <a:pt x="6827" y="197"/>
                    <a:pt x="6148" y="720"/>
                  </a:cubicBezTo>
                  <a:cubicBezTo>
                    <a:pt x="3434" y="2811"/>
                    <a:pt x="1" y="17721"/>
                    <a:pt x="1" y="17721"/>
                  </a:cubicBezTo>
                  <a:cubicBezTo>
                    <a:pt x="6814" y="24073"/>
                    <a:pt x="16045" y="28487"/>
                    <a:pt x="16045" y="28487"/>
                  </a:cubicBezTo>
                  <a:lnTo>
                    <a:pt x="17115" y="26240"/>
                  </a:lnTo>
                  <a:lnTo>
                    <a:pt x="6750" y="15888"/>
                  </a:lnTo>
                  <a:cubicBezTo>
                    <a:pt x="10202" y="5366"/>
                    <a:pt x="10737" y="1760"/>
                    <a:pt x="10737" y="1760"/>
                  </a:cubicBezTo>
                  <a:cubicBezTo>
                    <a:pt x="10737" y="1760"/>
                    <a:pt x="9683" y="1"/>
                    <a:pt x="8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044200" y="2182400"/>
              <a:ext cx="510050" cy="470625"/>
            </a:xfrm>
            <a:custGeom>
              <a:rect b="b" l="l" r="r" t="t"/>
              <a:pathLst>
                <a:path extrusionOk="0" h="18825" w="20402">
                  <a:moveTo>
                    <a:pt x="9949" y="1"/>
                  </a:moveTo>
                  <a:cubicBezTo>
                    <a:pt x="7319" y="1"/>
                    <a:pt x="4587" y="546"/>
                    <a:pt x="2601" y="2253"/>
                  </a:cubicBezTo>
                  <a:cubicBezTo>
                    <a:pt x="0" y="4487"/>
                    <a:pt x="103" y="7880"/>
                    <a:pt x="1096" y="10907"/>
                  </a:cubicBezTo>
                  <a:cubicBezTo>
                    <a:pt x="1581" y="12388"/>
                    <a:pt x="2843" y="18693"/>
                    <a:pt x="4722" y="18825"/>
                  </a:cubicBezTo>
                  <a:cubicBezTo>
                    <a:pt x="5254" y="16668"/>
                    <a:pt x="6458" y="13552"/>
                    <a:pt x="7681" y="11623"/>
                  </a:cubicBezTo>
                  <a:cubicBezTo>
                    <a:pt x="8937" y="9646"/>
                    <a:pt x="10473" y="7626"/>
                    <a:pt x="12493" y="7032"/>
                  </a:cubicBezTo>
                  <a:lnTo>
                    <a:pt x="12493" y="7032"/>
                  </a:lnTo>
                  <a:cubicBezTo>
                    <a:pt x="11871" y="9606"/>
                    <a:pt x="10577" y="12344"/>
                    <a:pt x="10577" y="12344"/>
                  </a:cubicBezTo>
                  <a:cubicBezTo>
                    <a:pt x="20401" y="9427"/>
                    <a:pt x="18450" y="4603"/>
                    <a:pt x="17197" y="2704"/>
                  </a:cubicBezTo>
                  <a:cubicBezTo>
                    <a:pt x="17029" y="2411"/>
                    <a:pt x="16822" y="2141"/>
                    <a:pt x="16582" y="1902"/>
                  </a:cubicBezTo>
                  <a:lnTo>
                    <a:pt x="16579" y="1899"/>
                  </a:lnTo>
                  <a:cubicBezTo>
                    <a:pt x="15547" y="855"/>
                    <a:pt x="13906" y="305"/>
                    <a:pt x="12196" y="124"/>
                  </a:cubicBezTo>
                  <a:cubicBezTo>
                    <a:pt x="11469" y="47"/>
                    <a:pt x="10713" y="1"/>
                    <a:pt x="9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868575" y="2152725"/>
              <a:ext cx="431950" cy="933725"/>
            </a:xfrm>
            <a:custGeom>
              <a:rect b="b" l="l" r="r" t="t"/>
              <a:pathLst>
                <a:path extrusionOk="0" h="37349" w="17278">
                  <a:moveTo>
                    <a:pt x="11163" y="0"/>
                  </a:moveTo>
                  <a:cubicBezTo>
                    <a:pt x="6323" y="0"/>
                    <a:pt x="36" y="3112"/>
                    <a:pt x="1476" y="8681"/>
                  </a:cubicBezTo>
                  <a:cubicBezTo>
                    <a:pt x="2123" y="11187"/>
                    <a:pt x="3769" y="13538"/>
                    <a:pt x="3717" y="16196"/>
                  </a:cubicBezTo>
                  <a:cubicBezTo>
                    <a:pt x="3662" y="18917"/>
                    <a:pt x="1212" y="20628"/>
                    <a:pt x="639" y="23124"/>
                  </a:cubicBezTo>
                  <a:cubicBezTo>
                    <a:pt x="1" y="25904"/>
                    <a:pt x="2430" y="27551"/>
                    <a:pt x="4055" y="29340"/>
                  </a:cubicBezTo>
                  <a:cubicBezTo>
                    <a:pt x="5014" y="30396"/>
                    <a:pt x="5623" y="31703"/>
                    <a:pt x="5501" y="33147"/>
                  </a:cubicBezTo>
                  <a:cubicBezTo>
                    <a:pt x="5415" y="34152"/>
                    <a:pt x="4866" y="34949"/>
                    <a:pt x="4407" y="35813"/>
                  </a:cubicBezTo>
                  <a:cubicBezTo>
                    <a:pt x="3880" y="36809"/>
                    <a:pt x="4475" y="37349"/>
                    <a:pt x="5386" y="37349"/>
                  </a:cubicBezTo>
                  <a:cubicBezTo>
                    <a:pt x="5467" y="37349"/>
                    <a:pt x="5550" y="37345"/>
                    <a:pt x="5634" y="37336"/>
                  </a:cubicBezTo>
                  <a:cubicBezTo>
                    <a:pt x="7627" y="37140"/>
                    <a:pt x="8957" y="35266"/>
                    <a:pt x="9127" y="33395"/>
                  </a:cubicBezTo>
                  <a:cubicBezTo>
                    <a:pt x="9356" y="30882"/>
                    <a:pt x="7134" y="28716"/>
                    <a:pt x="7661" y="26226"/>
                  </a:cubicBezTo>
                  <a:cubicBezTo>
                    <a:pt x="8087" y="24205"/>
                    <a:pt x="9813" y="22698"/>
                    <a:pt x="10050" y="20628"/>
                  </a:cubicBezTo>
                  <a:cubicBezTo>
                    <a:pt x="10344" y="18039"/>
                    <a:pt x="8113" y="16048"/>
                    <a:pt x="7498" y="13669"/>
                  </a:cubicBezTo>
                  <a:cubicBezTo>
                    <a:pt x="6706" y="10605"/>
                    <a:pt x="6859" y="7895"/>
                    <a:pt x="9255" y="6698"/>
                  </a:cubicBezTo>
                  <a:cubicBezTo>
                    <a:pt x="11516" y="5571"/>
                    <a:pt x="15385" y="4596"/>
                    <a:pt x="16510" y="2410"/>
                  </a:cubicBezTo>
                  <a:cubicBezTo>
                    <a:pt x="17277" y="921"/>
                    <a:pt x="13500" y="240"/>
                    <a:pt x="12697" y="114"/>
                  </a:cubicBezTo>
                  <a:cubicBezTo>
                    <a:pt x="12608" y="100"/>
                    <a:pt x="12520" y="88"/>
                    <a:pt x="12428" y="76"/>
                  </a:cubicBezTo>
                  <a:cubicBezTo>
                    <a:pt x="12023" y="26"/>
                    <a:pt x="11599" y="0"/>
                    <a:pt x="11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055375" y="2175325"/>
              <a:ext cx="214325" cy="185100"/>
            </a:xfrm>
            <a:custGeom>
              <a:rect b="b" l="l" r="r" t="t"/>
              <a:pathLst>
                <a:path extrusionOk="0" h="7404" w="8573">
                  <a:moveTo>
                    <a:pt x="7023" y="1"/>
                  </a:moveTo>
                  <a:cubicBezTo>
                    <a:pt x="6890" y="1"/>
                    <a:pt x="6749" y="6"/>
                    <a:pt x="6603" y="17"/>
                  </a:cubicBezTo>
                  <a:cubicBezTo>
                    <a:pt x="6307" y="57"/>
                    <a:pt x="5973" y="89"/>
                    <a:pt x="5643" y="189"/>
                  </a:cubicBezTo>
                  <a:cubicBezTo>
                    <a:pt x="5302" y="272"/>
                    <a:pt x="4958" y="400"/>
                    <a:pt x="4611" y="556"/>
                  </a:cubicBezTo>
                  <a:cubicBezTo>
                    <a:pt x="4259" y="703"/>
                    <a:pt x="3928" y="913"/>
                    <a:pt x="3586" y="1120"/>
                  </a:cubicBezTo>
                  <a:cubicBezTo>
                    <a:pt x="3270" y="1357"/>
                    <a:pt x="2933" y="1589"/>
                    <a:pt x="2644" y="1867"/>
                  </a:cubicBezTo>
                  <a:cubicBezTo>
                    <a:pt x="2367" y="2153"/>
                    <a:pt x="2058" y="2417"/>
                    <a:pt x="1834" y="2738"/>
                  </a:cubicBezTo>
                  <a:cubicBezTo>
                    <a:pt x="1597" y="3047"/>
                    <a:pt x="1346" y="3343"/>
                    <a:pt x="1174" y="3669"/>
                  </a:cubicBezTo>
                  <a:cubicBezTo>
                    <a:pt x="991" y="3989"/>
                    <a:pt x="817" y="4300"/>
                    <a:pt x="675" y="4603"/>
                  </a:cubicBezTo>
                  <a:cubicBezTo>
                    <a:pt x="548" y="4915"/>
                    <a:pt x="440" y="5212"/>
                    <a:pt x="345" y="5488"/>
                  </a:cubicBezTo>
                  <a:cubicBezTo>
                    <a:pt x="255" y="5737"/>
                    <a:pt x="189" y="5995"/>
                    <a:pt x="147" y="6258"/>
                  </a:cubicBezTo>
                  <a:cubicBezTo>
                    <a:pt x="96" y="6489"/>
                    <a:pt x="71" y="6698"/>
                    <a:pt x="48" y="6866"/>
                  </a:cubicBezTo>
                  <a:cubicBezTo>
                    <a:pt x="23" y="7044"/>
                    <a:pt x="7" y="7224"/>
                    <a:pt x="0" y="7404"/>
                  </a:cubicBezTo>
                  <a:cubicBezTo>
                    <a:pt x="0" y="7404"/>
                    <a:pt x="158" y="7270"/>
                    <a:pt x="395" y="7030"/>
                  </a:cubicBezTo>
                  <a:cubicBezTo>
                    <a:pt x="512" y="6911"/>
                    <a:pt x="657" y="6767"/>
                    <a:pt x="804" y="6595"/>
                  </a:cubicBezTo>
                  <a:cubicBezTo>
                    <a:pt x="950" y="6423"/>
                    <a:pt x="1124" y="6236"/>
                    <a:pt x="1317" y="6040"/>
                  </a:cubicBezTo>
                  <a:cubicBezTo>
                    <a:pt x="1504" y="5840"/>
                    <a:pt x="1699" y="5623"/>
                    <a:pt x="1895" y="5391"/>
                  </a:cubicBezTo>
                  <a:cubicBezTo>
                    <a:pt x="2102" y="5167"/>
                    <a:pt x="2328" y="4942"/>
                    <a:pt x="2541" y="4697"/>
                  </a:cubicBezTo>
                  <a:cubicBezTo>
                    <a:pt x="2745" y="4443"/>
                    <a:pt x="3006" y="4236"/>
                    <a:pt x="3228" y="3985"/>
                  </a:cubicBezTo>
                  <a:cubicBezTo>
                    <a:pt x="3451" y="3733"/>
                    <a:pt x="3712" y="3524"/>
                    <a:pt x="3950" y="3287"/>
                  </a:cubicBezTo>
                  <a:cubicBezTo>
                    <a:pt x="4183" y="3044"/>
                    <a:pt x="4458" y="2857"/>
                    <a:pt x="4692" y="2626"/>
                  </a:cubicBezTo>
                  <a:cubicBezTo>
                    <a:pt x="4956" y="2437"/>
                    <a:pt x="5197" y="2214"/>
                    <a:pt x="5454" y="2039"/>
                  </a:cubicBezTo>
                  <a:cubicBezTo>
                    <a:pt x="5709" y="1856"/>
                    <a:pt x="5956" y="1675"/>
                    <a:pt x="6204" y="1524"/>
                  </a:cubicBezTo>
                  <a:cubicBezTo>
                    <a:pt x="6445" y="1351"/>
                    <a:pt x="6693" y="1228"/>
                    <a:pt x="6916" y="1084"/>
                  </a:cubicBezTo>
                  <a:cubicBezTo>
                    <a:pt x="7373" y="826"/>
                    <a:pt x="7782" y="627"/>
                    <a:pt x="8084" y="488"/>
                  </a:cubicBezTo>
                  <a:cubicBezTo>
                    <a:pt x="8382" y="358"/>
                    <a:pt x="8573" y="284"/>
                    <a:pt x="8573" y="284"/>
                  </a:cubicBezTo>
                  <a:cubicBezTo>
                    <a:pt x="8573" y="284"/>
                    <a:pt x="8394" y="189"/>
                    <a:pt x="8052" y="108"/>
                  </a:cubicBezTo>
                  <a:cubicBezTo>
                    <a:pt x="7793" y="49"/>
                    <a:pt x="7442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172850" y="2398675"/>
              <a:ext cx="124125" cy="148600"/>
            </a:xfrm>
            <a:custGeom>
              <a:rect b="b" l="l" r="r" t="t"/>
              <a:pathLst>
                <a:path extrusionOk="0" h="5944" w="4965">
                  <a:moveTo>
                    <a:pt x="2472" y="1"/>
                  </a:moveTo>
                  <a:cubicBezTo>
                    <a:pt x="2216" y="1"/>
                    <a:pt x="1955" y="46"/>
                    <a:pt x="1701" y="142"/>
                  </a:cubicBezTo>
                  <a:cubicBezTo>
                    <a:pt x="571" y="567"/>
                    <a:pt x="1" y="1829"/>
                    <a:pt x="427" y="2959"/>
                  </a:cubicBezTo>
                  <a:cubicBezTo>
                    <a:pt x="798" y="3941"/>
                    <a:pt x="1553" y="5944"/>
                    <a:pt x="3088" y="5944"/>
                  </a:cubicBezTo>
                  <a:cubicBezTo>
                    <a:pt x="3319" y="5944"/>
                    <a:pt x="3567" y="5899"/>
                    <a:pt x="3834" y="5798"/>
                  </a:cubicBezTo>
                  <a:cubicBezTo>
                    <a:pt x="4964" y="5371"/>
                    <a:pt x="4944" y="2546"/>
                    <a:pt x="4518" y="1416"/>
                  </a:cubicBezTo>
                  <a:cubicBezTo>
                    <a:pt x="4187" y="540"/>
                    <a:pt x="3356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7" name="Google Shape;557;p31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58" name="Google Shape;558;p31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59" name="Google Shape;559;p31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560" name="Google Shape;560;p31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2"/>
          <p:cNvSpPr txBox="1"/>
          <p:nvPr>
            <p:ph idx="1" type="subTitle"/>
          </p:nvPr>
        </p:nvSpPr>
        <p:spPr>
          <a:xfrm>
            <a:off x="1097900" y="1180300"/>
            <a:ext cx="29118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Claim </a:t>
            </a:r>
            <a:endParaRPr/>
          </a:p>
        </p:txBody>
      </p:sp>
      <p:sp>
        <p:nvSpPr>
          <p:cNvPr id="569" name="Google Shape;569;p32"/>
          <p:cNvSpPr txBox="1"/>
          <p:nvPr>
            <p:ph idx="2" type="body"/>
          </p:nvPr>
        </p:nvSpPr>
        <p:spPr>
          <a:xfrm>
            <a:off x="2094025" y="860825"/>
            <a:ext cx="60942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insert the claim details like :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Hospital Name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Claim Amount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A claim ID will be generated corresponding to the submitted claim. </a:t>
            </a:r>
            <a:endParaRPr/>
          </a:p>
        </p:txBody>
      </p:sp>
      <p:sp>
        <p:nvSpPr>
          <p:cNvPr id="570" name="Google Shape;570;p32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71" name="Google Shape;571;p32"/>
          <p:cNvSpPr txBox="1"/>
          <p:nvPr/>
        </p:nvSpPr>
        <p:spPr>
          <a:xfrm>
            <a:off x="1097900" y="2780500"/>
            <a:ext cx="195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CHECK  StATus  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2" name="Google Shape;572;p32"/>
          <p:cNvSpPr txBox="1"/>
          <p:nvPr/>
        </p:nvSpPr>
        <p:spPr>
          <a:xfrm>
            <a:off x="2832050" y="2790675"/>
            <a:ext cx="575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The user can check the status of a particular claim with the given claim ID. For instance, Claim is pending as more documents are needed for verification.</a:t>
            </a:r>
            <a:endParaRPr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3" name="Google Shape;573;p32"/>
          <p:cNvSpPr txBox="1"/>
          <p:nvPr/>
        </p:nvSpPr>
        <p:spPr>
          <a:xfrm>
            <a:off x="1097900" y="3956175"/>
            <a:ext cx="148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View bills </a:t>
            </a:r>
            <a:endParaRPr/>
          </a:p>
        </p:txBody>
      </p:sp>
      <p:sp>
        <p:nvSpPr>
          <p:cNvPr id="574" name="Google Shape;574;p32"/>
          <p:cNvSpPr txBox="1"/>
          <p:nvPr/>
        </p:nvSpPr>
        <p:spPr>
          <a:xfrm>
            <a:off x="2832050" y="3956175"/>
            <a:ext cx="555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The User can see if he/she has any pending bills along with the last premium </a:t>
            </a:r>
            <a:r>
              <a:rPr lang="en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paid</a:t>
            </a:r>
            <a:r>
              <a:rPr lang="en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 date and late charges</a:t>
            </a:r>
            <a:endParaRPr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575" name="Google Shape;575;p32"/>
          <p:cNvGrpSpPr/>
          <p:nvPr/>
        </p:nvGrpSpPr>
        <p:grpSpPr>
          <a:xfrm>
            <a:off x="296951" y="3967378"/>
            <a:ext cx="547600" cy="439296"/>
            <a:chOff x="679559" y="1958835"/>
            <a:chExt cx="547600" cy="439296"/>
          </a:xfrm>
        </p:grpSpPr>
        <p:sp>
          <p:nvSpPr>
            <p:cNvPr id="576" name="Google Shape;576;p32"/>
            <p:cNvSpPr/>
            <p:nvPr/>
          </p:nvSpPr>
          <p:spPr>
            <a:xfrm>
              <a:off x="680389" y="1958835"/>
              <a:ext cx="546770" cy="193435"/>
            </a:xfrm>
            <a:custGeom>
              <a:rect b="b" l="l" r="r" t="t"/>
              <a:pathLst>
                <a:path extrusionOk="0" h="8623" w="24374">
                  <a:moveTo>
                    <a:pt x="1498" y="0"/>
                  </a:moveTo>
                  <a:cubicBezTo>
                    <a:pt x="671" y="2"/>
                    <a:pt x="1" y="671"/>
                    <a:pt x="1" y="1497"/>
                  </a:cubicBezTo>
                  <a:lnTo>
                    <a:pt x="1" y="8262"/>
                  </a:lnTo>
                  <a:cubicBezTo>
                    <a:pt x="1" y="8461"/>
                    <a:pt x="162" y="8622"/>
                    <a:pt x="361" y="8622"/>
                  </a:cubicBezTo>
                  <a:cubicBezTo>
                    <a:pt x="559" y="8622"/>
                    <a:pt x="722" y="8461"/>
                    <a:pt x="722" y="8262"/>
                  </a:cubicBezTo>
                  <a:lnTo>
                    <a:pt x="722" y="1497"/>
                  </a:lnTo>
                  <a:cubicBezTo>
                    <a:pt x="722" y="1069"/>
                    <a:pt x="1069" y="721"/>
                    <a:pt x="1498" y="721"/>
                  </a:cubicBezTo>
                  <a:lnTo>
                    <a:pt x="24014" y="721"/>
                  </a:lnTo>
                  <a:cubicBezTo>
                    <a:pt x="24213" y="721"/>
                    <a:pt x="24374" y="560"/>
                    <a:pt x="24374" y="360"/>
                  </a:cubicBezTo>
                  <a:cubicBezTo>
                    <a:pt x="24374" y="161"/>
                    <a:pt x="24213" y="0"/>
                    <a:pt x="24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1171369" y="1959934"/>
              <a:ext cx="16196" cy="58930"/>
            </a:xfrm>
            <a:custGeom>
              <a:rect b="b" l="l" r="r" t="t"/>
              <a:pathLst>
                <a:path extrusionOk="0" h="2627" w="722">
                  <a:moveTo>
                    <a:pt x="361" y="1"/>
                  </a:moveTo>
                  <a:cubicBezTo>
                    <a:pt x="161" y="1"/>
                    <a:pt x="0" y="162"/>
                    <a:pt x="0" y="360"/>
                  </a:cubicBezTo>
                  <a:lnTo>
                    <a:pt x="0" y="2265"/>
                  </a:lnTo>
                  <a:cubicBezTo>
                    <a:pt x="0" y="2464"/>
                    <a:pt x="161" y="2626"/>
                    <a:pt x="361" y="2626"/>
                  </a:cubicBezTo>
                  <a:cubicBezTo>
                    <a:pt x="560" y="2626"/>
                    <a:pt x="721" y="2464"/>
                    <a:pt x="721" y="2265"/>
                  </a:cubicBezTo>
                  <a:lnTo>
                    <a:pt x="721" y="360"/>
                  </a:lnTo>
                  <a:cubicBezTo>
                    <a:pt x="721" y="162"/>
                    <a:pt x="560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679559" y="2114740"/>
              <a:ext cx="429425" cy="238547"/>
            </a:xfrm>
            <a:custGeom>
              <a:rect b="b" l="l" r="r" t="t"/>
              <a:pathLst>
                <a:path extrusionOk="0" h="10634" w="19143">
                  <a:moveTo>
                    <a:pt x="641" y="1"/>
                  </a:moveTo>
                  <a:cubicBezTo>
                    <a:pt x="287" y="1"/>
                    <a:pt x="0" y="288"/>
                    <a:pt x="0" y="642"/>
                  </a:cubicBezTo>
                  <a:lnTo>
                    <a:pt x="0" y="10633"/>
                  </a:lnTo>
                  <a:lnTo>
                    <a:pt x="19143" y="10633"/>
                  </a:lnTo>
                  <a:lnTo>
                    <a:pt x="19143" y="642"/>
                  </a:lnTo>
                  <a:cubicBezTo>
                    <a:pt x="19141" y="287"/>
                    <a:pt x="18854" y="1"/>
                    <a:pt x="18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1070984" y="2114740"/>
              <a:ext cx="38001" cy="238547"/>
            </a:xfrm>
            <a:custGeom>
              <a:rect b="b" l="l" r="r" t="t"/>
              <a:pathLst>
                <a:path extrusionOk="0" h="10634" w="1694">
                  <a:moveTo>
                    <a:pt x="1" y="1"/>
                  </a:moveTo>
                  <a:cubicBezTo>
                    <a:pt x="358" y="1"/>
                    <a:pt x="648" y="290"/>
                    <a:pt x="648" y="646"/>
                  </a:cubicBezTo>
                  <a:lnTo>
                    <a:pt x="648" y="10633"/>
                  </a:lnTo>
                  <a:lnTo>
                    <a:pt x="1694" y="10633"/>
                  </a:lnTo>
                  <a:lnTo>
                    <a:pt x="1694" y="646"/>
                  </a:lnTo>
                  <a:cubicBezTo>
                    <a:pt x="1692" y="290"/>
                    <a:pt x="1404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21127" y="2046030"/>
              <a:ext cx="345932" cy="229686"/>
            </a:xfrm>
            <a:custGeom>
              <a:rect b="b" l="l" r="r" t="t"/>
              <a:pathLst>
                <a:path extrusionOk="0" h="10239" w="15421">
                  <a:moveTo>
                    <a:pt x="380" y="1"/>
                  </a:moveTo>
                  <a:cubicBezTo>
                    <a:pt x="169" y="1"/>
                    <a:pt x="1" y="197"/>
                    <a:pt x="48" y="415"/>
                  </a:cubicBezTo>
                  <a:lnTo>
                    <a:pt x="313" y="1648"/>
                  </a:lnTo>
                  <a:cubicBezTo>
                    <a:pt x="359" y="1861"/>
                    <a:pt x="349" y="2083"/>
                    <a:pt x="284" y="2291"/>
                  </a:cubicBezTo>
                  <a:cubicBezTo>
                    <a:pt x="187" y="2600"/>
                    <a:pt x="138" y="2920"/>
                    <a:pt x="139" y="3242"/>
                  </a:cubicBezTo>
                  <a:lnTo>
                    <a:pt x="139" y="6969"/>
                  </a:lnTo>
                  <a:cubicBezTo>
                    <a:pt x="138" y="7294"/>
                    <a:pt x="188" y="7618"/>
                    <a:pt x="287" y="7928"/>
                  </a:cubicBezTo>
                  <a:cubicBezTo>
                    <a:pt x="352" y="8137"/>
                    <a:pt x="362" y="8361"/>
                    <a:pt x="317" y="8575"/>
                  </a:cubicBezTo>
                  <a:lnTo>
                    <a:pt x="48" y="9824"/>
                  </a:lnTo>
                  <a:cubicBezTo>
                    <a:pt x="1" y="10042"/>
                    <a:pt x="170" y="10238"/>
                    <a:pt x="381" y="10238"/>
                  </a:cubicBezTo>
                  <a:cubicBezTo>
                    <a:pt x="405" y="10238"/>
                    <a:pt x="429" y="10236"/>
                    <a:pt x="454" y="10231"/>
                  </a:cubicBezTo>
                  <a:lnTo>
                    <a:pt x="1703" y="9961"/>
                  </a:lnTo>
                  <a:cubicBezTo>
                    <a:pt x="1790" y="9942"/>
                    <a:pt x="1879" y="9933"/>
                    <a:pt x="1967" y="9933"/>
                  </a:cubicBezTo>
                  <a:cubicBezTo>
                    <a:pt x="2096" y="9933"/>
                    <a:pt x="2225" y="9952"/>
                    <a:pt x="2350" y="9991"/>
                  </a:cubicBezTo>
                  <a:cubicBezTo>
                    <a:pt x="2655" y="10089"/>
                    <a:pt x="2973" y="10139"/>
                    <a:pt x="3295" y="10139"/>
                  </a:cubicBezTo>
                  <a:cubicBezTo>
                    <a:pt x="3300" y="10139"/>
                    <a:pt x="3304" y="10139"/>
                    <a:pt x="3309" y="10139"/>
                  </a:cubicBezTo>
                  <a:lnTo>
                    <a:pt x="12112" y="10139"/>
                  </a:lnTo>
                  <a:cubicBezTo>
                    <a:pt x="12117" y="10139"/>
                    <a:pt x="12121" y="10139"/>
                    <a:pt x="12126" y="10139"/>
                  </a:cubicBezTo>
                  <a:cubicBezTo>
                    <a:pt x="12446" y="10139"/>
                    <a:pt x="12765" y="10089"/>
                    <a:pt x="13071" y="9991"/>
                  </a:cubicBezTo>
                  <a:cubicBezTo>
                    <a:pt x="13195" y="9952"/>
                    <a:pt x="13324" y="9933"/>
                    <a:pt x="13453" y="9933"/>
                  </a:cubicBezTo>
                  <a:cubicBezTo>
                    <a:pt x="13542" y="9933"/>
                    <a:pt x="13630" y="9942"/>
                    <a:pt x="13717" y="9961"/>
                  </a:cubicBezTo>
                  <a:lnTo>
                    <a:pt x="14967" y="10231"/>
                  </a:lnTo>
                  <a:cubicBezTo>
                    <a:pt x="14992" y="10236"/>
                    <a:pt x="15016" y="10238"/>
                    <a:pt x="15040" y="10238"/>
                  </a:cubicBezTo>
                  <a:cubicBezTo>
                    <a:pt x="15251" y="10238"/>
                    <a:pt x="15420" y="10042"/>
                    <a:pt x="15373" y="9824"/>
                  </a:cubicBezTo>
                  <a:lnTo>
                    <a:pt x="15104" y="8575"/>
                  </a:lnTo>
                  <a:cubicBezTo>
                    <a:pt x="15057" y="8361"/>
                    <a:pt x="15067" y="8137"/>
                    <a:pt x="15134" y="7928"/>
                  </a:cubicBezTo>
                  <a:cubicBezTo>
                    <a:pt x="15233" y="7618"/>
                    <a:pt x="15282" y="7294"/>
                    <a:pt x="15282" y="6969"/>
                  </a:cubicBezTo>
                  <a:lnTo>
                    <a:pt x="15282" y="3242"/>
                  </a:lnTo>
                  <a:cubicBezTo>
                    <a:pt x="15283" y="2920"/>
                    <a:pt x="15234" y="2600"/>
                    <a:pt x="15137" y="2291"/>
                  </a:cubicBezTo>
                  <a:cubicBezTo>
                    <a:pt x="15072" y="2083"/>
                    <a:pt x="15062" y="1861"/>
                    <a:pt x="15108" y="1648"/>
                  </a:cubicBezTo>
                  <a:lnTo>
                    <a:pt x="15373" y="415"/>
                  </a:lnTo>
                  <a:cubicBezTo>
                    <a:pt x="15420" y="197"/>
                    <a:pt x="15251" y="1"/>
                    <a:pt x="15040" y="1"/>
                  </a:cubicBezTo>
                  <a:cubicBezTo>
                    <a:pt x="15016" y="1"/>
                    <a:pt x="14992" y="3"/>
                    <a:pt x="14967" y="9"/>
                  </a:cubicBezTo>
                  <a:lnTo>
                    <a:pt x="13769" y="267"/>
                  </a:lnTo>
                  <a:cubicBezTo>
                    <a:pt x="13682" y="286"/>
                    <a:pt x="13593" y="295"/>
                    <a:pt x="13504" y="295"/>
                  </a:cubicBezTo>
                  <a:cubicBezTo>
                    <a:pt x="13371" y="295"/>
                    <a:pt x="13237" y="274"/>
                    <a:pt x="13109" y="232"/>
                  </a:cubicBezTo>
                  <a:cubicBezTo>
                    <a:pt x="12788" y="125"/>
                    <a:pt x="12450" y="71"/>
                    <a:pt x="12112" y="71"/>
                  </a:cubicBezTo>
                  <a:lnTo>
                    <a:pt x="3309" y="71"/>
                  </a:lnTo>
                  <a:cubicBezTo>
                    <a:pt x="2969" y="71"/>
                    <a:pt x="2633" y="125"/>
                    <a:pt x="2312" y="232"/>
                  </a:cubicBezTo>
                  <a:cubicBezTo>
                    <a:pt x="2184" y="274"/>
                    <a:pt x="2050" y="295"/>
                    <a:pt x="1917" y="295"/>
                  </a:cubicBezTo>
                  <a:cubicBezTo>
                    <a:pt x="1828" y="295"/>
                    <a:pt x="1739" y="286"/>
                    <a:pt x="1652" y="267"/>
                  </a:cubicBezTo>
                  <a:lnTo>
                    <a:pt x="454" y="9"/>
                  </a:lnTo>
                  <a:cubicBezTo>
                    <a:pt x="429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21171" y="2046030"/>
              <a:ext cx="345887" cy="229664"/>
            </a:xfrm>
            <a:custGeom>
              <a:rect b="b" l="l" r="r" t="t"/>
              <a:pathLst>
                <a:path extrusionOk="0" h="10238" w="15419">
                  <a:moveTo>
                    <a:pt x="15038" y="1"/>
                  </a:moveTo>
                  <a:cubicBezTo>
                    <a:pt x="15014" y="1"/>
                    <a:pt x="14990" y="3"/>
                    <a:pt x="14965" y="9"/>
                  </a:cubicBezTo>
                  <a:lnTo>
                    <a:pt x="13767" y="267"/>
                  </a:lnTo>
                  <a:cubicBezTo>
                    <a:pt x="13679" y="286"/>
                    <a:pt x="13590" y="295"/>
                    <a:pt x="13501" y="295"/>
                  </a:cubicBezTo>
                  <a:cubicBezTo>
                    <a:pt x="13376" y="295"/>
                    <a:pt x="13252" y="276"/>
                    <a:pt x="13131" y="239"/>
                  </a:cubicBezTo>
                  <a:lnTo>
                    <a:pt x="13131" y="239"/>
                  </a:lnTo>
                  <a:cubicBezTo>
                    <a:pt x="13136" y="261"/>
                    <a:pt x="13142" y="283"/>
                    <a:pt x="13149" y="305"/>
                  </a:cubicBezTo>
                  <a:cubicBezTo>
                    <a:pt x="13246" y="612"/>
                    <a:pt x="13294" y="933"/>
                    <a:pt x="13294" y="1256"/>
                  </a:cubicBezTo>
                  <a:lnTo>
                    <a:pt x="13294" y="4982"/>
                  </a:lnTo>
                  <a:cubicBezTo>
                    <a:pt x="13294" y="5308"/>
                    <a:pt x="13245" y="5632"/>
                    <a:pt x="13146" y="5941"/>
                  </a:cubicBezTo>
                  <a:cubicBezTo>
                    <a:pt x="13079" y="6151"/>
                    <a:pt x="13069" y="6373"/>
                    <a:pt x="13116" y="6588"/>
                  </a:cubicBezTo>
                  <a:lnTo>
                    <a:pt x="13385" y="7837"/>
                  </a:lnTo>
                  <a:cubicBezTo>
                    <a:pt x="13432" y="8054"/>
                    <a:pt x="13263" y="8251"/>
                    <a:pt x="13052" y="8251"/>
                  </a:cubicBezTo>
                  <a:cubicBezTo>
                    <a:pt x="13028" y="8251"/>
                    <a:pt x="13004" y="8248"/>
                    <a:pt x="12979" y="8243"/>
                  </a:cubicBezTo>
                  <a:lnTo>
                    <a:pt x="11729" y="7973"/>
                  </a:lnTo>
                  <a:cubicBezTo>
                    <a:pt x="11642" y="7955"/>
                    <a:pt x="11553" y="7946"/>
                    <a:pt x="11464" y="7946"/>
                  </a:cubicBezTo>
                  <a:cubicBezTo>
                    <a:pt x="11335" y="7946"/>
                    <a:pt x="11207" y="7965"/>
                    <a:pt x="11083" y="8004"/>
                  </a:cubicBezTo>
                  <a:cubicBezTo>
                    <a:pt x="10773" y="8102"/>
                    <a:pt x="10449" y="8153"/>
                    <a:pt x="10124" y="8153"/>
                  </a:cubicBezTo>
                  <a:lnTo>
                    <a:pt x="1322" y="8153"/>
                  </a:lnTo>
                  <a:cubicBezTo>
                    <a:pt x="996" y="8153"/>
                    <a:pt x="672" y="8102"/>
                    <a:pt x="362" y="8004"/>
                  </a:cubicBezTo>
                  <a:cubicBezTo>
                    <a:pt x="343" y="7998"/>
                    <a:pt x="323" y="7992"/>
                    <a:pt x="302" y="7988"/>
                  </a:cubicBezTo>
                  <a:lnTo>
                    <a:pt x="302" y="7988"/>
                  </a:lnTo>
                  <a:cubicBezTo>
                    <a:pt x="353" y="8179"/>
                    <a:pt x="357" y="8379"/>
                    <a:pt x="315" y="8574"/>
                  </a:cubicBezTo>
                  <a:lnTo>
                    <a:pt x="47" y="9823"/>
                  </a:lnTo>
                  <a:cubicBezTo>
                    <a:pt x="0" y="10042"/>
                    <a:pt x="168" y="10237"/>
                    <a:pt x="379" y="10237"/>
                  </a:cubicBezTo>
                  <a:cubicBezTo>
                    <a:pt x="404" y="10237"/>
                    <a:pt x="428" y="10235"/>
                    <a:pt x="453" y="10229"/>
                  </a:cubicBezTo>
                  <a:lnTo>
                    <a:pt x="1702" y="9961"/>
                  </a:lnTo>
                  <a:cubicBezTo>
                    <a:pt x="1790" y="9942"/>
                    <a:pt x="1880" y="9932"/>
                    <a:pt x="1969" y="9932"/>
                  </a:cubicBezTo>
                  <a:cubicBezTo>
                    <a:pt x="2097" y="9932"/>
                    <a:pt x="2225" y="9952"/>
                    <a:pt x="2348" y="9991"/>
                  </a:cubicBezTo>
                  <a:cubicBezTo>
                    <a:pt x="2658" y="10090"/>
                    <a:pt x="2982" y="10139"/>
                    <a:pt x="3308" y="10139"/>
                  </a:cubicBezTo>
                  <a:lnTo>
                    <a:pt x="12110" y="10139"/>
                  </a:lnTo>
                  <a:cubicBezTo>
                    <a:pt x="12435" y="10139"/>
                    <a:pt x="12759" y="10090"/>
                    <a:pt x="13069" y="9991"/>
                  </a:cubicBezTo>
                  <a:cubicBezTo>
                    <a:pt x="13192" y="9952"/>
                    <a:pt x="13321" y="9932"/>
                    <a:pt x="13449" y="9932"/>
                  </a:cubicBezTo>
                  <a:cubicBezTo>
                    <a:pt x="13538" y="9932"/>
                    <a:pt x="13627" y="9942"/>
                    <a:pt x="13715" y="9961"/>
                  </a:cubicBezTo>
                  <a:lnTo>
                    <a:pt x="14965" y="10229"/>
                  </a:lnTo>
                  <a:cubicBezTo>
                    <a:pt x="14990" y="10235"/>
                    <a:pt x="15015" y="10237"/>
                    <a:pt x="15039" y="10237"/>
                  </a:cubicBezTo>
                  <a:cubicBezTo>
                    <a:pt x="15249" y="10237"/>
                    <a:pt x="15418" y="10042"/>
                    <a:pt x="15371" y="9823"/>
                  </a:cubicBezTo>
                  <a:lnTo>
                    <a:pt x="15102" y="8575"/>
                  </a:lnTo>
                  <a:cubicBezTo>
                    <a:pt x="15055" y="8361"/>
                    <a:pt x="15065" y="8137"/>
                    <a:pt x="15132" y="7928"/>
                  </a:cubicBezTo>
                  <a:cubicBezTo>
                    <a:pt x="15231" y="7618"/>
                    <a:pt x="15280" y="7294"/>
                    <a:pt x="15280" y="6969"/>
                  </a:cubicBezTo>
                  <a:lnTo>
                    <a:pt x="15280" y="3242"/>
                  </a:lnTo>
                  <a:cubicBezTo>
                    <a:pt x="15281" y="2920"/>
                    <a:pt x="15232" y="2600"/>
                    <a:pt x="15135" y="2291"/>
                  </a:cubicBezTo>
                  <a:cubicBezTo>
                    <a:pt x="15070" y="2083"/>
                    <a:pt x="15060" y="1861"/>
                    <a:pt x="15106" y="1648"/>
                  </a:cubicBezTo>
                  <a:lnTo>
                    <a:pt x="15371" y="415"/>
                  </a:lnTo>
                  <a:cubicBezTo>
                    <a:pt x="15418" y="197"/>
                    <a:pt x="15249" y="1"/>
                    <a:pt x="15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709776" y="2209585"/>
              <a:ext cx="368633" cy="140764"/>
            </a:xfrm>
            <a:custGeom>
              <a:rect b="b" l="l" r="r" t="t"/>
              <a:pathLst>
                <a:path extrusionOk="0" h="6275" w="16433">
                  <a:moveTo>
                    <a:pt x="4208" y="0"/>
                  </a:moveTo>
                  <a:cubicBezTo>
                    <a:pt x="1884" y="0"/>
                    <a:pt x="1" y="1885"/>
                    <a:pt x="1" y="4208"/>
                  </a:cubicBezTo>
                  <a:lnTo>
                    <a:pt x="1" y="6275"/>
                  </a:lnTo>
                  <a:lnTo>
                    <a:pt x="16431" y="6275"/>
                  </a:lnTo>
                  <a:lnTo>
                    <a:pt x="16431" y="4208"/>
                  </a:lnTo>
                  <a:cubicBezTo>
                    <a:pt x="16432" y="1885"/>
                    <a:pt x="14548" y="0"/>
                    <a:pt x="1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943455" y="2209585"/>
              <a:ext cx="134954" cy="140809"/>
            </a:xfrm>
            <a:custGeom>
              <a:rect b="b" l="l" r="r" t="t"/>
              <a:pathLst>
                <a:path extrusionOk="0" h="6277" w="6016">
                  <a:moveTo>
                    <a:pt x="0" y="0"/>
                  </a:moveTo>
                  <a:cubicBezTo>
                    <a:pt x="2342" y="0"/>
                    <a:pt x="4239" y="1899"/>
                    <a:pt x="4239" y="4241"/>
                  </a:cubicBezTo>
                  <a:lnTo>
                    <a:pt x="4239" y="6276"/>
                  </a:lnTo>
                  <a:lnTo>
                    <a:pt x="6014" y="6276"/>
                  </a:lnTo>
                  <a:lnTo>
                    <a:pt x="6014" y="4241"/>
                  </a:lnTo>
                  <a:cubicBezTo>
                    <a:pt x="6015" y="1899"/>
                    <a:pt x="4116" y="0"/>
                    <a:pt x="1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847668" y="2168601"/>
              <a:ext cx="92848" cy="66423"/>
            </a:xfrm>
            <a:custGeom>
              <a:rect b="b" l="l" r="r" t="t"/>
              <a:pathLst>
                <a:path extrusionOk="0" h="2961" w="4139">
                  <a:moveTo>
                    <a:pt x="1" y="1"/>
                  </a:moveTo>
                  <a:lnTo>
                    <a:pt x="1" y="2309"/>
                  </a:lnTo>
                  <a:cubicBezTo>
                    <a:pt x="1" y="2669"/>
                    <a:pt x="292" y="2960"/>
                    <a:pt x="652" y="2960"/>
                  </a:cubicBezTo>
                  <a:lnTo>
                    <a:pt x="3487" y="2960"/>
                  </a:lnTo>
                  <a:cubicBezTo>
                    <a:pt x="3847" y="2959"/>
                    <a:pt x="4138" y="2669"/>
                    <a:pt x="4138" y="2309"/>
                  </a:cubicBezTo>
                  <a:lnTo>
                    <a:pt x="4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901865" y="2168601"/>
              <a:ext cx="38651" cy="66423"/>
            </a:xfrm>
            <a:custGeom>
              <a:rect b="b" l="l" r="r" t="t"/>
              <a:pathLst>
                <a:path extrusionOk="0" h="2961" w="1723">
                  <a:moveTo>
                    <a:pt x="656" y="1"/>
                  </a:moveTo>
                  <a:lnTo>
                    <a:pt x="656" y="2303"/>
                  </a:lnTo>
                  <a:cubicBezTo>
                    <a:pt x="656" y="2666"/>
                    <a:pt x="361" y="2960"/>
                    <a:pt x="0" y="2960"/>
                  </a:cubicBezTo>
                  <a:lnTo>
                    <a:pt x="1067" y="2960"/>
                  </a:lnTo>
                  <a:cubicBezTo>
                    <a:pt x="1429" y="2960"/>
                    <a:pt x="1722" y="2666"/>
                    <a:pt x="1722" y="2303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823710" y="2011214"/>
              <a:ext cx="140764" cy="84099"/>
            </a:xfrm>
            <a:custGeom>
              <a:rect b="b" l="l" r="r" t="t"/>
              <a:pathLst>
                <a:path extrusionOk="0" h="3749" w="6275">
                  <a:moveTo>
                    <a:pt x="1527" y="1"/>
                  </a:moveTo>
                  <a:cubicBezTo>
                    <a:pt x="684" y="1"/>
                    <a:pt x="1" y="684"/>
                    <a:pt x="1" y="1527"/>
                  </a:cubicBezTo>
                  <a:lnTo>
                    <a:pt x="1" y="3748"/>
                  </a:lnTo>
                  <a:lnTo>
                    <a:pt x="6274" y="3748"/>
                  </a:lnTo>
                  <a:lnTo>
                    <a:pt x="6274" y="1527"/>
                  </a:lnTo>
                  <a:cubicBezTo>
                    <a:pt x="6274" y="684"/>
                    <a:pt x="5591" y="1"/>
                    <a:pt x="4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912588" y="2011214"/>
              <a:ext cx="51886" cy="84099"/>
            </a:xfrm>
            <a:custGeom>
              <a:rect b="b" l="l" r="r" t="t"/>
              <a:pathLst>
                <a:path extrusionOk="0" h="3749" w="2313">
                  <a:moveTo>
                    <a:pt x="1" y="1"/>
                  </a:moveTo>
                  <a:cubicBezTo>
                    <a:pt x="793" y="1"/>
                    <a:pt x="1434" y="644"/>
                    <a:pt x="1436" y="1434"/>
                  </a:cubicBezTo>
                  <a:lnTo>
                    <a:pt x="1436" y="3748"/>
                  </a:lnTo>
                  <a:lnTo>
                    <a:pt x="2312" y="3748"/>
                  </a:lnTo>
                  <a:lnTo>
                    <a:pt x="2312" y="1527"/>
                  </a:lnTo>
                  <a:cubicBezTo>
                    <a:pt x="2312" y="684"/>
                    <a:pt x="1629" y="1"/>
                    <a:pt x="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795333" y="2092286"/>
              <a:ext cx="44484" cy="53367"/>
            </a:xfrm>
            <a:custGeom>
              <a:rect b="b" l="l" r="r" t="t"/>
              <a:pathLst>
                <a:path extrusionOk="0" h="2379" w="1983">
                  <a:moveTo>
                    <a:pt x="892" y="0"/>
                  </a:moveTo>
                  <a:cubicBezTo>
                    <a:pt x="844" y="0"/>
                    <a:pt x="792" y="9"/>
                    <a:pt x="736" y="27"/>
                  </a:cubicBezTo>
                  <a:cubicBezTo>
                    <a:pt x="248" y="187"/>
                    <a:pt x="1" y="781"/>
                    <a:pt x="188" y="1356"/>
                  </a:cubicBezTo>
                  <a:cubicBezTo>
                    <a:pt x="354" y="1865"/>
                    <a:pt x="866" y="2379"/>
                    <a:pt x="1322" y="2379"/>
                  </a:cubicBezTo>
                  <a:cubicBezTo>
                    <a:pt x="1381" y="2379"/>
                    <a:pt x="1438" y="2370"/>
                    <a:pt x="1494" y="2353"/>
                  </a:cubicBezTo>
                  <a:cubicBezTo>
                    <a:pt x="1983" y="2193"/>
                    <a:pt x="1791" y="1605"/>
                    <a:pt x="1604" y="1031"/>
                  </a:cubicBezTo>
                  <a:cubicBezTo>
                    <a:pt x="1439" y="521"/>
                    <a:pt x="1270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948368" y="2092286"/>
              <a:ext cx="44506" cy="53367"/>
            </a:xfrm>
            <a:custGeom>
              <a:rect b="b" l="l" r="r" t="t"/>
              <a:pathLst>
                <a:path extrusionOk="0" h="2379" w="1984">
                  <a:moveTo>
                    <a:pt x="1092" y="0"/>
                  </a:moveTo>
                  <a:cubicBezTo>
                    <a:pt x="714" y="0"/>
                    <a:pt x="545" y="521"/>
                    <a:pt x="379" y="1031"/>
                  </a:cubicBezTo>
                  <a:cubicBezTo>
                    <a:pt x="192" y="1605"/>
                    <a:pt x="0" y="2193"/>
                    <a:pt x="489" y="2353"/>
                  </a:cubicBezTo>
                  <a:cubicBezTo>
                    <a:pt x="545" y="2370"/>
                    <a:pt x="602" y="2379"/>
                    <a:pt x="661" y="2379"/>
                  </a:cubicBezTo>
                  <a:cubicBezTo>
                    <a:pt x="1117" y="2379"/>
                    <a:pt x="1629" y="1865"/>
                    <a:pt x="1795" y="1356"/>
                  </a:cubicBezTo>
                  <a:cubicBezTo>
                    <a:pt x="1984" y="781"/>
                    <a:pt x="1737" y="187"/>
                    <a:pt x="1247" y="27"/>
                  </a:cubicBezTo>
                  <a:cubicBezTo>
                    <a:pt x="1191" y="9"/>
                    <a:pt x="1140" y="0"/>
                    <a:pt x="1092" y="0"/>
                  </a:cubicBezTo>
                  <a:close/>
                </a:path>
              </a:pathLst>
            </a:custGeom>
            <a:solidFill>
              <a:srgbClr val="F0C9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823710" y="2053275"/>
              <a:ext cx="140764" cy="154268"/>
            </a:xfrm>
            <a:custGeom>
              <a:rect b="b" l="l" r="r" t="t"/>
              <a:pathLst>
                <a:path extrusionOk="0" h="6877" w="6275">
                  <a:moveTo>
                    <a:pt x="1733" y="0"/>
                  </a:moveTo>
                  <a:cubicBezTo>
                    <a:pt x="777" y="0"/>
                    <a:pt x="1" y="775"/>
                    <a:pt x="1" y="1731"/>
                  </a:cubicBezTo>
                  <a:lnTo>
                    <a:pt x="1" y="3764"/>
                  </a:lnTo>
                  <a:cubicBezTo>
                    <a:pt x="1" y="5483"/>
                    <a:pt x="1395" y="6877"/>
                    <a:pt x="3114" y="6877"/>
                  </a:cubicBezTo>
                  <a:lnTo>
                    <a:pt x="3161" y="6877"/>
                  </a:lnTo>
                  <a:cubicBezTo>
                    <a:pt x="4880" y="6877"/>
                    <a:pt x="6274" y="5483"/>
                    <a:pt x="6274" y="3764"/>
                  </a:cubicBezTo>
                  <a:lnTo>
                    <a:pt x="6274" y="1731"/>
                  </a:lnTo>
                  <a:cubicBezTo>
                    <a:pt x="6274" y="775"/>
                    <a:pt x="5498" y="0"/>
                    <a:pt x="4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833065" y="2054935"/>
              <a:ext cx="131410" cy="152608"/>
            </a:xfrm>
            <a:custGeom>
              <a:rect b="b" l="l" r="r" t="t"/>
              <a:pathLst>
                <a:path extrusionOk="0" h="6803" w="5858">
                  <a:moveTo>
                    <a:pt x="4618" y="0"/>
                  </a:moveTo>
                  <a:cubicBezTo>
                    <a:pt x="4667" y="164"/>
                    <a:pt x="4694" y="335"/>
                    <a:pt x="4694" y="507"/>
                  </a:cubicBezTo>
                  <a:lnTo>
                    <a:pt x="4694" y="2503"/>
                  </a:lnTo>
                  <a:cubicBezTo>
                    <a:pt x="4694" y="3621"/>
                    <a:pt x="4099" y="4654"/>
                    <a:pt x="3131" y="5216"/>
                  </a:cubicBezTo>
                  <a:cubicBezTo>
                    <a:pt x="2645" y="5498"/>
                    <a:pt x="2102" y="5639"/>
                    <a:pt x="1558" y="5639"/>
                  </a:cubicBezTo>
                  <a:cubicBezTo>
                    <a:pt x="1021" y="5639"/>
                    <a:pt x="483" y="5501"/>
                    <a:pt x="0" y="5225"/>
                  </a:cubicBezTo>
                  <a:lnTo>
                    <a:pt x="0" y="5225"/>
                  </a:lnTo>
                  <a:cubicBezTo>
                    <a:pt x="568" y="6217"/>
                    <a:pt x="1617" y="6803"/>
                    <a:pt x="2721" y="6803"/>
                  </a:cubicBezTo>
                  <a:cubicBezTo>
                    <a:pt x="2988" y="6803"/>
                    <a:pt x="3259" y="6768"/>
                    <a:pt x="3527" y="6697"/>
                  </a:cubicBezTo>
                  <a:cubicBezTo>
                    <a:pt x="4901" y="6333"/>
                    <a:pt x="5857" y="5088"/>
                    <a:pt x="5857" y="3666"/>
                  </a:cubicBezTo>
                  <a:lnTo>
                    <a:pt x="5857" y="1670"/>
                  </a:lnTo>
                  <a:cubicBezTo>
                    <a:pt x="5857" y="901"/>
                    <a:pt x="5355" y="224"/>
                    <a:pt x="4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948368" y="2092286"/>
              <a:ext cx="44506" cy="53367"/>
            </a:xfrm>
            <a:custGeom>
              <a:rect b="b" l="l" r="r" t="t"/>
              <a:pathLst>
                <a:path extrusionOk="0" h="2379" w="1984">
                  <a:moveTo>
                    <a:pt x="1092" y="0"/>
                  </a:moveTo>
                  <a:cubicBezTo>
                    <a:pt x="714" y="0"/>
                    <a:pt x="545" y="521"/>
                    <a:pt x="379" y="1031"/>
                  </a:cubicBezTo>
                  <a:cubicBezTo>
                    <a:pt x="192" y="1605"/>
                    <a:pt x="0" y="2193"/>
                    <a:pt x="489" y="2353"/>
                  </a:cubicBezTo>
                  <a:cubicBezTo>
                    <a:pt x="545" y="2370"/>
                    <a:pt x="602" y="2379"/>
                    <a:pt x="661" y="2379"/>
                  </a:cubicBezTo>
                  <a:cubicBezTo>
                    <a:pt x="1117" y="2379"/>
                    <a:pt x="1629" y="1865"/>
                    <a:pt x="1795" y="1356"/>
                  </a:cubicBezTo>
                  <a:cubicBezTo>
                    <a:pt x="1984" y="781"/>
                    <a:pt x="1737" y="187"/>
                    <a:pt x="1247" y="27"/>
                  </a:cubicBezTo>
                  <a:cubicBezTo>
                    <a:pt x="1191" y="9"/>
                    <a:pt x="1140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059050" y="2097288"/>
              <a:ext cx="135246" cy="257144"/>
            </a:xfrm>
            <a:custGeom>
              <a:rect b="b" l="l" r="r" t="t"/>
              <a:pathLst>
                <a:path extrusionOk="0" h="11463" w="6029">
                  <a:moveTo>
                    <a:pt x="5255" y="0"/>
                  </a:moveTo>
                  <a:cubicBezTo>
                    <a:pt x="5134" y="0"/>
                    <a:pt x="5017" y="61"/>
                    <a:pt x="4949" y="171"/>
                  </a:cubicBezTo>
                  <a:lnTo>
                    <a:pt x="4112" y="1514"/>
                  </a:lnTo>
                  <a:cubicBezTo>
                    <a:pt x="3761" y="2083"/>
                    <a:pt x="3729" y="2794"/>
                    <a:pt x="4026" y="3392"/>
                  </a:cubicBezTo>
                  <a:lnTo>
                    <a:pt x="5006" y="5339"/>
                  </a:lnTo>
                  <a:cubicBezTo>
                    <a:pt x="5242" y="5813"/>
                    <a:pt x="5140" y="6386"/>
                    <a:pt x="4757" y="6752"/>
                  </a:cubicBezTo>
                  <a:lnTo>
                    <a:pt x="246" y="10834"/>
                  </a:lnTo>
                  <a:cubicBezTo>
                    <a:pt x="1" y="11056"/>
                    <a:pt x="157" y="11461"/>
                    <a:pt x="486" y="11462"/>
                  </a:cubicBezTo>
                  <a:lnTo>
                    <a:pt x="486" y="11462"/>
                  </a:lnTo>
                  <a:cubicBezTo>
                    <a:pt x="576" y="11462"/>
                    <a:pt x="661" y="11429"/>
                    <a:pt x="727" y="11369"/>
                  </a:cubicBezTo>
                  <a:lnTo>
                    <a:pt x="5242" y="7284"/>
                  </a:lnTo>
                  <a:lnTo>
                    <a:pt x="5248" y="7280"/>
                  </a:lnTo>
                  <a:cubicBezTo>
                    <a:pt x="5864" y="6695"/>
                    <a:pt x="6028" y="5777"/>
                    <a:pt x="5650" y="5015"/>
                  </a:cubicBezTo>
                  <a:lnTo>
                    <a:pt x="4670" y="3070"/>
                  </a:lnTo>
                  <a:cubicBezTo>
                    <a:pt x="4485" y="2695"/>
                    <a:pt x="4505" y="2251"/>
                    <a:pt x="4724" y="1896"/>
                  </a:cubicBezTo>
                  <a:lnTo>
                    <a:pt x="5560" y="551"/>
                  </a:lnTo>
                  <a:cubicBezTo>
                    <a:pt x="5666" y="383"/>
                    <a:pt x="5613" y="159"/>
                    <a:pt x="5445" y="55"/>
                  </a:cubicBezTo>
                  <a:cubicBezTo>
                    <a:pt x="5386" y="18"/>
                    <a:pt x="5320" y="0"/>
                    <a:pt x="5255" y="0"/>
                  </a:cubicBezTo>
                  <a:close/>
                  <a:moveTo>
                    <a:pt x="486" y="11462"/>
                  </a:moveTo>
                  <a:cubicBezTo>
                    <a:pt x="486" y="11462"/>
                    <a:pt x="485" y="11462"/>
                    <a:pt x="485" y="11462"/>
                  </a:cubicBezTo>
                  <a:lnTo>
                    <a:pt x="486" y="11462"/>
                  </a:lnTo>
                  <a:cubicBezTo>
                    <a:pt x="486" y="11462"/>
                    <a:pt x="486" y="11462"/>
                    <a:pt x="486" y="11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139852" y="2003475"/>
              <a:ext cx="79232" cy="117120"/>
            </a:xfrm>
            <a:custGeom>
              <a:rect b="b" l="l" r="r" t="t"/>
              <a:pathLst>
                <a:path extrusionOk="0" h="5221" w="3532">
                  <a:moveTo>
                    <a:pt x="315" y="1"/>
                  </a:moveTo>
                  <a:cubicBezTo>
                    <a:pt x="141" y="1"/>
                    <a:pt x="1" y="141"/>
                    <a:pt x="1" y="316"/>
                  </a:cubicBezTo>
                  <a:lnTo>
                    <a:pt x="1" y="3467"/>
                  </a:lnTo>
                  <a:cubicBezTo>
                    <a:pt x="1" y="4436"/>
                    <a:pt x="786" y="5221"/>
                    <a:pt x="1753" y="5221"/>
                  </a:cubicBezTo>
                  <a:lnTo>
                    <a:pt x="1779" y="5221"/>
                  </a:lnTo>
                  <a:lnTo>
                    <a:pt x="1779" y="5219"/>
                  </a:lnTo>
                  <a:cubicBezTo>
                    <a:pt x="2747" y="5219"/>
                    <a:pt x="3532" y="4434"/>
                    <a:pt x="3532" y="3467"/>
                  </a:cubicBezTo>
                  <a:lnTo>
                    <a:pt x="3532" y="316"/>
                  </a:lnTo>
                  <a:cubicBezTo>
                    <a:pt x="3532" y="141"/>
                    <a:pt x="3391" y="1"/>
                    <a:pt x="3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67623" y="2003475"/>
              <a:ext cx="51460" cy="117120"/>
            </a:xfrm>
            <a:custGeom>
              <a:rect b="b" l="l" r="r" t="t"/>
              <a:pathLst>
                <a:path extrusionOk="0" h="5221" w="2294">
                  <a:moveTo>
                    <a:pt x="924" y="1"/>
                  </a:moveTo>
                  <a:cubicBezTo>
                    <a:pt x="923" y="1"/>
                    <a:pt x="922" y="1"/>
                    <a:pt x="921" y="1"/>
                  </a:cubicBezTo>
                  <a:lnTo>
                    <a:pt x="927" y="1"/>
                  </a:lnTo>
                  <a:cubicBezTo>
                    <a:pt x="926" y="1"/>
                    <a:pt x="925" y="1"/>
                    <a:pt x="924" y="1"/>
                  </a:cubicBezTo>
                  <a:close/>
                  <a:moveTo>
                    <a:pt x="1979" y="1"/>
                  </a:moveTo>
                  <a:cubicBezTo>
                    <a:pt x="1978" y="1"/>
                    <a:pt x="1977" y="1"/>
                    <a:pt x="1976" y="1"/>
                  </a:cubicBezTo>
                  <a:lnTo>
                    <a:pt x="927" y="1"/>
                  </a:lnTo>
                  <a:cubicBezTo>
                    <a:pt x="1100" y="2"/>
                    <a:pt x="1239" y="145"/>
                    <a:pt x="1239" y="317"/>
                  </a:cubicBezTo>
                  <a:lnTo>
                    <a:pt x="1239" y="3452"/>
                  </a:lnTo>
                  <a:cubicBezTo>
                    <a:pt x="1239" y="4225"/>
                    <a:pt x="739" y="4909"/>
                    <a:pt x="0" y="5139"/>
                  </a:cubicBezTo>
                  <a:cubicBezTo>
                    <a:pt x="178" y="5195"/>
                    <a:pt x="356" y="5221"/>
                    <a:pt x="530" y="5221"/>
                  </a:cubicBezTo>
                  <a:cubicBezTo>
                    <a:pt x="1470" y="5221"/>
                    <a:pt x="2294" y="4458"/>
                    <a:pt x="2294" y="3452"/>
                  </a:cubicBezTo>
                  <a:lnTo>
                    <a:pt x="2294" y="317"/>
                  </a:lnTo>
                  <a:cubicBezTo>
                    <a:pt x="2294" y="144"/>
                    <a:pt x="2153" y="1"/>
                    <a:pt x="1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139605" y="2041925"/>
              <a:ext cx="79703" cy="79030"/>
            </a:xfrm>
            <a:custGeom>
              <a:rect b="b" l="l" r="r" t="t"/>
              <a:pathLst>
                <a:path extrusionOk="0" h="3523" w="3553">
                  <a:moveTo>
                    <a:pt x="10" y="0"/>
                  </a:moveTo>
                  <a:lnTo>
                    <a:pt x="10" y="1738"/>
                  </a:lnTo>
                  <a:cubicBezTo>
                    <a:pt x="0" y="2722"/>
                    <a:pt x="794" y="3523"/>
                    <a:pt x="1777" y="3523"/>
                  </a:cubicBezTo>
                  <a:cubicBezTo>
                    <a:pt x="2759" y="3523"/>
                    <a:pt x="3553" y="2722"/>
                    <a:pt x="3543" y="1738"/>
                  </a:cubicBezTo>
                  <a:lnTo>
                    <a:pt x="3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167645" y="2041925"/>
              <a:ext cx="51483" cy="78671"/>
            </a:xfrm>
            <a:custGeom>
              <a:rect b="b" l="l" r="r" t="t"/>
              <a:pathLst>
                <a:path extrusionOk="0" h="3507" w="2295">
                  <a:moveTo>
                    <a:pt x="1240" y="0"/>
                  </a:moveTo>
                  <a:lnTo>
                    <a:pt x="1240" y="1738"/>
                  </a:lnTo>
                  <a:cubicBezTo>
                    <a:pt x="1240" y="2511"/>
                    <a:pt x="738" y="3195"/>
                    <a:pt x="1" y="3425"/>
                  </a:cubicBezTo>
                  <a:cubicBezTo>
                    <a:pt x="178" y="3481"/>
                    <a:pt x="356" y="3507"/>
                    <a:pt x="530" y="3507"/>
                  </a:cubicBezTo>
                  <a:cubicBezTo>
                    <a:pt x="1471" y="3507"/>
                    <a:pt x="2293" y="2744"/>
                    <a:pt x="2294" y="173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679739" y="2270041"/>
              <a:ext cx="429089" cy="128090"/>
            </a:xfrm>
            <a:custGeom>
              <a:rect b="b" l="l" r="r" t="t"/>
              <a:pathLst>
                <a:path extrusionOk="0" h="5710" w="19128">
                  <a:moveTo>
                    <a:pt x="6032" y="1"/>
                  </a:moveTo>
                  <a:cubicBezTo>
                    <a:pt x="4085" y="1"/>
                    <a:pt x="2215" y="752"/>
                    <a:pt x="812" y="2100"/>
                  </a:cubicBezTo>
                  <a:cubicBezTo>
                    <a:pt x="294" y="2596"/>
                    <a:pt x="1" y="3283"/>
                    <a:pt x="1" y="4001"/>
                  </a:cubicBezTo>
                  <a:lnTo>
                    <a:pt x="1" y="5440"/>
                  </a:lnTo>
                  <a:cubicBezTo>
                    <a:pt x="1" y="5589"/>
                    <a:pt x="121" y="5710"/>
                    <a:pt x="271" y="5710"/>
                  </a:cubicBezTo>
                  <a:lnTo>
                    <a:pt x="18858" y="5710"/>
                  </a:lnTo>
                  <a:cubicBezTo>
                    <a:pt x="19007" y="5710"/>
                    <a:pt x="19128" y="5589"/>
                    <a:pt x="19128" y="5440"/>
                  </a:cubicBezTo>
                  <a:lnTo>
                    <a:pt x="19128" y="4014"/>
                  </a:lnTo>
                  <a:cubicBezTo>
                    <a:pt x="19128" y="3300"/>
                    <a:pt x="18837" y="2615"/>
                    <a:pt x="18324" y="2120"/>
                  </a:cubicBezTo>
                  <a:cubicBezTo>
                    <a:pt x="16918" y="761"/>
                    <a:pt x="15039" y="1"/>
                    <a:pt x="13084" y="1"/>
                  </a:cubicBezTo>
                  <a:cubicBezTo>
                    <a:pt x="13082" y="1"/>
                    <a:pt x="13080" y="1"/>
                    <a:pt x="13078" y="1"/>
                  </a:cubicBezTo>
                  <a:lnTo>
                    <a:pt x="6037" y="1"/>
                  </a:lnTo>
                  <a:cubicBezTo>
                    <a:pt x="6036" y="1"/>
                    <a:pt x="6034" y="1"/>
                    <a:pt x="6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895764" y="2270041"/>
              <a:ext cx="213109" cy="128067"/>
            </a:xfrm>
            <a:custGeom>
              <a:rect b="b" l="l" r="r" t="t"/>
              <a:pathLst>
                <a:path extrusionOk="0" h="5709" w="9500">
                  <a:moveTo>
                    <a:pt x="7" y="1"/>
                  </a:moveTo>
                  <a:cubicBezTo>
                    <a:pt x="5" y="1"/>
                    <a:pt x="3" y="1"/>
                    <a:pt x="1" y="1"/>
                  </a:cubicBezTo>
                  <a:lnTo>
                    <a:pt x="12" y="1"/>
                  </a:lnTo>
                  <a:cubicBezTo>
                    <a:pt x="10" y="1"/>
                    <a:pt x="8" y="1"/>
                    <a:pt x="7" y="1"/>
                  </a:cubicBezTo>
                  <a:close/>
                  <a:moveTo>
                    <a:pt x="3454" y="1"/>
                  </a:moveTo>
                  <a:cubicBezTo>
                    <a:pt x="3452" y="1"/>
                    <a:pt x="3450" y="1"/>
                    <a:pt x="3448" y="1"/>
                  </a:cubicBezTo>
                  <a:lnTo>
                    <a:pt x="12" y="1"/>
                  </a:lnTo>
                  <a:cubicBezTo>
                    <a:pt x="1965" y="2"/>
                    <a:pt x="3842" y="761"/>
                    <a:pt x="5247" y="2119"/>
                  </a:cubicBezTo>
                  <a:cubicBezTo>
                    <a:pt x="5760" y="2615"/>
                    <a:pt x="6051" y="3298"/>
                    <a:pt x="6052" y="4014"/>
                  </a:cubicBezTo>
                  <a:lnTo>
                    <a:pt x="6052" y="5438"/>
                  </a:lnTo>
                  <a:cubicBezTo>
                    <a:pt x="6051" y="5588"/>
                    <a:pt x="5930" y="5708"/>
                    <a:pt x="5782" y="5708"/>
                  </a:cubicBezTo>
                  <a:lnTo>
                    <a:pt x="9229" y="5708"/>
                  </a:lnTo>
                  <a:cubicBezTo>
                    <a:pt x="9377" y="5708"/>
                    <a:pt x="9499" y="5588"/>
                    <a:pt x="9499" y="5438"/>
                  </a:cubicBezTo>
                  <a:lnTo>
                    <a:pt x="9499" y="4014"/>
                  </a:lnTo>
                  <a:cubicBezTo>
                    <a:pt x="9499" y="3298"/>
                    <a:pt x="9207" y="2615"/>
                    <a:pt x="8694" y="2119"/>
                  </a:cubicBezTo>
                  <a:cubicBezTo>
                    <a:pt x="7288" y="759"/>
                    <a:pt x="5409" y="1"/>
                    <a:pt x="3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32"/>
          <p:cNvGrpSpPr/>
          <p:nvPr/>
        </p:nvGrpSpPr>
        <p:grpSpPr>
          <a:xfrm>
            <a:off x="377371" y="1126689"/>
            <a:ext cx="413476" cy="547622"/>
            <a:chOff x="3649084" y="1866951"/>
            <a:chExt cx="413476" cy="547622"/>
          </a:xfrm>
        </p:grpSpPr>
        <p:sp>
          <p:nvSpPr>
            <p:cNvPr id="601" name="Google Shape;601;p32"/>
            <p:cNvSpPr/>
            <p:nvPr/>
          </p:nvSpPr>
          <p:spPr>
            <a:xfrm>
              <a:off x="3709136" y="1866951"/>
              <a:ext cx="293395" cy="170958"/>
            </a:xfrm>
            <a:custGeom>
              <a:rect b="b" l="l" r="r" t="t"/>
              <a:pathLst>
                <a:path extrusionOk="0" h="7621" w="13079">
                  <a:moveTo>
                    <a:pt x="11735" y="0"/>
                  </a:moveTo>
                  <a:cubicBezTo>
                    <a:pt x="11703" y="0"/>
                    <a:pt x="11671" y="1"/>
                    <a:pt x="11638" y="4"/>
                  </a:cubicBezTo>
                  <a:lnTo>
                    <a:pt x="5296" y="452"/>
                  </a:lnTo>
                  <a:cubicBezTo>
                    <a:pt x="2311" y="662"/>
                    <a:pt x="0" y="3145"/>
                    <a:pt x="0" y="6135"/>
                  </a:cubicBezTo>
                  <a:lnTo>
                    <a:pt x="0" y="7620"/>
                  </a:lnTo>
                  <a:lnTo>
                    <a:pt x="13079" y="7620"/>
                  </a:lnTo>
                  <a:lnTo>
                    <a:pt x="13079" y="1346"/>
                  </a:lnTo>
                  <a:cubicBezTo>
                    <a:pt x="13079" y="598"/>
                    <a:pt x="12471" y="0"/>
                    <a:pt x="1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3939293" y="1866951"/>
              <a:ext cx="63237" cy="170958"/>
            </a:xfrm>
            <a:custGeom>
              <a:rect b="b" l="l" r="r" t="t"/>
              <a:pathLst>
                <a:path extrusionOk="0" h="7621" w="2819">
                  <a:moveTo>
                    <a:pt x="1475" y="0"/>
                  </a:moveTo>
                  <a:cubicBezTo>
                    <a:pt x="1443" y="0"/>
                    <a:pt x="1411" y="1"/>
                    <a:pt x="1378" y="4"/>
                  </a:cubicBezTo>
                  <a:lnTo>
                    <a:pt x="0" y="101"/>
                  </a:lnTo>
                  <a:cubicBezTo>
                    <a:pt x="505" y="308"/>
                    <a:pt x="834" y="800"/>
                    <a:pt x="834" y="1346"/>
                  </a:cubicBezTo>
                  <a:lnTo>
                    <a:pt x="834" y="7620"/>
                  </a:lnTo>
                  <a:lnTo>
                    <a:pt x="2819" y="7620"/>
                  </a:lnTo>
                  <a:lnTo>
                    <a:pt x="2819" y="1346"/>
                  </a:lnTo>
                  <a:cubicBezTo>
                    <a:pt x="2819" y="598"/>
                    <a:pt x="2211" y="0"/>
                    <a:pt x="1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3709091" y="1968525"/>
              <a:ext cx="293440" cy="347636"/>
            </a:xfrm>
            <a:custGeom>
              <a:rect b="b" l="l" r="r" t="t"/>
              <a:pathLst>
                <a:path extrusionOk="0" h="15497" w="13081">
                  <a:moveTo>
                    <a:pt x="2424" y="1"/>
                  </a:moveTo>
                  <a:cubicBezTo>
                    <a:pt x="1086" y="1"/>
                    <a:pt x="1" y="1086"/>
                    <a:pt x="1" y="2423"/>
                  </a:cubicBezTo>
                  <a:lnTo>
                    <a:pt x="1" y="8958"/>
                  </a:lnTo>
                  <a:cubicBezTo>
                    <a:pt x="1" y="12569"/>
                    <a:pt x="2928" y="15496"/>
                    <a:pt x="6541" y="15496"/>
                  </a:cubicBezTo>
                  <a:cubicBezTo>
                    <a:pt x="10153" y="15496"/>
                    <a:pt x="13081" y="12569"/>
                    <a:pt x="13081" y="8958"/>
                  </a:cubicBezTo>
                  <a:lnTo>
                    <a:pt x="13081" y="2423"/>
                  </a:lnTo>
                  <a:cubicBezTo>
                    <a:pt x="13081" y="1086"/>
                    <a:pt x="11996" y="1"/>
                    <a:pt x="10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767797" y="1968525"/>
              <a:ext cx="234734" cy="347659"/>
            </a:xfrm>
            <a:custGeom>
              <a:rect b="b" l="l" r="r" t="t"/>
              <a:pathLst>
                <a:path extrusionOk="0" h="15498" w="10464">
                  <a:moveTo>
                    <a:pt x="7623" y="1"/>
                  </a:moveTo>
                  <a:cubicBezTo>
                    <a:pt x="7861" y="384"/>
                    <a:pt x="7987" y="826"/>
                    <a:pt x="7987" y="1277"/>
                  </a:cubicBezTo>
                  <a:lnTo>
                    <a:pt x="7987" y="7811"/>
                  </a:lnTo>
                  <a:cubicBezTo>
                    <a:pt x="7987" y="11424"/>
                    <a:pt x="5060" y="14352"/>
                    <a:pt x="1447" y="14352"/>
                  </a:cubicBezTo>
                  <a:cubicBezTo>
                    <a:pt x="960" y="14352"/>
                    <a:pt x="475" y="14298"/>
                    <a:pt x="1" y="14190"/>
                  </a:cubicBezTo>
                  <a:lnTo>
                    <a:pt x="1" y="14190"/>
                  </a:lnTo>
                  <a:cubicBezTo>
                    <a:pt x="1128" y="15038"/>
                    <a:pt x="2499" y="15498"/>
                    <a:pt x="3911" y="15498"/>
                  </a:cubicBezTo>
                  <a:cubicBezTo>
                    <a:pt x="3915" y="15498"/>
                    <a:pt x="3919" y="15498"/>
                    <a:pt x="3924" y="15498"/>
                  </a:cubicBezTo>
                  <a:cubicBezTo>
                    <a:pt x="7536" y="15498"/>
                    <a:pt x="10464" y="12570"/>
                    <a:pt x="10464" y="8958"/>
                  </a:cubicBezTo>
                  <a:lnTo>
                    <a:pt x="10464" y="2423"/>
                  </a:lnTo>
                  <a:cubicBezTo>
                    <a:pt x="10464" y="1086"/>
                    <a:pt x="9379" y="1"/>
                    <a:pt x="8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649084" y="2071939"/>
              <a:ext cx="87038" cy="104446"/>
            </a:xfrm>
            <a:custGeom>
              <a:rect b="b" l="l" r="r" t="t"/>
              <a:pathLst>
                <a:path extrusionOk="0" h="4656" w="3880">
                  <a:moveTo>
                    <a:pt x="1745" y="0"/>
                  </a:moveTo>
                  <a:cubicBezTo>
                    <a:pt x="1651" y="0"/>
                    <a:pt x="1550" y="17"/>
                    <a:pt x="1441" y="52"/>
                  </a:cubicBezTo>
                  <a:cubicBezTo>
                    <a:pt x="482" y="364"/>
                    <a:pt x="1" y="1529"/>
                    <a:pt x="368" y="2653"/>
                  </a:cubicBezTo>
                  <a:cubicBezTo>
                    <a:pt x="691" y="3649"/>
                    <a:pt x="1694" y="4655"/>
                    <a:pt x="2584" y="4655"/>
                  </a:cubicBezTo>
                  <a:cubicBezTo>
                    <a:pt x="2699" y="4655"/>
                    <a:pt x="2812" y="4639"/>
                    <a:pt x="2921" y="4603"/>
                  </a:cubicBezTo>
                  <a:cubicBezTo>
                    <a:pt x="3880" y="4291"/>
                    <a:pt x="3504" y="3141"/>
                    <a:pt x="3139" y="2016"/>
                  </a:cubicBezTo>
                  <a:cubicBezTo>
                    <a:pt x="2814" y="1019"/>
                    <a:pt x="2484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975499" y="2071939"/>
              <a:ext cx="87061" cy="104446"/>
            </a:xfrm>
            <a:custGeom>
              <a:rect b="b" l="l" r="r" t="t"/>
              <a:pathLst>
                <a:path extrusionOk="0" h="4656" w="3881">
                  <a:moveTo>
                    <a:pt x="2136" y="0"/>
                  </a:moveTo>
                  <a:cubicBezTo>
                    <a:pt x="1396" y="0"/>
                    <a:pt x="1066" y="1019"/>
                    <a:pt x="742" y="2016"/>
                  </a:cubicBezTo>
                  <a:cubicBezTo>
                    <a:pt x="377" y="3141"/>
                    <a:pt x="1" y="4291"/>
                    <a:pt x="960" y="4603"/>
                  </a:cubicBezTo>
                  <a:cubicBezTo>
                    <a:pt x="1069" y="4639"/>
                    <a:pt x="1182" y="4655"/>
                    <a:pt x="1297" y="4655"/>
                  </a:cubicBezTo>
                  <a:cubicBezTo>
                    <a:pt x="2187" y="4655"/>
                    <a:pt x="3189" y="3649"/>
                    <a:pt x="3513" y="2653"/>
                  </a:cubicBezTo>
                  <a:cubicBezTo>
                    <a:pt x="3880" y="1529"/>
                    <a:pt x="3398" y="364"/>
                    <a:pt x="2440" y="52"/>
                  </a:cubicBezTo>
                  <a:cubicBezTo>
                    <a:pt x="2331" y="17"/>
                    <a:pt x="2230" y="0"/>
                    <a:pt x="2136" y="0"/>
                  </a:cubicBezTo>
                  <a:close/>
                </a:path>
              </a:pathLst>
            </a:custGeom>
            <a:solidFill>
              <a:srgbClr val="E8A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975499" y="2071939"/>
              <a:ext cx="87061" cy="104446"/>
            </a:xfrm>
            <a:custGeom>
              <a:rect b="b" l="l" r="r" t="t"/>
              <a:pathLst>
                <a:path extrusionOk="0" h="4656" w="3881">
                  <a:moveTo>
                    <a:pt x="2136" y="0"/>
                  </a:moveTo>
                  <a:cubicBezTo>
                    <a:pt x="1396" y="0"/>
                    <a:pt x="1066" y="1019"/>
                    <a:pt x="742" y="2016"/>
                  </a:cubicBezTo>
                  <a:cubicBezTo>
                    <a:pt x="377" y="3141"/>
                    <a:pt x="1" y="4291"/>
                    <a:pt x="960" y="4603"/>
                  </a:cubicBezTo>
                  <a:cubicBezTo>
                    <a:pt x="1069" y="4639"/>
                    <a:pt x="1182" y="4655"/>
                    <a:pt x="1297" y="4655"/>
                  </a:cubicBezTo>
                  <a:cubicBezTo>
                    <a:pt x="2187" y="4655"/>
                    <a:pt x="3189" y="3649"/>
                    <a:pt x="3513" y="2653"/>
                  </a:cubicBezTo>
                  <a:cubicBezTo>
                    <a:pt x="3880" y="1529"/>
                    <a:pt x="3398" y="364"/>
                    <a:pt x="2440" y="52"/>
                  </a:cubicBezTo>
                  <a:cubicBezTo>
                    <a:pt x="2331" y="17"/>
                    <a:pt x="2230" y="0"/>
                    <a:pt x="213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880968" y="2013009"/>
              <a:ext cx="31607" cy="49755"/>
            </a:xfrm>
            <a:custGeom>
              <a:rect b="b" l="l" r="r" t="t"/>
              <a:pathLst>
                <a:path extrusionOk="0" h="2218" w="1409">
                  <a:moveTo>
                    <a:pt x="706" y="0"/>
                  </a:moveTo>
                  <a:cubicBezTo>
                    <a:pt x="655" y="0"/>
                    <a:pt x="605" y="26"/>
                    <a:pt x="579" y="78"/>
                  </a:cubicBezTo>
                  <a:cubicBezTo>
                    <a:pt x="376" y="468"/>
                    <a:pt x="0" y="1228"/>
                    <a:pt x="0" y="1512"/>
                  </a:cubicBezTo>
                  <a:cubicBezTo>
                    <a:pt x="0" y="1901"/>
                    <a:pt x="317" y="2218"/>
                    <a:pt x="705" y="2218"/>
                  </a:cubicBezTo>
                  <a:cubicBezTo>
                    <a:pt x="1094" y="2218"/>
                    <a:pt x="1409" y="1901"/>
                    <a:pt x="1409" y="1512"/>
                  </a:cubicBezTo>
                  <a:cubicBezTo>
                    <a:pt x="1409" y="1228"/>
                    <a:pt x="1035" y="468"/>
                    <a:pt x="833" y="78"/>
                  </a:cubicBezTo>
                  <a:cubicBezTo>
                    <a:pt x="806" y="26"/>
                    <a:pt x="756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751107" y="2347724"/>
              <a:ext cx="31652" cy="49733"/>
            </a:xfrm>
            <a:custGeom>
              <a:rect b="b" l="l" r="r" t="t"/>
              <a:pathLst>
                <a:path extrusionOk="0" h="2217" w="1411">
                  <a:moveTo>
                    <a:pt x="706" y="0"/>
                  </a:moveTo>
                  <a:cubicBezTo>
                    <a:pt x="655" y="0"/>
                    <a:pt x="605" y="26"/>
                    <a:pt x="578" y="78"/>
                  </a:cubicBezTo>
                  <a:cubicBezTo>
                    <a:pt x="375" y="468"/>
                    <a:pt x="1" y="1228"/>
                    <a:pt x="1" y="1513"/>
                  </a:cubicBezTo>
                  <a:cubicBezTo>
                    <a:pt x="1" y="1901"/>
                    <a:pt x="316" y="2216"/>
                    <a:pt x="704" y="2216"/>
                  </a:cubicBezTo>
                  <a:cubicBezTo>
                    <a:pt x="1095" y="2216"/>
                    <a:pt x="1409" y="1901"/>
                    <a:pt x="1409" y="1513"/>
                  </a:cubicBezTo>
                  <a:lnTo>
                    <a:pt x="1411" y="1513"/>
                  </a:lnTo>
                  <a:cubicBezTo>
                    <a:pt x="1411" y="1228"/>
                    <a:pt x="1035" y="468"/>
                    <a:pt x="832" y="78"/>
                  </a:cubicBezTo>
                  <a:cubicBezTo>
                    <a:pt x="806" y="26"/>
                    <a:pt x="756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701441" y="2266407"/>
              <a:ext cx="31630" cy="49486"/>
            </a:xfrm>
            <a:custGeom>
              <a:rect b="b" l="l" r="r" t="t"/>
              <a:pathLst>
                <a:path extrusionOk="0" h="2206" w="1410">
                  <a:moveTo>
                    <a:pt x="706" y="0"/>
                  </a:moveTo>
                  <a:cubicBezTo>
                    <a:pt x="656" y="0"/>
                    <a:pt x="605" y="26"/>
                    <a:pt x="578" y="77"/>
                  </a:cubicBezTo>
                  <a:cubicBezTo>
                    <a:pt x="375" y="468"/>
                    <a:pt x="1" y="1228"/>
                    <a:pt x="1" y="1512"/>
                  </a:cubicBezTo>
                  <a:cubicBezTo>
                    <a:pt x="7" y="1897"/>
                    <a:pt x="320" y="2206"/>
                    <a:pt x="706" y="2206"/>
                  </a:cubicBezTo>
                  <a:cubicBezTo>
                    <a:pt x="1090" y="2206"/>
                    <a:pt x="1404" y="1897"/>
                    <a:pt x="1410" y="1512"/>
                  </a:cubicBezTo>
                  <a:cubicBezTo>
                    <a:pt x="1410" y="1228"/>
                    <a:pt x="1035" y="468"/>
                    <a:pt x="832" y="77"/>
                  </a:cubicBezTo>
                  <a:cubicBezTo>
                    <a:pt x="806" y="26"/>
                    <a:pt x="756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851290" y="2071917"/>
              <a:ext cx="31607" cy="49755"/>
            </a:xfrm>
            <a:custGeom>
              <a:rect b="b" l="l" r="r" t="t"/>
              <a:pathLst>
                <a:path extrusionOk="0" h="2218" w="1409">
                  <a:moveTo>
                    <a:pt x="705" y="0"/>
                  </a:moveTo>
                  <a:cubicBezTo>
                    <a:pt x="654" y="0"/>
                    <a:pt x="604" y="26"/>
                    <a:pt x="578" y="78"/>
                  </a:cubicBezTo>
                  <a:cubicBezTo>
                    <a:pt x="375" y="468"/>
                    <a:pt x="0" y="1228"/>
                    <a:pt x="0" y="1512"/>
                  </a:cubicBezTo>
                  <a:cubicBezTo>
                    <a:pt x="0" y="1901"/>
                    <a:pt x="315" y="2217"/>
                    <a:pt x="704" y="2217"/>
                  </a:cubicBezTo>
                  <a:cubicBezTo>
                    <a:pt x="1093" y="2217"/>
                    <a:pt x="1409" y="1901"/>
                    <a:pt x="1409" y="1512"/>
                  </a:cubicBezTo>
                  <a:cubicBezTo>
                    <a:pt x="1409" y="1228"/>
                    <a:pt x="1035" y="468"/>
                    <a:pt x="831" y="78"/>
                  </a:cubicBezTo>
                  <a:cubicBezTo>
                    <a:pt x="805" y="26"/>
                    <a:pt x="755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745095" y="2003386"/>
              <a:ext cx="31630" cy="49755"/>
            </a:xfrm>
            <a:custGeom>
              <a:rect b="b" l="l" r="r" t="t"/>
              <a:pathLst>
                <a:path extrusionOk="0" h="2218" w="1410">
                  <a:moveTo>
                    <a:pt x="705" y="0"/>
                  </a:moveTo>
                  <a:cubicBezTo>
                    <a:pt x="654" y="0"/>
                    <a:pt x="604" y="26"/>
                    <a:pt x="578" y="77"/>
                  </a:cubicBezTo>
                  <a:cubicBezTo>
                    <a:pt x="375" y="469"/>
                    <a:pt x="0" y="1229"/>
                    <a:pt x="0" y="1512"/>
                  </a:cubicBezTo>
                  <a:cubicBezTo>
                    <a:pt x="0" y="1902"/>
                    <a:pt x="315" y="2217"/>
                    <a:pt x="704" y="2217"/>
                  </a:cubicBezTo>
                  <a:cubicBezTo>
                    <a:pt x="1093" y="2217"/>
                    <a:pt x="1409" y="1902"/>
                    <a:pt x="1409" y="1512"/>
                  </a:cubicBezTo>
                  <a:cubicBezTo>
                    <a:pt x="1409" y="1229"/>
                    <a:pt x="1035" y="469"/>
                    <a:pt x="832" y="77"/>
                  </a:cubicBezTo>
                  <a:cubicBezTo>
                    <a:pt x="806" y="26"/>
                    <a:pt x="755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881417" y="2013009"/>
              <a:ext cx="31159" cy="49733"/>
            </a:xfrm>
            <a:custGeom>
              <a:rect b="b" l="l" r="r" t="t"/>
              <a:pathLst>
                <a:path extrusionOk="0" h="2217" w="1389">
                  <a:moveTo>
                    <a:pt x="685" y="0"/>
                  </a:moveTo>
                  <a:cubicBezTo>
                    <a:pt x="635" y="0"/>
                    <a:pt x="585" y="26"/>
                    <a:pt x="558" y="78"/>
                  </a:cubicBezTo>
                  <a:lnTo>
                    <a:pt x="553" y="85"/>
                  </a:lnTo>
                  <a:cubicBezTo>
                    <a:pt x="717" y="436"/>
                    <a:pt x="873" y="813"/>
                    <a:pt x="873" y="996"/>
                  </a:cubicBezTo>
                  <a:cubicBezTo>
                    <a:pt x="874" y="1394"/>
                    <a:pt x="549" y="1700"/>
                    <a:pt x="171" y="1700"/>
                  </a:cubicBezTo>
                  <a:cubicBezTo>
                    <a:pt x="115" y="1700"/>
                    <a:pt x="58" y="1694"/>
                    <a:pt x="1" y="1679"/>
                  </a:cubicBezTo>
                  <a:lnTo>
                    <a:pt x="1" y="1679"/>
                  </a:lnTo>
                  <a:cubicBezTo>
                    <a:pt x="78" y="1998"/>
                    <a:pt x="364" y="2217"/>
                    <a:pt x="685" y="2217"/>
                  </a:cubicBezTo>
                  <a:cubicBezTo>
                    <a:pt x="713" y="2217"/>
                    <a:pt x="741" y="2215"/>
                    <a:pt x="770" y="2212"/>
                  </a:cubicBezTo>
                  <a:cubicBezTo>
                    <a:pt x="1124" y="2170"/>
                    <a:pt x="1389" y="1869"/>
                    <a:pt x="1389" y="1512"/>
                  </a:cubicBezTo>
                  <a:cubicBezTo>
                    <a:pt x="1389" y="1228"/>
                    <a:pt x="1013" y="468"/>
                    <a:pt x="812" y="78"/>
                  </a:cubicBezTo>
                  <a:cubicBezTo>
                    <a:pt x="785" y="26"/>
                    <a:pt x="735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751533" y="2347724"/>
              <a:ext cx="31159" cy="49755"/>
            </a:xfrm>
            <a:custGeom>
              <a:rect b="b" l="l" r="r" t="t"/>
              <a:pathLst>
                <a:path extrusionOk="0" h="2218" w="1389">
                  <a:moveTo>
                    <a:pt x="685" y="0"/>
                  </a:moveTo>
                  <a:cubicBezTo>
                    <a:pt x="634" y="0"/>
                    <a:pt x="584" y="26"/>
                    <a:pt x="558" y="78"/>
                  </a:cubicBezTo>
                  <a:lnTo>
                    <a:pt x="553" y="85"/>
                  </a:lnTo>
                  <a:cubicBezTo>
                    <a:pt x="717" y="436"/>
                    <a:pt x="873" y="813"/>
                    <a:pt x="873" y="996"/>
                  </a:cubicBezTo>
                  <a:cubicBezTo>
                    <a:pt x="874" y="1394"/>
                    <a:pt x="549" y="1700"/>
                    <a:pt x="171" y="1700"/>
                  </a:cubicBezTo>
                  <a:cubicBezTo>
                    <a:pt x="115" y="1700"/>
                    <a:pt x="58" y="1694"/>
                    <a:pt x="1" y="1679"/>
                  </a:cubicBezTo>
                  <a:lnTo>
                    <a:pt x="1" y="1679"/>
                  </a:lnTo>
                  <a:cubicBezTo>
                    <a:pt x="78" y="1998"/>
                    <a:pt x="362" y="2217"/>
                    <a:pt x="682" y="2217"/>
                  </a:cubicBezTo>
                  <a:cubicBezTo>
                    <a:pt x="710" y="2217"/>
                    <a:pt x="739" y="2215"/>
                    <a:pt x="768" y="2212"/>
                  </a:cubicBezTo>
                  <a:cubicBezTo>
                    <a:pt x="1124" y="2170"/>
                    <a:pt x="1389" y="1869"/>
                    <a:pt x="1389" y="1513"/>
                  </a:cubicBezTo>
                  <a:cubicBezTo>
                    <a:pt x="1389" y="1228"/>
                    <a:pt x="1013" y="468"/>
                    <a:pt x="812" y="78"/>
                  </a:cubicBezTo>
                  <a:cubicBezTo>
                    <a:pt x="785" y="26"/>
                    <a:pt x="735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701912" y="2266407"/>
              <a:ext cx="31159" cy="49733"/>
            </a:xfrm>
            <a:custGeom>
              <a:rect b="b" l="l" r="r" t="t"/>
              <a:pathLst>
                <a:path extrusionOk="0" h="2217" w="1389">
                  <a:moveTo>
                    <a:pt x="684" y="0"/>
                  </a:moveTo>
                  <a:cubicBezTo>
                    <a:pt x="633" y="0"/>
                    <a:pt x="583" y="26"/>
                    <a:pt x="557" y="77"/>
                  </a:cubicBezTo>
                  <a:lnTo>
                    <a:pt x="553" y="85"/>
                  </a:lnTo>
                  <a:cubicBezTo>
                    <a:pt x="717" y="436"/>
                    <a:pt x="872" y="813"/>
                    <a:pt x="872" y="996"/>
                  </a:cubicBezTo>
                  <a:cubicBezTo>
                    <a:pt x="873" y="1393"/>
                    <a:pt x="548" y="1700"/>
                    <a:pt x="171" y="1700"/>
                  </a:cubicBezTo>
                  <a:cubicBezTo>
                    <a:pt x="115" y="1700"/>
                    <a:pt x="58" y="1693"/>
                    <a:pt x="0" y="1679"/>
                  </a:cubicBezTo>
                  <a:lnTo>
                    <a:pt x="0" y="1679"/>
                  </a:lnTo>
                  <a:cubicBezTo>
                    <a:pt x="78" y="1998"/>
                    <a:pt x="363" y="2216"/>
                    <a:pt x="684" y="2216"/>
                  </a:cubicBezTo>
                  <a:cubicBezTo>
                    <a:pt x="711" y="2216"/>
                    <a:pt x="739" y="2215"/>
                    <a:pt x="768" y="2211"/>
                  </a:cubicBezTo>
                  <a:cubicBezTo>
                    <a:pt x="1122" y="2168"/>
                    <a:pt x="1389" y="1869"/>
                    <a:pt x="1389" y="1512"/>
                  </a:cubicBezTo>
                  <a:cubicBezTo>
                    <a:pt x="1389" y="1228"/>
                    <a:pt x="1013" y="468"/>
                    <a:pt x="810" y="77"/>
                  </a:cubicBezTo>
                  <a:lnTo>
                    <a:pt x="811" y="77"/>
                  </a:lnTo>
                  <a:cubicBezTo>
                    <a:pt x="784" y="26"/>
                    <a:pt x="734" y="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851717" y="2071917"/>
              <a:ext cx="31181" cy="49733"/>
            </a:xfrm>
            <a:custGeom>
              <a:rect b="b" l="l" r="r" t="t"/>
              <a:pathLst>
                <a:path extrusionOk="0" h="2217" w="1390">
                  <a:moveTo>
                    <a:pt x="685" y="0"/>
                  </a:moveTo>
                  <a:cubicBezTo>
                    <a:pt x="635" y="0"/>
                    <a:pt x="585" y="26"/>
                    <a:pt x="559" y="78"/>
                  </a:cubicBezTo>
                  <a:lnTo>
                    <a:pt x="554" y="86"/>
                  </a:lnTo>
                  <a:cubicBezTo>
                    <a:pt x="717" y="436"/>
                    <a:pt x="872" y="813"/>
                    <a:pt x="872" y="996"/>
                  </a:cubicBezTo>
                  <a:cubicBezTo>
                    <a:pt x="873" y="1394"/>
                    <a:pt x="548" y="1700"/>
                    <a:pt x="171" y="1700"/>
                  </a:cubicBezTo>
                  <a:cubicBezTo>
                    <a:pt x="115" y="1700"/>
                    <a:pt x="58" y="1693"/>
                    <a:pt x="0" y="1679"/>
                  </a:cubicBezTo>
                  <a:lnTo>
                    <a:pt x="0" y="1679"/>
                  </a:lnTo>
                  <a:cubicBezTo>
                    <a:pt x="77" y="1998"/>
                    <a:pt x="363" y="2217"/>
                    <a:pt x="683" y="2217"/>
                  </a:cubicBezTo>
                  <a:cubicBezTo>
                    <a:pt x="711" y="2217"/>
                    <a:pt x="740" y="2215"/>
                    <a:pt x="769" y="2212"/>
                  </a:cubicBezTo>
                  <a:cubicBezTo>
                    <a:pt x="1123" y="2170"/>
                    <a:pt x="1390" y="1869"/>
                    <a:pt x="1388" y="1512"/>
                  </a:cubicBezTo>
                  <a:cubicBezTo>
                    <a:pt x="1388" y="1228"/>
                    <a:pt x="1014" y="468"/>
                    <a:pt x="811" y="78"/>
                  </a:cubicBezTo>
                  <a:lnTo>
                    <a:pt x="812" y="78"/>
                  </a:lnTo>
                  <a:cubicBezTo>
                    <a:pt x="786" y="26"/>
                    <a:pt x="735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745543" y="2003386"/>
              <a:ext cx="31181" cy="49755"/>
            </a:xfrm>
            <a:custGeom>
              <a:rect b="b" l="l" r="r" t="t"/>
              <a:pathLst>
                <a:path extrusionOk="0" h="2218" w="1390">
                  <a:moveTo>
                    <a:pt x="684" y="0"/>
                  </a:moveTo>
                  <a:cubicBezTo>
                    <a:pt x="634" y="0"/>
                    <a:pt x="584" y="26"/>
                    <a:pt x="558" y="77"/>
                  </a:cubicBezTo>
                  <a:lnTo>
                    <a:pt x="553" y="86"/>
                  </a:lnTo>
                  <a:cubicBezTo>
                    <a:pt x="716" y="436"/>
                    <a:pt x="871" y="814"/>
                    <a:pt x="871" y="996"/>
                  </a:cubicBezTo>
                  <a:cubicBezTo>
                    <a:pt x="872" y="1394"/>
                    <a:pt x="546" y="1701"/>
                    <a:pt x="169" y="1701"/>
                  </a:cubicBezTo>
                  <a:cubicBezTo>
                    <a:pt x="114" y="1701"/>
                    <a:pt x="57" y="1694"/>
                    <a:pt x="1" y="1680"/>
                  </a:cubicBezTo>
                  <a:lnTo>
                    <a:pt x="1" y="1680"/>
                  </a:lnTo>
                  <a:cubicBezTo>
                    <a:pt x="78" y="1998"/>
                    <a:pt x="363" y="2218"/>
                    <a:pt x="684" y="2218"/>
                  </a:cubicBezTo>
                  <a:cubicBezTo>
                    <a:pt x="712" y="2218"/>
                    <a:pt x="740" y="2216"/>
                    <a:pt x="768" y="2213"/>
                  </a:cubicBezTo>
                  <a:cubicBezTo>
                    <a:pt x="1122" y="2169"/>
                    <a:pt x="1389" y="1869"/>
                    <a:pt x="1389" y="1512"/>
                  </a:cubicBezTo>
                  <a:cubicBezTo>
                    <a:pt x="1389" y="1229"/>
                    <a:pt x="1013" y="469"/>
                    <a:pt x="810" y="77"/>
                  </a:cubicBezTo>
                  <a:lnTo>
                    <a:pt x="812" y="77"/>
                  </a:lnTo>
                  <a:cubicBezTo>
                    <a:pt x="785" y="26"/>
                    <a:pt x="734" y="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917848" y="2155635"/>
              <a:ext cx="59042" cy="221925"/>
            </a:xfrm>
            <a:custGeom>
              <a:rect b="b" l="l" r="r" t="t"/>
              <a:pathLst>
                <a:path extrusionOk="0" h="9893" w="2632">
                  <a:moveTo>
                    <a:pt x="1316" y="0"/>
                  </a:moveTo>
                  <a:cubicBezTo>
                    <a:pt x="589" y="0"/>
                    <a:pt x="0" y="589"/>
                    <a:pt x="0" y="1316"/>
                  </a:cubicBezTo>
                  <a:lnTo>
                    <a:pt x="0" y="8577"/>
                  </a:lnTo>
                  <a:cubicBezTo>
                    <a:pt x="0" y="9304"/>
                    <a:pt x="589" y="9893"/>
                    <a:pt x="1316" y="9893"/>
                  </a:cubicBezTo>
                  <a:cubicBezTo>
                    <a:pt x="2043" y="9893"/>
                    <a:pt x="2632" y="9304"/>
                    <a:pt x="2632" y="8577"/>
                  </a:cubicBezTo>
                  <a:lnTo>
                    <a:pt x="2632" y="1316"/>
                  </a:lnTo>
                  <a:cubicBezTo>
                    <a:pt x="2632" y="589"/>
                    <a:pt x="2043" y="0"/>
                    <a:pt x="1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918319" y="2159000"/>
              <a:ext cx="58571" cy="218560"/>
            </a:xfrm>
            <a:custGeom>
              <a:rect b="b" l="l" r="r" t="t"/>
              <a:pathLst>
                <a:path extrusionOk="0" h="9743" w="2611">
                  <a:moveTo>
                    <a:pt x="1904" y="1"/>
                  </a:moveTo>
                  <a:cubicBezTo>
                    <a:pt x="1919" y="81"/>
                    <a:pt x="1927" y="162"/>
                    <a:pt x="1927" y="245"/>
                  </a:cubicBezTo>
                  <a:lnTo>
                    <a:pt x="1927" y="7504"/>
                  </a:lnTo>
                  <a:cubicBezTo>
                    <a:pt x="1927" y="7964"/>
                    <a:pt x="1687" y="8392"/>
                    <a:pt x="1293" y="8630"/>
                  </a:cubicBezTo>
                  <a:cubicBezTo>
                    <a:pt x="1084" y="8756"/>
                    <a:pt x="847" y="8820"/>
                    <a:pt x="611" y="8820"/>
                  </a:cubicBezTo>
                  <a:cubicBezTo>
                    <a:pt x="402" y="8820"/>
                    <a:pt x="193" y="8771"/>
                    <a:pt x="1" y="8671"/>
                  </a:cubicBezTo>
                  <a:lnTo>
                    <a:pt x="1" y="8671"/>
                  </a:lnTo>
                  <a:cubicBezTo>
                    <a:pt x="119" y="9297"/>
                    <a:pt x="667" y="9743"/>
                    <a:pt x="1292" y="9743"/>
                  </a:cubicBezTo>
                  <a:cubicBezTo>
                    <a:pt x="1333" y="9743"/>
                    <a:pt x="1375" y="9741"/>
                    <a:pt x="1417" y="9737"/>
                  </a:cubicBezTo>
                  <a:cubicBezTo>
                    <a:pt x="2093" y="9675"/>
                    <a:pt x="2611" y="9106"/>
                    <a:pt x="2611" y="8427"/>
                  </a:cubicBezTo>
                  <a:lnTo>
                    <a:pt x="2611" y="1166"/>
                  </a:lnTo>
                  <a:cubicBezTo>
                    <a:pt x="2611" y="677"/>
                    <a:pt x="2338" y="227"/>
                    <a:pt x="1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939338" y="2363719"/>
              <a:ext cx="16039" cy="50854"/>
            </a:xfrm>
            <a:custGeom>
              <a:rect b="b" l="l" r="r" t="t"/>
              <a:pathLst>
                <a:path extrusionOk="0" h="2267" w="715">
                  <a:moveTo>
                    <a:pt x="358" y="0"/>
                  </a:moveTo>
                  <a:cubicBezTo>
                    <a:pt x="163" y="0"/>
                    <a:pt x="5" y="155"/>
                    <a:pt x="1" y="350"/>
                  </a:cubicBezTo>
                  <a:lnTo>
                    <a:pt x="1" y="1909"/>
                  </a:lnTo>
                  <a:cubicBezTo>
                    <a:pt x="1" y="2107"/>
                    <a:pt x="161" y="2266"/>
                    <a:pt x="358" y="2266"/>
                  </a:cubicBezTo>
                  <a:cubicBezTo>
                    <a:pt x="555" y="2266"/>
                    <a:pt x="715" y="2107"/>
                    <a:pt x="715" y="1909"/>
                  </a:cubicBezTo>
                  <a:lnTo>
                    <a:pt x="715" y="350"/>
                  </a:lnTo>
                  <a:cubicBezTo>
                    <a:pt x="710" y="155"/>
                    <a:pt x="552" y="0"/>
                    <a:pt x="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939315" y="2177305"/>
              <a:ext cx="16062" cy="134191"/>
            </a:xfrm>
            <a:custGeom>
              <a:rect b="b" l="l" r="r" t="t"/>
              <a:pathLst>
                <a:path extrusionOk="0" h="5982" w="716">
                  <a:moveTo>
                    <a:pt x="359" y="0"/>
                  </a:moveTo>
                  <a:cubicBezTo>
                    <a:pt x="164" y="0"/>
                    <a:pt x="5" y="155"/>
                    <a:pt x="1" y="350"/>
                  </a:cubicBezTo>
                  <a:lnTo>
                    <a:pt x="1" y="5625"/>
                  </a:lnTo>
                  <a:cubicBezTo>
                    <a:pt x="1" y="5822"/>
                    <a:pt x="162" y="5982"/>
                    <a:pt x="359" y="5982"/>
                  </a:cubicBezTo>
                  <a:cubicBezTo>
                    <a:pt x="556" y="5982"/>
                    <a:pt x="716" y="5822"/>
                    <a:pt x="716" y="5625"/>
                  </a:cubicBezTo>
                  <a:lnTo>
                    <a:pt x="716" y="350"/>
                  </a:lnTo>
                  <a:cubicBezTo>
                    <a:pt x="711" y="155"/>
                    <a:pt x="553" y="0"/>
                    <a:pt x="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939315" y="2276524"/>
              <a:ext cx="16062" cy="78783"/>
            </a:xfrm>
            <a:custGeom>
              <a:rect b="b" l="l" r="r" t="t"/>
              <a:pathLst>
                <a:path extrusionOk="0" h="3512" w="716">
                  <a:moveTo>
                    <a:pt x="359" y="1"/>
                  </a:moveTo>
                  <a:cubicBezTo>
                    <a:pt x="164" y="1"/>
                    <a:pt x="5" y="156"/>
                    <a:pt x="1" y="350"/>
                  </a:cubicBezTo>
                  <a:lnTo>
                    <a:pt x="1" y="3155"/>
                  </a:lnTo>
                  <a:cubicBezTo>
                    <a:pt x="1" y="3352"/>
                    <a:pt x="162" y="3511"/>
                    <a:pt x="359" y="3511"/>
                  </a:cubicBezTo>
                  <a:cubicBezTo>
                    <a:pt x="556" y="3511"/>
                    <a:pt x="716" y="3352"/>
                    <a:pt x="716" y="3155"/>
                  </a:cubicBezTo>
                  <a:lnTo>
                    <a:pt x="716" y="350"/>
                  </a:lnTo>
                  <a:cubicBezTo>
                    <a:pt x="711" y="156"/>
                    <a:pt x="553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32"/>
          <p:cNvGrpSpPr/>
          <p:nvPr/>
        </p:nvGrpSpPr>
        <p:grpSpPr>
          <a:xfrm>
            <a:off x="308375" y="2790677"/>
            <a:ext cx="551481" cy="441337"/>
            <a:chOff x="5780934" y="2674207"/>
            <a:chExt cx="551481" cy="441337"/>
          </a:xfrm>
        </p:grpSpPr>
        <p:sp>
          <p:nvSpPr>
            <p:cNvPr id="624" name="Google Shape;624;p32"/>
            <p:cNvSpPr/>
            <p:nvPr/>
          </p:nvSpPr>
          <p:spPr>
            <a:xfrm>
              <a:off x="5811487" y="2674207"/>
              <a:ext cx="438668" cy="367310"/>
            </a:xfrm>
            <a:custGeom>
              <a:rect b="b" l="l" r="r" t="t"/>
              <a:pathLst>
                <a:path extrusionOk="0" h="16374" w="19555">
                  <a:moveTo>
                    <a:pt x="14302" y="0"/>
                  </a:moveTo>
                  <a:cubicBezTo>
                    <a:pt x="12974" y="0"/>
                    <a:pt x="11671" y="503"/>
                    <a:pt x="10678" y="1447"/>
                  </a:cubicBezTo>
                  <a:cubicBezTo>
                    <a:pt x="10491" y="1626"/>
                    <a:pt x="10250" y="1714"/>
                    <a:pt x="10007" y="1714"/>
                  </a:cubicBezTo>
                  <a:cubicBezTo>
                    <a:pt x="9761" y="1714"/>
                    <a:pt x="9513" y="1623"/>
                    <a:pt x="9322" y="1443"/>
                  </a:cubicBezTo>
                  <a:cubicBezTo>
                    <a:pt x="8350" y="528"/>
                    <a:pt x="7067" y="19"/>
                    <a:pt x="5735" y="19"/>
                  </a:cubicBezTo>
                  <a:cubicBezTo>
                    <a:pt x="5712" y="19"/>
                    <a:pt x="5690" y="19"/>
                    <a:pt x="5667" y="20"/>
                  </a:cubicBezTo>
                  <a:cubicBezTo>
                    <a:pt x="2389" y="56"/>
                    <a:pt x="1" y="3049"/>
                    <a:pt x="549" y="6283"/>
                  </a:cubicBezTo>
                  <a:cubicBezTo>
                    <a:pt x="741" y="7407"/>
                    <a:pt x="1319" y="8221"/>
                    <a:pt x="2585" y="9480"/>
                  </a:cubicBezTo>
                  <a:cubicBezTo>
                    <a:pt x="3909" y="10799"/>
                    <a:pt x="8070" y="14777"/>
                    <a:pt x="9528" y="16170"/>
                  </a:cubicBezTo>
                  <a:cubicBezTo>
                    <a:pt x="9669" y="16305"/>
                    <a:pt x="9852" y="16373"/>
                    <a:pt x="10035" y="16373"/>
                  </a:cubicBezTo>
                  <a:cubicBezTo>
                    <a:pt x="10219" y="16373"/>
                    <a:pt x="10403" y="16304"/>
                    <a:pt x="10545" y="16167"/>
                  </a:cubicBezTo>
                  <a:cubicBezTo>
                    <a:pt x="12048" y="14719"/>
                    <a:pt x="16431" y="10490"/>
                    <a:pt x="17494" y="9421"/>
                  </a:cubicBezTo>
                  <a:cubicBezTo>
                    <a:pt x="18784" y="8125"/>
                    <a:pt x="19548" y="6956"/>
                    <a:pt x="19551" y="5261"/>
                  </a:cubicBezTo>
                  <a:cubicBezTo>
                    <a:pt x="19554" y="2950"/>
                    <a:pt x="18066" y="986"/>
                    <a:pt x="15992" y="279"/>
                  </a:cubicBezTo>
                  <a:cubicBezTo>
                    <a:pt x="15439" y="92"/>
                    <a:pt x="14868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986416" y="2687667"/>
              <a:ext cx="263694" cy="353850"/>
            </a:xfrm>
            <a:custGeom>
              <a:rect b="b" l="l" r="r" t="t"/>
              <a:pathLst>
                <a:path extrusionOk="0" h="15774" w="11755">
                  <a:moveTo>
                    <a:pt x="8937" y="0"/>
                  </a:moveTo>
                  <a:cubicBezTo>
                    <a:pt x="9338" y="762"/>
                    <a:pt x="9547" y="1610"/>
                    <a:pt x="9544" y="2472"/>
                  </a:cubicBezTo>
                  <a:cubicBezTo>
                    <a:pt x="9541" y="4184"/>
                    <a:pt x="8769" y="5365"/>
                    <a:pt x="7466" y="6674"/>
                  </a:cubicBezTo>
                  <a:cubicBezTo>
                    <a:pt x="6243" y="7902"/>
                    <a:pt x="669" y="13274"/>
                    <a:pt x="1" y="13917"/>
                  </a:cubicBezTo>
                  <a:cubicBezTo>
                    <a:pt x="707" y="14593"/>
                    <a:pt x="1322" y="15182"/>
                    <a:pt x="1728" y="15570"/>
                  </a:cubicBezTo>
                  <a:cubicBezTo>
                    <a:pt x="1870" y="15705"/>
                    <a:pt x="2053" y="15773"/>
                    <a:pt x="2235" y="15773"/>
                  </a:cubicBezTo>
                  <a:cubicBezTo>
                    <a:pt x="2420" y="15773"/>
                    <a:pt x="2604" y="15704"/>
                    <a:pt x="2747" y="15567"/>
                  </a:cubicBezTo>
                  <a:cubicBezTo>
                    <a:pt x="4248" y="14119"/>
                    <a:pt x="8631" y="9890"/>
                    <a:pt x="9696" y="8821"/>
                  </a:cubicBezTo>
                  <a:cubicBezTo>
                    <a:pt x="10986" y="7525"/>
                    <a:pt x="11749" y="6356"/>
                    <a:pt x="11752" y="4660"/>
                  </a:cubicBezTo>
                  <a:cubicBezTo>
                    <a:pt x="11755" y="2638"/>
                    <a:pt x="10613" y="879"/>
                    <a:pt x="8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6074688" y="2889828"/>
              <a:ext cx="164498" cy="207949"/>
            </a:xfrm>
            <a:custGeom>
              <a:rect b="b" l="l" r="r" t="t"/>
              <a:pathLst>
                <a:path extrusionOk="0" h="9270" w="7333">
                  <a:moveTo>
                    <a:pt x="3666" y="0"/>
                  </a:moveTo>
                  <a:cubicBezTo>
                    <a:pt x="3161" y="756"/>
                    <a:pt x="1713" y="1304"/>
                    <a:pt x="0" y="1317"/>
                  </a:cubicBezTo>
                  <a:lnTo>
                    <a:pt x="0" y="4424"/>
                  </a:lnTo>
                  <a:cubicBezTo>
                    <a:pt x="0" y="5747"/>
                    <a:pt x="612" y="6996"/>
                    <a:pt x="1657" y="7807"/>
                  </a:cubicBezTo>
                  <a:lnTo>
                    <a:pt x="3443" y="9192"/>
                  </a:lnTo>
                  <a:cubicBezTo>
                    <a:pt x="3509" y="9244"/>
                    <a:pt x="3588" y="9269"/>
                    <a:pt x="3667" y="9269"/>
                  </a:cubicBezTo>
                  <a:cubicBezTo>
                    <a:pt x="3746" y="9269"/>
                    <a:pt x="3824" y="9244"/>
                    <a:pt x="3890" y="9192"/>
                  </a:cubicBezTo>
                  <a:lnTo>
                    <a:pt x="5675" y="7807"/>
                  </a:lnTo>
                  <a:cubicBezTo>
                    <a:pt x="6721" y="6996"/>
                    <a:pt x="7332" y="5747"/>
                    <a:pt x="7332" y="4424"/>
                  </a:cubicBezTo>
                  <a:lnTo>
                    <a:pt x="7332" y="1317"/>
                  </a:lnTo>
                  <a:cubicBezTo>
                    <a:pt x="5619" y="1304"/>
                    <a:pt x="4172" y="756"/>
                    <a:pt x="3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123231" y="2912081"/>
              <a:ext cx="115954" cy="185696"/>
            </a:xfrm>
            <a:custGeom>
              <a:rect b="b" l="l" r="r" t="t"/>
              <a:pathLst>
                <a:path extrusionOk="0" h="8278" w="5169">
                  <a:moveTo>
                    <a:pt x="3043" y="0"/>
                  </a:moveTo>
                  <a:lnTo>
                    <a:pt x="3043" y="2750"/>
                  </a:lnTo>
                  <a:cubicBezTo>
                    <a:pt x="3043" y="4073"/>
                    <a:pt x="2431" y="5322"/>
                    <a:pt x="1385" y="6133"/>
                  </a:cubicBezTo>
                  <a:lnTo>
                    <a:pt x="1" y="7208"/>
                  </a:lnTo>
                  <a:lnTo>
                    <a:pt x="1279" y="8200"/>
                  </a:lnTo>
                  <a:cubicBezTo>
                    <a:pt x="1345" y="8252"/>
                    <a:pt x="1424" y="8277"/>
                    <a:pt x="1503" y="8277"/>
                  </a:cubicBezTo>
                  <a:cubicBezTo>
                    <a:pt x="1582" y="8277"/>
                    <a:pt x="1660" y="8252"/>
                    <a:pt x="1726" y="8200"/>
                  </a:cubicBezTo>
                  <a:lnTo>
                    <a:pt x="3511" y="6815"/>
                  </a:lnTo>
                  <a:cubicBezTo>
                    <a:pt x="4557" y="6004"/>
                    <a:pt x="5168" y="4755"/>
                    <a:pt x="5168" y="3430"/>
                  </a:cubicBezTo>
                  <a:lnTo>
                    <a:pt x="5168" y="325"/>
                  </a:lnTo>
                  <a:cubicBezTo>
                    <a:pt x="4382" y="320"/>
                    <a:pt x="3652" y="201"/>
                    <a:pt x="3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056899" y="2868181"/>
              <a:ext cx="200053" cy="247363"/>
            </a:xfrm>
            <a:custGeom>
              <a:rect b="b" l="l" r="r" t="t"/>
              <a:pathLst>
                <a:path extrusionOk="0" h="11027" w="8918">
                  <a:moveTo>
                    <a:pt x="4460" y="1795"/>
                  </a:moveTo>
                  <a:cubicBezTo>
                    <a:pt x="4538" y="1795"/>
                    <a:pt x="4616" y="1817"/>
                    <a:pt x="4684" y="1860"/>
                  </a:cubicBezTo>
                  <a:cubicBezTo>
                    <a:pt x="4999" y="2055"/>
                    <a:pt x="5332" y="2216"/>
                    <a:pt x="5679" y="2340"/>
                  </a:cubicBezTo>
                  <a:cubicBezTo>
                    <a:pt x="6228" y="2539"/>
                    <a:pt x="6838" y="2678"/>
                    <a:pt x="7485" y="2751"/>
                  </a:cubicBezTo>
                  <a:cubicBezTo>
                    <a:pt x="7564" y="2761"/>
                    <a:pt x="7623" y="2828"/>
                    <a:pt x="7623" y="2906"/>
                  </a:cubicBezTo>
                  <a:lnTo>
                    <a:pt x="7623" y="5358"/>
                  </a:lnTo>
                  <a:cubicBezTo>
                    <a:pt x="7628" y="6546"/>
                    <a:pt x="7078" y="7668"/>
                    <a:pt x="6136" y="8393"/>
                  </a:cubicBezTo>
                  <a:lnTo>
                    <a:pt x="4555" y="9620"/>
                  </a:lnTo>
                  <a:cubicBezTo>
                    <a:pt x="4527" y="9643"/>
                    <a:pt x="4493" y="9654"/>
                    <a:pt x="4459" y="9654"/>
                  </a:cubicBezTo>
                  <a:cubicBezTo>
                    <a:pt x="4425" y="9654"/>
                    <a:pt x="4392" y="9643"/>
                    <a:pt x="4363" y="9620"/>
                  </a:cubicBezTo>
                  <a:lnTo>
                    <a:pt x="2782" y="8393"/>
                  </a:lnTo>
                  <a:cubicBezTo>
                    <a:pt x="1842" y="7668"/>
                    <a:pt x="1292" y="6546"/>
                    <a:pt x="1295" y="5358"/>
                  </a:cubicBezTo>
                  <a:lnTo>
                    <a:pt x="1295" y="2906"/>
                  </a:lnTo>
                  <a:cubicBezTo>
                    <a:pt x="1295" y="2828"/>
                    <a:pt x="1354" y="2761"/>
                    <a:pt x="1434" y="2751"/>
                  </a:cubicBezTo>
                  <a:cubicBezTo>
                    <a:pt x="2080" y="2678"/>
                    <a:pt x="2692" y="2539"/>
                    <a:pt x="3239" y="2340"/>
                  </a:cubicBezTo>
                  <a:cubicBezTo>
                    <a:pt x="3587" y="2216"/>
                    <a:pt x="3921" y="2055"/>
                    <a:pt x="4234" y="1860"/>
                  </a:cubicBezTo>
                  <a:cubicBezTo>
                    <a:pt x="4303" y="1817"/>
                    <a:pt x="4382" y="1795"/>
                    <a:pt x="4460" y="1795"/>
                  </a:cubicBezTo>
                  <a:close/>
                  <a:moveTo>
                    <a:pt x="4461" y="0"/>
                  </a:moveTo>
                  <a:cubicBezTo>
                    <a:pt x="4325" y="0"/>
                    <a:pt x="4189" y="61"/>
                    <a:pt x="4099" y="182"/>
                  </a:cubicBezTo>
                  <a:cubicBezTo>
                    <a:pt x="4008" y="302"/>
                    <a:pt x="3908" y="417"/>
                    <a:pt x="3800" y="524"/>
                  </a:cubicBezTo>
                  <a:cubicBezTo>
                    <a:pt x="3297" y="1029"/>
                    <a:pt x="2332" y="1479"/>
                    <a:pt x="787" y="1490"/>
                  </a:cubicBezTo>
                  <a:lnTo>
                    <a:pt x="245" y="1495"/>
                  </a:lnTo>
                  <a:cubicBezTo>
                    <a:pt x="110" y="1495"/>
                    <a:pt x="1" y="1605"/>
                    <a:pt x="1" y="1740"/>
                  </a:cubicBezTo>
                  <a:lnTo>
                    <a:pt x="1" y="5389"/>
                  </a:lnTo>
                  <a:cubicBezTo>
                    <a:pt x="1" y="6957"/>
                    <a:pt x="726" y="8437"/>
                    <a:pt x="1965" y="9398"/>
                  </a:cubicBezTo>
                  <a:lnTo>
                    <a:pt x="3750" y="10784"/>
                  </a:lnTo>
                  <a:cubicBezTo>
                    <a:pt x="3953" y="10941"/>
                    <a:pt x="4202" y="11026"/>
                    <a:pt x="4459" y="11026"/>
                  </a:cubicBezTo>
                  <a:cubicBezTo>
                    <a:pt x="4716" y="11026"/>
                    <a:pt x="4965" y="10941"/>
                    <a:pt x="5169" y="10784"/>
                  </a:cubicBezTo>
                  <a:lnTo>
                    <a:pt x="6954" y="9398"/>
                  </a:lnTo>
                  <a:cubicBezTo>
                    <a:pt x="8193" y="8437"/>
                    <a:pt x="8917" y="6955"/>
                    <a:pt x="8917" y="5387"/>
                  </a:cubicBezTo>
                  <a:lnTo>
                    <a:pt x="8917" y="1740"/>
                  </a:lnTo>
                  <a:cubicBezTo>
                    <a:pt x="8917" y="1605"/>
                    <a:pt x="8809" y="1495"/>
                    <a:pt x="8674" y="1493"/>
                  </a:cubicBezTo>
                  <a:lnTo>
                    <a:pt x="8131" y="1490"/>
                  </a:lnTo>
                  <a:cubicBezTo>
                    <a:pt x="6586" y="1479"/>
                    <a:pt x="5601" y="1007"/>
                    <a:pt x="5118" y="524"/>
                  </a:cubicBezTo>
                  <a:cubicBezTo>
                    <a:pt x="5010" y="417"/>
                    <a:pt x="4912" y="302"/>
                    <a:pt x="4822" y="182"/>
                  </a:cubicBezTo>
                  <a:cubicBezTo>
                    <a:pt x="4732" y="61"/>
                    <a:pt x="4596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6122379" y="2898667"/>
              <a:ext cx="134573" cy="216877"/>
            </a:xfrm>
            <a:custGeom>
              <a:rect b="b" l="l" r="r" t="t"/>
              <a:pathLst>
                <a:path extrusionOk="0" h="9668" w="5999">
                  <a:moveTo>
                    <a:pt x="3928" y="1"/>
                  </a:moveTo>
                  <a:lnTo>
                    <a:pt x="3928" y="1296"/>
                  </a:lnTo>
                  <a:cubicBezTo>
                    <a:pt x="4136" y="1335"/>
                    <a:pt x="4349" y="1369"/>
                    <a:pt x="4566" y="1392"/>
                  </a:cubicBezTo>
                  <a:cubicBezTo>
                    <a:pt x="4645" y="1402"/>
                    <a:pt x="4704" y="1469"/>
                    <a:pt x="4704" y="1547"/>
                  </a:cubicBezTo>
                  <a:lnTo>
                    <a:pt x="4704" y="3999"/>
                  </a:lnTo>
                  <a:cubicBezTo>
                    <a:pt x="4709" y="5187"/>
                    <a:pt x="4159" y="6309"/>
                    <a:pt x="3217" y="7034"/>
                  </a:cubicBezTo>
                  <a:lnTo>
                    <a:pt x="1636" y="8261"/>
                  </a:lnTo>
                  <a:cubicBezTo>
                    <a:pt x="1608" y="8283"/>
                    <a:pt x="1574" y="8294"/>
                    <a:pt x="1540" y="8294"/>
                  </a:cubicBezTo>
                  <a:cubicBezTo>
                    <a:pt x="1506" y="8294"/>
                    <a:pt x="1473" y="8283"/>
                    <a:pt x="1444" y="8261"/>
                  </a:cubicBezTo>
                  <a:lnTo>
                    <a:pt x="1057" y="7961"/>
                  </a:lnTo>
                  <a:lnTo>
                    <a:pt x="21" y="8765"/>
                  </a:lnTo>
                  <a:lnTo>
                    <a:pt x="1" y="8781"/>
                  </a:lnTo>
                  <a:lnTo>
                    <a:pt x="831" y="9425"/>
                  </a:lnTo>
                  <a:cubicBezTo>
                    <a:pt x="1040" y="9587"/>
                    <a:pt x="1290" y="9668"/>
                    <a:pt x="1540" y="9668"/>
                  </a:cubicBezTo>
                  <a:cubicBezTo>
                    <a:pt x="1790" y="9668"/>
                    <a:pt x="2041" y="9587"/>
                    <a:pt x="2250" y="9425"/>
                  </a:cubicBezTo>
                  <a:lnTo>
                    <a:pt x="4035" y="8039"/>
                  </a:lnTo>
                  <a:cubicBezTo>
                    <a:pt x="5274" y="7078"/>
                    <a:pt x="5998" y="5596"/>
                    <a:pt x="5998" y="4028"/>
                  </a:cubicBezTo>
                  <a:lnTo>
                    <a:pt x="5998" y="381"/>
                  </a:lnTo>
                  <a:cubicBezTo>
                    <a:pt x="5998" y="246"/>
                    <a:pt x="5890" y="136"/>
                    <a:pt x="5755" y="136"/>
                  </a:cubicBezTo>
                  <a:lnTo>
                    <a:pt x="5212" y="131"/>
                  </a:lnTo>
                  <a:cubicBezTo>
                    <a:pt x="4781" y="131"/>
                    <a:pt x="4350" y="86"/>
                    <a:pt x="3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6117040" y="2948534"/>
              <a:ext cx="90022" cy="74678"/>
            </a:xfrm>
            <a:custGeom>
              <a:rect b="b" l="l" r="r" t="t"/>
              <a:pathLst>
                <a:path extrusionOk="0" h="3329" w="4013">
                  <a:moveTo>
                    <a:pt x="3610" y="1"/>
                  </a:moveTo>
                  <a:cubicBezTo>
                    <a:pt x="3505" y="1"/>
                    <a:pt x="3401" y="47"/>
                    <a:pt x="3330" y="137"/>
                  </a:cubicBezTo>
                  <a:lnTo>
                    <a:pt x="1553" y="2391"/>
                  </a:lnTo>
                  <a:lnTo>
                    <a:pt x="690" y="1264"/>
                  </a:lnTo>
                  <a:cubicBezTo>
                    <a:pt x="620" y="1170"/>
                    <a:pt x="512" y="1120"/>
                    <a:pt x="403" y="1120"/>
                  </a:cubicBezTo>
                  <a:cubicBezTo>
                    <a:pt x="327" y="1120"/>
                    <a:pt x="251" y="1144"/>
                    <a:pt x="187" y="1193"/>
                  </a:cubicBezTo>
                  <a:cubicBezTo>
                    <a:pt x="29" y="1313"/>
                    <a:pt x="1" y="1541"/>
                    <a:pt x="124" y="1696"/>
                  </a:cubicBezTo>
                  <a:lnTo>
                    <a:pt x="1266" y="3189"/>
                  </a:lnTo>
                  <a:cubicBezTo>
                    <a:pt x="1333" y="3276"/>
                    <a:pt x="1437" y="3327"/>
                    <a:pt x="1546" y="3328"/>
                  </a:cubicBezTo>
                  <a:lnTo>
                    <a:pt x="1549" y="3328"/>
                  </a:lnTo>
                  <a:cubicBezTo>
                    <a:pt x="1658" y="3328"/>
                    <a:pt x="1761" y="3278"/>
                    <a:pt x="1829" y="3192"/>
                  </a:cubicBezTo>
                  <a:lnTo>
                    <a:pt x="3890" y="578"/>
                  </a:lnTo>
                  <a:cubicBezTo>
                    <a:pt x="4012" y="424"/>
                    <a:pt x="3985" y="199"/>
                    <a:pt x="3831" y="77"/>
                  </a:cubicBezTo>
                  <a:cubicBezTo>
                    <a:pt x="3765" y="26"/>
                    <a:pt x="3687" y="1"/>
                    <a:pt x="3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784635" y="2750612"/>
              <a:ext cx="547779" cy="117591"/>
            </a:xfrm>
            <a:custGeom>
              <a:rect b="b" l="l" r="r" t="t"/>
              <a:pathLst>
                <a:path extrusionOk="0" h="5242" w="24419">
                  <a:moveTo>
                    <a:pt x="8948" y="1"/>
                  </a:moveTo>
                  <a:cubicBezTo>
                    <a:pt x="8812" y="1"/>
                    <a:pt x="8676" y="53"/>
                    <a:pt x="8572" y="156"/>
                  </a:cubicBezTo>
                  <a:lnTo>
                    <a:pt x="5821" y="2907"/>
                  </a:lnTo>
                  <a:lnTo>
                    <a:pt x="4884" y="1968"/>
                  </a:lnTo>
                  <a:cubicBezTo>
                    <a:pt x="4780" y="1865"/>
                    <a:pt x="4643" y="1813"/>
                    <a:pt x="4507" y="1813"/>
                  </a:cubicBezTo>
                  <a:cubicBezTo>
                    <a:pt x="4371" y="1813"/>
                    <a:pt x="4235" y="1865"/>
                    <a:pt x="4131" y="1968"/>
                  </a:cubicBezTo>
                  <a:lnTo>
                    <a:pt x="3259" y="2842"/>
                  </a:lnTo>
                  <a:lnTo>
                    <a:pt x="533" y="2842"/>
                  </a:lnTo>
                  <a:cubicBezTo>
                    <a:pt x="239" y="2842"/>
                    <a:pt x="1" y="3080"/>
                    <a:pt x="1" y="3373"/>
                  </a:cubicBezTo>
                  <a:cubicBezTo>
                    <a:pt x="1" y="3666"/>
                    <a:pt x="239" y="3904"/>
                    <a:pt x="533" y="3905"/>
                  </a:cubicBezTo>
                  <a:lnTo>
                    <a:pt x="3481" y="3905"/>
                  </a:lnTo>
                  <a:cubicBezTo>
                    <a:pt x="3622" y="3904"/>
                    <a:pt x="3757" y="3849"/>
                    <a:pt x="3857" y="3749"/>
                  </a:cubicBezTo>
                  <a:lnTo>
                    <a:pt x="4508" y="3097"/>
                  </a:lnTo>
                  <a:lnTo>
                    <a:pt x="5446" y="4034"/>
                  </a:lnTo>
                  <a:cubicBezTo>
                    <a:pt x="5549" y="4138"/>
                    <a:pt x="5685" y="4190"/>
                    <a:pt x="5821" y="4190"/>
                  </a:cubicBezTo>
                  <a:cubicBezTo>
                    <a:pt x="5958" y="4190"/>
                    <a:pt x="6094" y="4138"/>
                    <a:pt x="6198" y="4034"/>
                  </a:cubicBezTo>
                  <a:lnTo>
                    <a:pt x="8949" y="1284"/>
                  </a:lnTo>
                  <a:lnTo>
                    <a:pt x="12750" y="5086"/>
                  </a:lnTo>
                  <a:cubicBezTo>
                    <a:pt x="12854" y="5190"/>
                    <a:pt x="12990" y="5242"/>
                    <a:pt x="13126" y="5242"/>
                  </a:cubicBezTo>
                  <a:cubicBezTo>
                    <a:pt x="13262" y="5242"/>
                    <a:pt x="13398" y="5190"/>
                    <a:pt x="13502" y="5086"/>
                  </a:cubicBezTo>
                  <a:lnTo>
                    <a:pt x="15431" y="3157"/>
                  </a:lnTo>
                  <a:lnTo>
                    <a:pt x="16042" y="3767"/>
                  </a:lnTo>
                  <a:cubicBezTo>
                    <a:pt x="16141" y="3868"/>
                    <a:pt x="16276" y="3923"/>
                    <a:pt x="16418" y="3923"/>
                  </a:cubicBezTo>
                  <a:lnTo>
                    <a:pt x="23882" y="3923"/>
                  </a:lnTo>
                  <a:cubicBezTo>
                    <a:pt x="24179" y="3923"/>
                    <a:pt x="24419" y="3679"/>
                    <a:pt x="24413" y="3382"/>
                  </a:cubicBezTo>
                  <a:cubicBezTo>
                    <a:pt x="24409" y="3088"/>
                    <a:pt x="24156" y="2859"/>
                    <a:pt x="23864" y="2859"/>
                  </a:cubicBezTo>
                  <a:lnTo>
                    <a:pt x="16637" y="2859"/>
                  </a:lnTo>
                  <a:lnTo>
                    <a:pt x="15807" y="2029"/>
                  </a:lnTo>
                  <a:cubicBezTo>
                    <a:pt x="15702" y="1925"/>
                    <a:pt x="15566" y="1873"/>
                    <a:pt x="15430" y="1873"/>
                  </a:cubicBezTo>
                  <a:cubicBezTo>
                    <a:pt x="15294" y="1873"/>
                    <a:pt x="15158" y="1925"/>
                    <a:pt x="15054" y="2029"/>
                  </a:cubicBezTo>
                  <a:lnTo>
                    <a:pt x="13126" y="3957"/>
                  </a:lnTo>
                  <a:lnTo>
                    <a:pt x="9323" y="156"/>
                  </a:lnTo>
                  <a:cubicBezTo>
                    <a:pt x="9220" y="53"/>
                    <a:pt x="9084" y="1"/>
                    <a:pt x="8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780934" y="2764161"/>
              <a:ext cx="551481" cy="104042"/>
            </a:xfrm>
            <a:custGeom>
              <a:rect b="b" l="l" r="r" t="t"/>
              <a:pathLst>
                <a:path extrusionOk="0" h="4638" w="24584">
                  <a:moveTo>
                    <a:pt x="9113" y="1"/>
                  </a:moveTo>
                  <a:lnTo>
                    <a:pt x="6362" y="2751"/>
                  </a:lnTo>
                  <a:cubicBezTo>
                    <a:pt x="6258" y="2855"/>
                    <a:pt x="6122" y="2907"/>
                    <a:pt x="5986" y="2907"/>
                  </a:cubicBezTo>
                  <a:cubicBezTo>
                    <a:pt x="5850" y="2907"/>
                    <a:pt x="5714" y="2855"/>
                    <a:pt x="5611" y="2751"/>
                  </a:cubicBezTo>
                  <a:lnTo>
                    <a:pt x="4672" y="1814"/>
                  </a:lnTo>
                  <a:lnTo>
                    <a:pt x="4021" y="2466"/>
                  </a:lnTo>
                  <a:cubicBezTo>
                    <a:pt x="3920" y="2566"/>
                    <a:pt x="3785" y="2621"/>
                    <a:pt x="3645" y="2621"/>
                  </a:cubicBezTo>
                  <a:lnTo>
                    <a:pt x="698" y="2621"/>
                  </a:lnTo>
                  <a:cubicBezTo>
                    <a:pt x="540" y="2621"/>
                    <a:pt x="389" y="2551"/>
                    <a:pt x="289" y="2429"/>
                  </a:cubicBezTo>
                  <a:lnTo>
                    <a:pt x="289" y="2429"/>
                  </a:lnTo>
                  <a:cubicBezTo>
                    <a:pt x="0" y="2776"/>
                    <a:pt x="247" y="3301"/>
                    <a:pt x="698" y="3301"/>
                  </a:cubicBezTo>
                  <a:lnTo>
                    <a:pt x="3646" y="3301"/>
                  </a:lnTo>
                  <a:cubicBezTo>
                    <a:pt x="3787" y="3300"/>
                    <a:pt x="3922" y="3245"/>
                    <a:pt x="4022" y="3145"/>
                  </a:cubicBezTo>
                  <a:lnTo>
                    <a:pt x="4673" y="2493"/>
                  </a:lnTo>
                  <a:lnTo>
                    <a:pt x="5611" y="3430"/>
                  </a:lnTo>
                  <a:cubicBezTo>
                    <a:pt x="5714" y="3534"/>
                    <a:pt x="5850" y="3586"/>
                    <a:pt x="5986" y="3586"/>
                  </a:cubicBezTo>
                  <a:cubicBezTo>
                    <a:pt x="6123" y="3586"/>
                    <a:pt x="6259" y="3534"/>
                    <a:pt x="6363" y="3430"/>
                  </a:cubicBezTo>
                  <a:lnTo>
                    <a:pt x="9114" y="680"/>
                  </a:lnTo>
                  <a:lnTo>
                    <a:pt x="12915" y="4482"/>
                  </a:lnTo>
                  <a:cubicBezTo>
                    <a:pt x="13019" y="4586"/>
                    <a:pt x="13155" y="4638"/>
                    <a:pt x="13291" y="4638"/>
                  </a:cubicBezTo>
                  <a:cubicBezTo>
                    <a:pt x="13427" y="4638"/>
                    <a:pt x="13563" y="4586"/>
                    <a:pt x="13667" y="4482"/>
                  </a:cubicBezTo>
                  <a:lnTo>
                    <a:pt x="15596" y="2553"/>
                  </a:lnTo>
                  <a:lnTo>
                    <a:pt x="16207" y="3163"/>
                  </a:lnTo>
                  <a:cubicBezTo>
                    <a:pt x="16306" y="3264"/>
                    <a:pt x="16441" y="3319"/>
                    <a:pt x="16583" y="3319"/>
                  </a:cubicBezTo>
                  <a:lnTo>
                    <a:pt x="24047" y="3319"/>
                  </a:lnTo>
                  <a:cubicBezTo>
                    <a:pt x="24344" y="3319"/>
                    <a:pt x="24584" y="3075"/>
                    <a:pt x="24578" y="2778"/>
                  </a:cubicBezTo>
                  <a:cubicBezTo>
                    <a:pt x="24575" y="2657"/>
                    <a:pt x="24531" y="2542"/>
                    <a:pt x="24453" y="2451"/>
                  </a:cubicBezTo>
                  <a:cubicBezTo>
                    <a:pt x="24352" y="2572"/>
                    <a:pt x="24204" y="2640"/>
                    <a:pt x="24047" y="2640"/>
                  </a:cubicBezTo>
                  <a:lnTo>
                    <a:pt x="16581" y="2640"/>
                  </a:lnTo>
                  <a:cubicBezTo>
                    <a:pt x="16441" y="2640"/>
                    <a:pt x="16306" y="2583"/>
                    <a:pt x="16205" y="2484"/>
                  </a:cubicBezTo>
                  <a:lnTo>
                    <a:pt x="15595" y="1874"/>
                  </a:lnTo>
                  <a:lnTo>
                    <a:pt x="13667" y="3802"/>
                  </a:lnTo>
                  <a:cubicBezTo>
                    <a:pt x="13562" y="3905"/>
                    <a:pt x="13426" y="3957"/>
                    <a:pt x="13290" y="3957"/>
                  </a:cubicBezTo>
                  <a:cubicBezTo>
                    <a:pt x="13153" y="3957"/>
                    <a:pt x="13017" y="3905"/>
                    <a:pt x="12914" y="3802"/>
                  </a:cubicBezTo>
                  <a:lnTo>
                    <a:pt x="9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surance Consulting">
  <a:themeElements>
    <a:clrScheme name="Simple Light">
      <a:dk1>
        <a:srgbClr val="000000"/>
      </a:dk1>
      <a:lt1>
        <a:srgbClr val="FFFFFF"/>
      </a:lt1>
      <a:dk2>
        <a:srgbClr val="494F70"/>
      </a:dk2>
      <a:lt2>
        <a:srgbClr val="434343"/>
      </a:lt2>
      <a:accent1>
        <a:srgbClr val="FBA26D"/>
      </a:accent1>
      <a:accent2>
        <a:srgbClr val="F05988"/>
      </a:accent2>
      <a:accent3>
        <a:srgbClr val="55BCBD"/>
      </a:accent3>
      <a:accent4>
        <a:srgbClr val="FAE2CA"/>
      </a:accent4>
      <a:accent5>
        <a:srgbClr val="1C6274"/>
      </a:accent5>
      <a:accent6>
        <a:srgbClr val="FFFFFF"/>
      </a:accent6>
      <a:hlink>
        <a:srgbClr val="1C62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