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9"/>
  </p:notesMasterIdLst>
  <p:sldIdLst>
    <p:sldId id="776" r:id="rId2"/>
    <p:sldId id="663" r:id="rId3"/>
    <p:sldId id="777" r:id="rId4"/>
    <p:sldId id="778" r:id="rId5"/>
    <p:sldId id="820" r:id="rId6"/>
    <p:sldId id="779" r:id="rId7"/>
    <p:sldId id="780" r:id="rId8"/>
    <p:sldId id="781" r:id="rId9"/>
    <p:sldId id="782" r:id="rId10"/>
    <p:sldId id="821" r:id="rId11"/>
    <p:sldId id="784" r:id="rId12"/>
    <p:sldId id="788" r:id="rId13"/>
    <p:sldId id="787" r:id="rId14"/>
    <p:sldId id="785" r:id="rId15"/>
    <p:sldId id="783" r:id="rId16"/>
    <p:sldId id="822" r:id="rId17"/>
    <p:sldId id="789" r:id="rId18"/>
    <p:sldId id="792" r:id="rId19"/>
    <p:sldId id="790" r:id="rId20"/>
    <p:sldId id="794" r:id="rId21"/>
    <p:sldId id="795" r:id="rId22"/>
    <p:sldId id="796" r:id="rId23"/>
    <p:sldId id="797" r:id="rId24"/>
    <p:sldId id="824" r:id="rId25"/>
    <p:sldId id="786" r:id="rId26"/>
    <p:sldId id="798" r:id="rId27"/>
    <p:sldId id="799" r:id="rId28"/>
    <p:sldId id="800" r:id="rId29"/>
    <p:sldId id="801" r:id="rId30"/>
    <p:sldId id="802" r:id="rId31"/>
    <p:sldId id="803" r:id="rId32"/>
    <p:sldId id="804" r:id="rId33"/>
    <p:sldId id="823" r:id="rId34"/>
    <p:sldId id="805" r:id="rId35"/>
    <p:sldId id="793" r:id="rId36"/>
    <p:sldId id="806" r:id="rId37"/>
    <p:sldId id="807" r:id="rId38"/>
    <p:sldId id="809" r:id="rId39"/>
    <p:sldId id="810" r:id="rId40"/>
    <p:sldId id="811" r:id="rId41"/>
    <p:sldId id="812" r:id="rId42"/>
    <p:sldId id="813" r:id="rId43"/>
    <p:sldId id="814" r:id="rId44"/>
    <p:sldId id="816" r:id="rId45"/>
    <p:sldId id="818" r:id="rId46"/>
    <p:sldId id="817" r:id="rId47"/>
    <p:sldId id="819" r:id="rId48"/>
  </p:sldIdLst>
  <p:sldSz cx="12192000" cy="6858000"/>
  <p:notesSz cx="7010400" cy="9296400"/>
  <p:embeddedFontLst>
    <p:embeddedFont>
      <p:font typeface="Arial Narrow" panose="020B0606020202030204" pitchFamily="34" charset="0"/>
      <p:regular r:id="rId50"/>
      <p:bold r:id="rId51"/>
      <p:italic r:id="rId52"/>
      <p:boldItalic r:id="rId53"/>
    </p:embeddedFont>
    <p:embeddedFont>
      <p:font typeface="Bookman Old Style" panose="02050604050505020204" pitchFamily="18" charset="0"/>
      <p:regular r:id="rId54"/>
      <p:bold r:id="rId55"/>
      <p:italic r:id="rId56"/>
      <p:boldItalic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Calibri Light" panose="020F0302020204030204" pitchFamily="34" charset="0"/>
      <p:regular r:id="rId62"/>
      <p:italic r:id="rId63"/>
    </p:embeddedFont>
    <p:embeddedFont>
      <p:font typeface="Cambria Math" panose="02040503050406030204" pitchFamily="18" charset="0"/>
      <p:regular r:id="rId64"/>
    </p:embeddedFont>
    <p:embeddedFont>
      <p:font typeface="Century" panose="02040604050505020304" pitchFamily="18" charset="0"/>
      <p:regular r:id="rId65"/>
    </p:embeddedFont>
    <p:embeddedFont>
      <p:font typeface="Century Gothic" panose="020B0502020202020204" pitchFamily="34" charset="0"/>
      <p:regular r:id="rId66"/>
      <p:bold r:id="rId67"/>
      <p:italic r:id="rId68"/>
      <p:boldItalic r:id="rId69"/>
    </p:embeddedFont>
    <p:embeddedFont>
      <p:font typeface="Eras Light ITC" panose="020B0402030504020804" pitchFamily="34" charset="0"/>
      <p:regular r:id="rId70"/>
    </p:embeddedFont>
    <p:embeddedFont>
      <p:font typeface="Franklin Gothic Heavy" panose="020B0903020102020204" pitchFamily="34" charset="0"/>
      <p:regular r:id="rId71"/>
      <p:italic r:id="rId72"/>
    </p:embeddedFont>
    <p:embeddedFont>
      <p:font typeface="Lucida Sans Unicode" panose="020B0602030504020204" pitchFamily="34" charset="0"/>
      <p:regular r:id="rId73"/>
    </p:embeddedFont>
    <p:embeddedFont>
      <p:font typeface="Tahoma" panose="020B0604030504040204" pitchFamily="34" charset="0"/>
      <p:regular r:id="rId74"/>
      <p:bold r:id="rId75"/>
    </p:embeddedFont>
    <p:embeddedFont>
      <p:font typeface="Tw Cen MT Condensed Extra Bold" panose="020B0803020202020204" pitchFamily="34" charset="0"/>
      <p:regular r:id="rId7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 Virtue" initials="PV" lastIdx="1" clrIdx="0">
    <p:extLst>
      <p:ext uri="{19B8F6BF-5375-455C-9EA6-DF929625EA0E}">
        <p15:presenceInfo xmlns:p15="http://schemas.microsoft.com/office/powerpoint/2012/main" userId="aff125923c563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99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684" autoAdjust="0"/>
  </p:normalViewPr>
  <p:slideViewPr>
    <p:cSldViewPr snapToGrid="0">
      <p:cViewPr varScale="1">
        <p:scale>
          <a:sx n="83" d="100"/>
          <a:sy n="83" d="100"/>
        </p:scale>
        <p:origin x="234" y="51"/>
      </p:cViewPr>
      <p:guideLst/>
    </p:cSldViewPr>
  </p:slideViewPr>
  <p:outlineViewPr>
    <p:cViewPr>
      <p:scale>
        <a:sx n="33" d="100"/>
        <a:sy n="33" d="100"/>
      </p:scale>
      <p:origin x="0" y="-8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font" Target="fonts/font14.fntdata"/><Relationship Id="rId68" Type="http://schemas.openxmlformats.org/officeDocument/2006/relationships/font" Target="fonts/font19.fntdata"/><Relationship Id="rId76" Type="http://schemas.openxmlformats.org/officeDocument/2006/relationships/font" Target="fonts/font27.fntdata"/><Relationship Id="rId7" Type="http://schemas.openxmlformats.org/officeDocument/2006/relationships/slide" Target="slides/slide6.xml"/><Relationship Id="rId71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74" Type="http://schemas.openxmlformats.org/officeDocument/2006/relationships/font" Target="fonts/font25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73" Type="http://schemas.openxmlformats.org/officeDocument/2006/relationships/font" Target="fonts/font24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font" Target="fonts/font20.fntdata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72" Type="http://schemas.openxmlformats.org/officeDocument/2006/relationships/font" Target="fonts/font23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font" Target="fonts/font21.fntdata"/><Relationship Id="rId75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05:20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13981 4307 748 0,'0'0'67'0,"0"0"-54"16,0 0-13-16,3-6 0 0,-3 6 128 16,0 0 22-16,0 0 5 0,0 0 1 0,7-10-110 0,-7 10-22 15,0 0-4-15,7-3 0 0,-7 3-20 0,7 0 0 16,-7 0 8-16,0 0-8 0,0 0 0 0,7 0 0 15,4 10 8-15,-11-10-8 0,3 9 0 0,5-9 0 16,-1 3 8-16,0-3-8 0,-7 0 0 0,7 13 0 16,3-13 8-16,1 0-8 0,-1 0 23 0,1 0 1 15,0 0 0-15,6 0 0 32,1 0 22-32,3 0 5 0,-3 0 1 0,6 0 0 15,1 0-8-15,0 0 0 0,7 0-1 0,-1 0 0 0,-3 0-11 0,8 0-1 0,-4 0-1 0,-1 0 0 0,5 6-14 0,-5-6-4 0,5 3 0 0,-1 3 0 16,0-6-12-16,4 3 0 0,0-3 8 0,3 0-8 15,0 7 0-15,1-4 0 0,-1-3 0 0,0 3 0 16,1-3 0-16,-1-3 8 0,4 3-8 0,0-3 0 16,0-4 24-16,3 7-2 0,4-3 0 0,-4 3 0 15,1 0-2-15,-1 0-1 0,1 0 0 16,-5-6 0-16,1 3-7 0,-3 3-2 0,6-6 0 0,-3 6 0 16,3 0-10-16,-3 0 0 0,0 0 9 0,0 0-9 15,0 6 0-15,-4-6 0 0,0 3 0 0,-3-3 0 16,0 0 0-16,3 0 0 0,1 0 0 0,-1-3 8 15,0 3-8-15,1 0 0 0,2 0 0 0,1 0 0 16,0 3 0-16,-3 3 0 0,2-6 0 0,-2 0 0 16,-4 0 0-16,-4 0 0 0,7 0 8 0,-7 3-8 15,4-3 14-15,0 0-2 0,3 0 0 0,1 0 0 0,-5 0-12 16,1 0-13-16,0 0 2 0,-4 0 1 0,1 7 10 16,-1-4 0-16,-3-3 0 0,-1 3 0 0,5-3 0 15,-5 0 0-15,1 0 0 0,3 6 8 0,1-3 0 0,-1-3 1 16,-3 0 0-16,3 0 0 0,0-3 6 0,-3 3 1 15,3-6 0-15,-3 6 0 0,0 0 0 0,-4 0 0 16,0 0 0-16,-3-3 0 0,0 3-6 0,-1 0-1 16,-2-3 0-16,2-4 0 0,-6 7-9 0,7 0 0 15,-1 0 9-15,-3 0-9 0,1-3 0 0,2 3 0 0,-3 0 0 16,4 0 8-16,-4 0-8 0,1 0 0 0,2 0 8 16,1 0-8-16,0 0 0 0,-1 0 8 15,1 0-8-15,-4 0 0 0,4 0 0 0,-4 0 0 0,0 0 0 0,0 0 8 16,1 0-8-16,-1 0 0 0,-4 0 8 0,1 0-8 15,0 0 14-15,-4 0-2 0,7 0 0 0,-7 0 0 16,-3 0-12-16,3 0 11 0,-4 0-11 0,4 0 10 16,-3 0-10-16,0 3 0 0,3-3 9 0,-4 0-9 15,4 0 0-15,-3 0 0 0,3 7 0 0,-3-4 0 16,-1-3 8-16,1-3-8 0,-1 3 8 0,-3-7-8 16,0 7 0-16,4 0 9 0,0 0-9 0,-8 0 0 15,-3 0 12-15,11-3-4 0,-4 3 0 0,-7 0-8 16,7-6 0-16,-7 6 0 0,7-3 0 0,-7 3 0 15,0 0-96-15,0 0-16 0,0 0-3 0,0 0-911 16</inkml:trace>
  <inkml:trace contextRef="#ctx0" brushRef="#br0" timeOffset="55422.564">6756 9732 172 0,'0'0'16'0,"0"0"-16"16,0 0 0-16,0 0 0 0,0 0 157 0,0 0 29 15,-7-3 6-15,7 3 0 0,0 0-144 0,0 0-30 16,-4-6-6-16,4 6 0 0,0 0-12 0,-7-4 0 16,7-2 0-16,-11 6-11 0,11 0 11 0,0 0 0 15,-7-3 0-15,7 3 0 0,-7 0 27 0,7 0 4 16,0 0 1-16,-7 0 0 0,7 0 30 0,-10 3 6 0,3-3 2 0,7 0 0 16,0 0-12-16,0 0-2 0,-7 0-1 0,7 0 0 15,0 0-11-15,0 0-3 0,0 0 0 0,0 0 0 16,0 0-7-16,0 0-2 0,0 0 0 0,0 0 0 15,0 0 8-15,0 0 2 0,0 0 0 0,0 0 0 16,3 0 0-16,8 0 0 0,-4 6 0 0,3-2 0 16,1-4-42-16,3 0 0 15,-7 0 0-15,4 0 0 0,-1 6 0 0,1-6 0 0,-1 0 0 0,1 3 0 16,0 0 0-16,3-3 8 0,-11 0-8 0,8 6 8 16,-1-3-8-16,1-3 8 0,0 0-8 0,3 0 8 15,-7 0 15-15,7 0 2 0,0 0 1 0,4 0 0 16,-4-3 8-16,3 3 2 0,5-6 0 0,-1 6 0 15,0-3-8-15,4 3-2 0,-4-3 0 0,0 3 0 16,4-6-8-16,-8 6-2 0,4 0 0 0,4 0 0 0,0 0 2 16,7 6 0-16,-8-6 0 0,-3 3 0 0,4 0-18 0,0-3 0 15,-1 6 0-15,1-6 0 0,-4 0 0 0,4 3-16 16,0-3 4-16,-1 0 0 0,1 0 12 0,-4 0 16 16,0 0-3-16,1 0-1 0,2 0 0 0,-3 0-1 15,1-3 0-15,2 3 0 0,1 0 9 0,-7-6 3 16,3 6 0-16,4 0 0 0,-1 0-8 0,1-3-2 15,0 3 0-15,3 0 0 0,-3-3 3 0,-1 3 0 16,8 0 0-16,-7-6 0 0,3 6-16 0,-3 0 0 16,10 0 0-16,-7 0 0 0,4 0 0 0,0 0 0 15,3 0-13-15,0 0 4 0,-3 0 9 0,0 0 0 16,-1-4 0-16,-2 4 0 0,2 0 0 0,-2 0 11 0,-1 0-3 16,0 0 0-16,-3-6-8 0,3 6 0 15,0 0 0-15,-3 0 0 0,3 0 9 0,0 0 3 0,1 0 1 16,2 0 0-16,-2-3-13 0,2 3 0 0,-3-6 0 0,4 6 0 15,-4 0 0-15,4-3 0 0,0 3 0 0,0 0 0 16,-4 3 0-16,0-3 0 0,0 0 0 0,-3 0 0 16,3 6 0-16,-3-6 0 0,0 0 0 0,3-6 0 15,0 6 0-15,-3 0 0 0,3 0 0 0,0-3 0 16,0 3 16-16,1 0-4 0,-1 0 0 0,-3-4 0 16,3-2-2-16,0 6-1 0,4 0 0 0,-4 0 0 15,0 0-9-15,-3 0 0 0,-4 0 0 0,4 0 0 16,0 0 0-16,-1-3 15 0,-3-3-3 0,1 6 0 15,-1 0 7-15,0 0 1 0,4 0 0 0,-4 0 0 16,0 0-20-16,4-3 0 0,-1 3 0 0,1 0 0 16,0-4-14-16,-1 4 0 0,-6 0 0 0,3 0 0 15,0 0 14-15,-3 0 0 0,3 0 0 0,-3 4 0 0,-4-8 10 0,0 4 5 16,0-6 1-16,-3 6 0 16,-1 0-16-16,-3 0-13 0,0 0 2 0,-7 0 1 0,7 6 10 0,-7-6 0 15,8-6 10-15,-8 6-10 0,0 0 16 0,0 0-2 16,0 0-1-16,0 0 0 0,0 0-13 0,0 0-12 15,0 0 3-15,0 0 0 0,0 0-2 0,0 0 0 16,0 0 0-16,0 0 0 16,0 0-17-16,10 0-3 0,-10 0-1 0,0 0 0 15,0 0-107-15,0 0-21 0,7-3-5 0</inkml:trace>
  <inkml:trace contextRef="#ctx0" brushRef="#br0" timeOffset="56807.282">18221 9713 1566 0,'0'0'69'0,"0"0"15"0,0 0-68 0,0 0-16 16,0 0 0-16,0 0 0 0,0 0 73 0,0 0 11 15,0 0 3-15,0 0 0 0,7 0-69 0,4 6-18 16,-1-6 0-16,1 4 0 0,3-4 0 0,0 0 0 16,0 0 0-16,7 0 0 0,0 0 11 0,1-4-11 15,2-2 12-15,1 6-12 0,0 0 34 0,3 0 0 16,4 0 0-16,-4 0 0 0,0 0 20 0,4 0 4 16,0 0 1-16,-1 6 0 0,1-6-6 0,-4-6-1 15,1 6 0-15,2 0 0 0,1 0-9 0,-4 0-3 16,1-3 0-16,-1 3 0 0,0 0-14 0,4 0-3 15,-4-6-1-15,4 3 0 0,-1 3-2 0,-2 0-1 0,-1 0 0 0,-3 0 0 16,-1-4-19-16,-3 4 0 0,4 0 8 16,-4-6-8-16,-3 6 12 0,0 0-2 0,-4 0 0 0,0 0 0 15,0 0 10-15,0-3 1 0,-3 3 1 0,-1 0 0 16,1 0 6-16,-1 0 2 0,-3-6 0 0,0 6 0 16,4 0-30-16,-4 0-13 0,4 0 1 0,-8 0 0 15,-3 0 12-15,7 0 16 0,-7 0-3 0,0 0-1 16,7-3-12-16,-7 3 0 0,0 0 0 0,0 0 0 15,0 0-12-15,4 0-4 0,-4 0-2 0,0 0 0 16,0 0-9-16,0 0-1 0,0 0-1 16,10 3 0-16,-3-3-24 0,1 6-5 0,-1-6-1 0,3 0 0 15,1-6-111 1,3 6-22-16,4 0-5 0,-1-3-746 0</inkml:trace>
  <inkml:trace contextRef="#ctx0" brushRef="#br0" timeOffset="57520.65">22172 9704 1357 0,'0'0'60'0,"0"0"12"0,0 0-57 0,0 0-15 15,0 0 0-15,0 0 0 0,7 0 106 0,-7 0 18 16,0 0 4-16,0 0 1 0,0 0-41 0,0 0-9 16,0 0-2-16,0 0 0 0,0 0-1 0,0 0 0 15,0 0 0-15,0 0 0 0,0 0-9 0,0 0-3 16,7-3 0-16,0-1 0 0,0-2-16 0,4 3-3 16,-4 3-1-16,11-6 0 0,-1 3-25 0,1-1-6 15,-4-2-1-15,7 6 0 0,7 0 23 0,1-3 4 16,-8-3 1-16,7 6 0 0,0 0-15 0,4 0-2 15,-4 6-1-15,0-6 0 0,1 3-11 0,2-3-3 0,5 6 0 16,-1-2 0-16,-10-1-8 0,6 3 0 0,5-3 0 0,-1-3 0 16,4 10 0-16,-4-7 0 0,-7 6 0 0,4-3 0 15,0-2 0-15,-1 5 0 0,-6-6 0 0,3 3 0 16,1-3 9-16,-1 4 3 0,0-4 1 0,0-3 0 16,1 6-13-16,2-3-15 0,-3-3 3 0,4 3 1 15,4-3 20-15,-8 0 4 0,3 7 1 0,1-7 0 16,-4 0-14-16,-3 3 0 0,-4-3 0 0,-3 0 0 15,-4 0-12-15,4 6-4 0,-8-3-2 0,-3-3 0 32,-7 0-124-32,0 0-25 0,0 0-5 0,0 0-1008 0</inkml:trace>
  <inkml:trace contextRef="#ctx0" brushRef="#br0" timeOffset="86485.917">21131 10268 1407 0,'-14'-6'62'0,"4"6"14"0,3-3-61 0,-4 3-15 15,4 0 0-15,-4 0 0 0,4 0 15 0,-3 0 0 16,3 0 0-16,7 0 0 0,0 0 8 0,0 0 1 0,-11 0 1 0,11 0 0 16,0 0 25-16,0 0 5 0,0 0 1 0,0 0 0 15,0 0 23-15,0 0 5 16,0 0 0-16,0 0 1 0,0 9-5 0,0-9 0 0,4 3-1 0,-1 7 0 16,4-7-31-16,0 6-5 15,4-9-2-15,-1 6 0 0,5-2-16 0,-1-4-3 0,7 6-1 0,0-3 0 16,4 0-5-16,3-3 0 0,0 0-1 0,4 6 0 15,3-6 0-15,-3 0 0 0,3 0 0 0,4 0 0 16,-7 0-3-16,10 4 0 0,4-8 0 0,0 4 0 16,0 0-1-16,0-6-1 0,-4 6 0 0,0 0 0 15,-3-3-2-15,0 3 0 0,-7 0 0 0,3 0 0 16,-3 0-8-16,-4 0 0 0,-7 0 0 0,0 0 8 16,0 0 13-16,-3 0 3 0,-4-3 0 0,-3-3 0 15,-1 6 2-15,1 0 1 0,3 0 0 0,-7-4 0 16,-7 4-15-16,0 0-4 0,11 0 0 0,-1-6 0 0,-10 6-8 0,7 0 12 15,0 0-12-15,4 0 12 0,-1-3-12 0,1 3 0 16,-4 0 0-16,4-6 0 0,3 6 0 0,-7 0 0 16,-7 0 0-16,0 0 0 0,14 0 0 0,-7 0 0 15,-7 0-8-15,0 0 8 0,0 0 0 0,0 0 0 16,0 0-9-16,0 0 9 0,-7 9 0 0,7-9 0 16,0 0 0-16,0 0 0 0,-4 10 0 0,1-4 0 15,3 0 0-15,0-6 0 0,3 10 0 0,1-1 0 16,-4 0 0-16,3-5 9 0,8 5-9 0,-4 0 0 15,-7 4 0-15,7 3 8 0,0-1-8 0,4 1 0 16,3 6 0-16,-7 0 0 0,-3 3 0 0,3 6 0 16,7 1 0-16,-4-1 0 0,-10 10 0 0,7 0-9 0,4-1 9 15,-1 4 0-15,-2-3-9 0,-1-3 9 0,0 2 0 0,3 1-9 16,1 3 9-16,-4-6 0 0,-4-4 0 0,1 1-8 47,3 5 8-47,-3-8 0 15,3 5 0-15,-4-2 0 0,1-4 0 16,3 1 0-16,0-1 0 0,-7-6 0 0,0 6 0 0,-4 1 0 0,8-4 8 0,-1 3-8 0,-3 1 0 0,-3-1 0 0,6-6 0 0,-3 6 0 16,0 1 0-16,-3-10 0 0,-1 6 0 0,4-3 8 0,0 0-8 0,0-3 8 0,-7 0-8 0,4-6 8 15,6 3-8-15,1-7 0 0,-8 4 0 0,4-4 0 16,0-2 11-16,0-1-3 0,4-6 0 0,-4 7 0 16,-4-7 22-16,4-3 4 0,4 9 1 0,-4-9 0 15,0 0-35-15,0 10 0 0,0-10 0 0,7 9 0 16,0-6 0-16,-4 7 0 0,-3-10-13 0,0 6 5 15,4 0 8-15,-1 4 0 0,-6-4 0 0,3 3 0 0,0-2 0 16,0 2 0-16,-4 0 0 0,1 1 0 0,-4-7 0 16,7 6 0-16,0-2 0 0,0-1 0 0,-7 0 0 15,7-6 0-15,3 3 0 0,-3 7 0 0,0-10 0 0,0 0 0 16,4 9 8-16,3-6-8 0,-4 7 8 0,-3-10-8 16,0 0 8-16,0 0-8 0,4 6 0 0,3-3 0 15,-7-3 0-15,0 0 8 0,-4 9-8 0,4-5 0 16,0-4 0-16,-3 9 8 0,-4-3-8 0,3-3 0 15,4-3 0-15,0 10 0 0,-7-7 0 0,4 6 0 16,3-9 0-16,0 10 8 0,0-10-8 0,-4 9 0 0,4-9 8 16,0 0-8-16,7 3 12 0,-7-3-1 0,-7 10-1 0,7-10 0 15,0 0-10-15,0 0 12 16,0 0-12-16,0 0 12 0,0 0-4 0,0 0-8 0,0 0 12 0,0 0-4 16,-7 6 4-16,0-3 1 15,7-3 0-15,0 0 0 0,-11 3-13 0,8 3 0 0,3-6 0 0,0 0-10 16,0 0 10-16,-7 4 0 0,-7 5 8 0,3-9-8 15,11 0 0-15,-7 9 0 0,-3-5 0 0,-1 5-8 16,11-9 8-16,-11 9 0 0,1-5 0 0,-4 5 0 16,-4 0 0-16,4-2 9 0,3-1-9 0,-3 0 10 15,-3-3-2-15,-5 7 0 16,12-4 0-16,-4-3 0 0,-7 0 4 0,6 7 0 0,-2-10 0 0,-1 9 0 16,4-3-1-16,0 1 0 0,0-7 0 0,0 6 0 15,3-3-1-15,1-3 0 0,-5 6 0 0,1-3 0 16,4-3-10-16,-1 0 0 0,1 0 0 0,-5 4 0 15,1-4 8-15,4 6-8 0,3-6 8 0,-4 3-8 0,-3-3 0 0,3 0 0 16,4 0 0-16,0 6 0 0,-3-3 0 0,3-3 0 16,0 0 0-16,7 0 0 0,0 0 0 15,-7 7 0-15,-4-4 0 0,4-3 0 0,7 0 0 0,0 0-9 16,0 0 9-16,-4 3-10 16,-3-3-38-16,7 0-7 0,0 0-1 0,-7 0-943 15,-3 0-188-15</inkml:trace>
  <inkml:trace contextRef="#ctx0" brushRef="#br0" timeOffset="144787.58">3270 12507 460 0,'0'0'41'0,"0"0"-33"0,0 0-8 0,0 0 0 16,0 0 308-16,0 0 59 0,0 0 12 0,0 0 2 16,0 0-302-16,11 0-61 0,-1 0-18 0,-10 0 8 15,0 0-8-15,0 0 0 0,0 0 9 0,0 0-9 16,0 0 12-16,0 0-3 0,0 0 0 0,-10 0 0 16,3-3 11-16,3-3 1 0,-10 6 1 0,7 0 0 15,-3 0 6-15,2 0 2 0,-2 0 0 0,-1 0 0 16,1 0 14-16,-1 0 4 0,1 0 0 0,-5-3 0 15,5 6-11-15,-4-6-1 0,0-4-1 0,-8 7 0 16,8 0-15-16,-10-3-2 0,2 0-1 0,5-3 0 16,-4 6-17-16,-4 0 0 0,0-3 8 0,1-4-8 15,2 7 0-15,-2 0 0 0,-1-3 0 0,0 3 0 16,1 0 0-16,-1-6 0 0,-7 6 0 0,8 0 0 16,-1 0 0-16,-7 0 0 0,7 0 0 0,-3 0 0 0,-4 6 0 0,4-6 18 15,3 0-2-15,1 0-1 0,-8 0-15 0,7 3 0 16,1-3 0-16,-1 0 0 0,-7 7 0 0,8-4 14 15,-1-3-4-15,0 6-1 0,7-3-9 0,-3-3 0 16,-3 3 9-16,10-3-9 0,-8 7 0 0,-2-4 0 16,10-3 0-16,-8 0 0 0,1 6 0 0,7-6 0 15,-7 3 0-15,3-3 8 0,-3 0-8 0,0 0 0 16,3 0 0-16,1 0 0 0,-1 0 0 0,4 0 0 16,-7 0 8-16,7 10-8 0,-8-10 12 0,8 3-3 15,4-3 0-15,-1 6 0 0,8-3 6 0,-8-3 1 16,-3 6 0-16,3-3 0 0,1-3 0 0,-1 10 1 15,11-7 0-15,-10-3 0 0,-1 9-8 0,8-2-1 16,3-1-8-16,-4 0 12 0,-7-3-12 0,11 4 0 0,0-7 0 0,-7 3 0 16,4 6 0-16,-8-6-8 0,8-3 8 0,-4 10-13 15,3-10 21-15,-3 9 4 0,0-3 0 0,-4 1 1 16,4-1-1-16,0 3 0 0,0 4 0 0,-3-1 0 16,6 1-12-16,-6 3 0 0,6-1 0 0,-7 14 0 15,4-7 0-15,4-1 0 0,3 11 0 0,-4-10 0 16,-3 9 0-16,4 0 0 0,3 1 0 0,0-1 0 15,-7 1 0-15,7-1 0 0,0 3 0 0,0-2 0 16,0 9 0-16,0-10-8 0,-4 3 8 0,4 4 0 16,0-3 0-16,-7-4 0 0,7 0 0 0,-3 1 0 15,3-4 0-15,-4 3 0 0,-3-6 11 0,4 7-11 16,3-1 0-16,-11-3 0 0,11-3 0 0,-4 7 0 16,-3-4 0-16,4-3 0 0,-4 6 0 0,3 1 0 0,-3-10 0 0,4 9 0 15,3-9 0-15,-4 6 0 16,-3-3 0-16,7 0 0 0,-3-9 0 0,3 6 0 0,0-3 0 15,-8 0 0-15,8-4 0 0,-3 4 0 0,3-6 0 0,0 5 0 16,0-5 0-16,0 6 0 0,0-7 8 0,0-2-8 16,-4 9 0-16,4-7 0 0,-7 1 8 0,4-4-8 15,3 4 0-15,0-4 0 0,0 7 0 0,0-10 0 16,-7 10 0-16,3-4 0 0,4 1 0 0,0-4 0 16,-7 1 0-16,4-1 0 0,3 3 0 0,-4-2 0 15,4-7 0-15,0 6 0 0,0 4 13 0,0-4-4 16,0 1-1-16,0 2 0 0,0-2-8 0,0-1 0 15,0 4 0-15,4-4 0 0,-4 0 0 0,0 1 0 0,0-1 0 0,0 1 0 16,3-4 0-16,4 3 0 16,-7 1 0-16,0 2 0 0,0-5 0 0,0 2 0 0,0-9 0 0,0 6 0 15,0 4 0-15,0-10 0 16,0 0 8-16,0 9-8 0,0-9 16 0,0 0 0 0,0 0 1 0,0 0 0 16,0 0 0-16,4 6 0 0,3-2 0 15,-4-1 0-15,8 3-8 0,0-3-1 0,-8-3-8 0,8 6 12 16,-1-3-12-16,1-3 11 0,-1 0-11 0,-3 0 10 15,11 0-10-15,-4 7 0 0,0-7 9 0,0 0-9 16,8-7 16-16,-1 7 0 0,-4 0-1 0,5 0 0 16,-1-3-15-16,-4-3 8 0,15 6-8 0,-7 0 0 15,10-3 16-15,-7-3-4 0,8 3 0 0,-1 3 0 16,0-10 8-16,4 10 2 0,-4-3 0 0,8-3 0 16,-5 6-22-16,8-3 9 0,-7-4-9 0,0 4 0 15,-4 3 8-15,7 0-8 0,-10 0 0 0,0 3 0 0,3-3 0 0,-7 7 0 16,4-7 0-16,-7 3 0 0,-4-3 0 0,-3 6 0 15,3-6 0-15,0 3 0 0,-7-3 0 0,0 0 0 16,0 0-12-16,-3 6 12 0,0-12-11 0,3 6 11 16,-7 0-12-16,3 0 12 15,-3-3-134-15,0-3-20 0,-7 3-4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26:58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2745 6270 230 0,'0'0'20'15,"0"0"-20"-15,-4 0 0 0,-6-6 0 16,-1 6 222-16,7 0 40 0,-6 0 8 0,-1 0 2 16,8 0-197-16,-8 0-39 0,-3 0-8 0,3 0-2 0,1 0-18 0,-4 9-8 15,-4-9 8-15,0 0-8 0,4 6 9 0,-7-2-9 16,0-4 10-16,-4 6-10 0,4-6 12 0,-7 0-3 16,3 3-1-16,-10 0 0 0,3-3 20 0,4 0 4 15,-7 6 1-15,6-3 0 0,-6-3-4 0,0 0-1 16,0 0 0-16,-1 0 0 0,1 7-13 0,-4-4-3 15,4-3-1-15,-11 3 0 0,0 6 7 0,7-9 2 16,-6 10 0-16,6-4 0 0,-7-3 12 0,7 0 2 16,4 4 1-16,0-4 0 0,-4 3-3 0,4-3-1 15,3-3 0-15,4 6 0 0,-4-2-11 0,4-4-3 16,-4 0 0-16,4 0 0 0,3 0-1 0,0 0 0 16,1 0 0-16,-5 3 0 0,5-3-5 0,-1 0-2 0,7 6 0 0,-3-3 0 15,-4-3 10-15,11 10 1 16,-7-10 1-16,7 9 0 0,0-6 3 0,-4 3 0 0,4-2 0 0,4 2 0 15,-1 0-32-15,4 3-7 0,-4 1-1 0,1-1 0 16,-1 1 16-16,8-1 0 0,-8 0 0 0,4-2-9 16,3 12 9-16,-6-7 0 0,6-2-9 0,-3 8 9 15,4-5 0-15,-4 6 0 0,3-7 0 0,4 7 0 16,-3 3 0-16,-4 0 0 0,3 0-9 0,4 0 9 16,-7 0 0-16,4 9 0 0,3 1 0 0,0-1 0 15,0 0 0-15,0 10 0 0,-4-6 0 0,4 2 0 31,0 4 0-31,0-3 0 0,-7 9 0 0,7 0 0 0,0-7 0 0,0 14 0 0,0-4 0 0,0 3 0 16,0 0 0-16,0 1 0 0,7-1 0 0,-3 0 0 16,-4-2 0-16,3-1 0 0,4-3 0 0,4 6 0 15,-8 7 0-15,8-4 0 0,-8-3 0 0,8 1 0 0,-4-4-8 0,-4 3 8 16,1-3-12-16,3-3 12 16,4 10 0-16,-8-4 0 0,1 0 12 0,3 4-3 0,-7-4-9 0,3 1 0 15,4-4 0-15,-3 0 0 0,-4-3 0 0,7 6 0 16,-7 1 0-16,3-4 0 0,-3 3 0 0,0 0 0 15,0 1 0-15,0-1 0 0,4-6 0 0,-4 0 8 16,-4 3-8-16,8-6 0 0,3 0 8 0,-7 6-8 16,0-6 0-16,0 0 8 0,11 6-8 0,-8-6 0 15,-3 6 9-15,0-6-9 0,4 0 0 0,3 3 0 16,-7-9 0-16,0 2 0 0,0 7 0 0,3-3 0 16,4-3 0-16,-7 3 0 0,0 0 0 0,-7 0 8 15,7 0-8-15,0-3 0 0,-3-1 0 0,3 1 0 16,-11-6 0-16,11 5 0 0,-3-5 0 0,-4 2 9 15,3-5-9-15,4 2 0 0,-7-2 9 0,3-1-9 0,1 7 0 0,-4-4 9 16,7-3 14-16,-4-5 2 16,-3 5 1-16,7 0 0 0,-3-9-4 0,3 10-1 0,-7-4 0 0,7-3 0 15,0-6-12-15,0 9-9 0,0-6 12 0,0 0-12 16,0 0 0-16,0 0 0 0,0 0 0 0,-4 0 0 16,4-4 8-16,0 4-8 0,0 0 0 0,0-3 0 15,-3 3 15-15,-4-3-1 0,3-3 0 0,4 2 0 16,0-5-14-16,-7 3-10 0,3-4 2 0,4 1 0 15,0-4 8-15,-3 4 12 0,3-4-2 0,-7 1-1 16,7-7 13-16,0-3 2 0,0 0 1 0,0 0 0 16,0 9-2-16,0-9-1 0,0 0 0 0,0 0 0 15,0 0-6-15,0 0 0 0,0 9-1 0,0-9 0 16,0 0 1-16,0 0 0 0,0 0 0 0,0 0 0 0,0 0-7 0,0 0-1 16,0 0 0-16,0 0 0 0,0 0 0 0,0 0-8 15,0 0 12-15,0 0-4 0,0 0-8 0,0 0 0 16,0 0 0-16,0 0 8 0,0 0-8 0,0 0 12 15,0 0-12-15,0 0 12 0,0 0-12 0,0 0 0 16,0 0 0-16,0 0 8 0,0 0-8 0,0 0 0 16,0 0 0-16,0 0 0 0,0 0 0 31,0 0 0-31,0 0 0 0,0 0 0 0,0 0 0 0,0 0 0 0,0 0 0 0,0 0 0 16,7 0 0-16,-7 0 0 0,7 7 0 0,0-4 0 0,7-3 0 0,-3 3 0 15,-1-3 0-15,1 0 0 0,3 0 0 0,0 0 0 16,-3 0 0-16,10 0 0 0,-7 0 0 0,11 0 0 15,-1-3 0-15,1 3 0 0,0-3 0 0,7-4 0 0,-1 4 9 0,1-3-9 16,3-3 8-16,4 2-8 0,3-2 8 0,-3 0-8 16,-3-4 14-16,9-3-2 0,-2 4 0 0,6-1 0 15,8 1-3-15,-12-4-1 0,8 3 0 0,4 4 0 16,-8-3 4-16,1-1 0 0,-1-3 0 0,4 10 0 16,-4-3-12-16,4-1 0 0,4 4-10 0,-8 0 10 15,0-1 0-15,1-2 0 0,-1 9 0 0,-3-3 0 16,-4-3 0-16,-3 6-11 0,-4-4 11 0,4 8-10 31,0-4-154-31,3 6-30 0</inkml:trace>
  <inkml:trace contextRef="#ctx0" brushRef="#br0" timeOffset="3211.219">8946 13288 172 0,'0'0'8'0,"0"0"1"0,0 0-9 0</inkml:trace>
  <inkml:trace contextRef="#ctx0" brushRef="#br0" timeOffset="3321.412">8904 13279 288 0,'0'0'25'0,"0"0"-25"0,0 0 0 0,0 0 0 0,0 0 0 0,0 0 0 16,0 0 0-16,0 0 0 0</inkml:trace>
  <inkml:trace contextRef="#ctx0" brushRef="#br0" timeOffset="4724.089">8886 13279 529 0,'0'0'23'0,"0"0"5"0,0 0-28 0,-7 0 0 0,-3 0 0 0,-4 0 0 15,3 0 96-15,1 0 12 0,-5 0 4 0,5 0 0 16,-4 0-59-16,0 0-11 0,0 0-2 0,-1 6-1 16,1-3-27-16,0-3-12 0,0 6 10 0,0-3-10 15,0 0-13-15,3-3-9 0,-6 0-2 0,6 0 0 16,-3 10 10-16,0-10 2 0,0 0 0 0,0 6 0 16,0-6 45-16,-1 3 10 0,-2-3 1 0,-1 0 1 15,4 0 40-15,0 0 8 0,-4 0 2 0,8 0 0 16,-11 10-17-16,6-10-3 0,-2 3-1 0,3-3 0 15,-8 0-2-15,8 0 0 0,4 6 0 0,-4-3 0 16,0-3-33-16,3 0-7 0,7 6-2 0,-10-2 0 0,4-4-30 16,3 3 0-16,0-3 0 0,7 0 0 0,-4 0 14 0,-3 0-3 15,7 0-1-15,0 0 0 0,0 0 7 0,0 0 2 16,0 0 0-16,0 0 0 0,0 0-7 0,0 0 0 16,0 0-1-16,0 0 0 0,0 0-3 0,11 6 0 15,3-6 0-15,3 3 0 0,-2-3 10 0,2 6 2 16,1-2 0-16,-1-4 0 0,5 6 5 0,-1-3 2 15,0 0 0-15,0 3 0 0,0-2-2 0,0-4 0 16,4 6 0-16,-4-3 0 0,4-3-13 0,0 0-2 16,-1 0-1-16,1 6 0 0,3-6-1 0,-3 3-8 15,3-3 12-15,4 3-4 0,-4-3-8 0,7 0 0 16,-3 0 0-16,3 7 0 0,1-4 9 0,-1-3-9 16,0 0 10-16,4 0-10 0,-4 0 0 0,4 6 0 15,0-6 0-15,0 0 0 0,3 0 8 0,0 3-8 0,4-3 0 0,-3 0 0 16,-1 3 28-16,0-3 0 0,-3 7 0 15,0-7 0-15,0 0-16 0,0 0-3 0,-4 0-1 0,0 0 0 16,4 0 4-16,0 0 0 0,3 0 0 0,0 0 0 16,1 0-4-16,-1 3 0 0,4-3 0 0,0 0 0 15,-4 0-8-15,4 0 8 0,-4 6-8 0,4-3 8 16,-7-3-8-16,10 7 0 0,4-7 0 0,4 3 0 16,-4-3 8-16,0 3 0 0,-4-3 0 0,0 0 0 15,4 0-8-15,-3 0-11 0,-1 0 3 0,0 0 0 16,8 0 8-16,-8-3 14 0,-3 3-3 0,-4-3-1 15,1-4 10-15,6 7 1 0,-3-3 1 0,0-3 0 16,-11 6-14-16,8 0-8 0,6-3 8 0,-3 3-8 16,-7-7 8-16,6 7-8 0,8 0 8 0,-3 0-8 15,3 7 0-15,-7-7 0 0,3 3 0 0,-3-3 0 0,3 0 0 0,-3 0 0 16,-4 0 0-16,4 0 0 0,0 0 0 16,0 6 0-16,0-6 0 0,0 0 0 0,0 0 0 0,-4 0 0 15,0 0 0-15,-3 0 0 0,0 0 0 0,-4-6 0 16,0 6 0-16,4 0 8 0,-4-3-8 0,4 3 12 15,0 0-4-15,-4 0 0 0,1 0-8 0,2 0 12 16,1 0-4-16,0 0 0 0,-4 0-8 0,4 0 12 16,0 0-4-16,3 0 0 0,-3 0-8 0,0 0 0 15,3-7 0-15,4 7 0 0,0-3 0 0,-4 3 0 16,1 0 0-16,-1 0 0 0,-3 0 0 0,3 0 0 16,-7 0 0-16,1 0 0 0,-5 0 0 0,5 0 0 0,-1-3 0 0,0-3 0 15,0 6 0-15,1 0 0 0,3-3 0 0,-1 3 0 16,-2-7 0-16,2 7 0 0,1 7 0 0,0-7 0 15,0 0 0-15,-4 0 0 0,0 3 0 0,1-3 0 16,-1-3 0-16,4 3 0 16,3-7 0-16,-3 7 0 0,0 0 0 0,3 0 0 0,-3 0 0 0,0 0 0 15,-1 0 0-15,1 0 0 0,0 0 0 0,0 0 0 16,-7 0 0-16,3 0 0 0,0 0 0 0,0 0 8 16,-3 0-8-16,3 0 0 0,-3 0 0 0,4 0 0 15,-1 0 0-15,0 0 0 0,4 0 0 0,-4 0 0 16,0 0 0-16,1 0 0 0,-1 0 0 0,0 0 0 15,-3 0 0-15,3 0 0 0,1-3 0 0,-1 3 0 16,0-3 24-16,4-3 4 0,-4 6 1 0,4 0 0 16,0 0-29-16,0 0-15 0,-1 6 2 0,1-6 0 0,-3 0 23 0,-1 0 5 15,0 0 1-15,0-6 0 0,-3 6-16 16,3 0 0-16,1 0 0 0,-1 0 0 0,7 0-10 0,-3-3-5 16,-4-3-1-16,8 6 0 0,-5 0 16 0,5 0 0 15,-4-4 0-15,-1 4 0 0,1-6 8 0,0 6 4 16,0 0 0-16,0-3 1 0,-4 0-13 0,0-3-13 15,4 6 2-15,0 0 1 0,-4-10 10 0,4 10 0 16,0 0 0-16,0 0 0 0,-1 0 11 0,1 0 1 16,0 6 0-16,-4-6 0 0,0-6-12 0,4 6 0 15,0 0 0-15,0 0 0 0,0 0 0 0,7-3-17 16,-4-3 4-16,4 6 1 0,-4 0 12 0,-3 0 0 16,3 0 0-16,-3 0 0 0,0-3 0 0,-4-1 0 15,0 4 0-15,1-6 0 0,-1 6 0 0,0-3 0 0,1-3 0 0,-1 6 0 16,0 0 0-16,0 0 0 0,1-3 0 0,-5 3 0 15,5 0 10-15,-1 3-2 0,-3-3 0 0,-1 0 0 16,-2 0-8-16,-1 0 0 0,4-3 0 0,-1 3 0 16,-2 0 0-16,2-7-12 0,1 7 4 0,0 0 8 15,-4 0 0-15,0 0 0 0,1 0 12 0,-1 0-4 16,3 0-8-16,1 7-9 0,-7-7 9 0,3 0-13 16,0 0 13-16,-3 0 10 0,-4 0-2 0,4 0 0 15,0 3-8-15,-4-3 0 0,3-3 0 0,1 3 0 16,-4 0 0-16,4-7 0 0,0 4 0 0,-1 3 0 15,-2-3 0-15,2-3 0 0,5 6 11 0,-5 0-11 16,-3 0 10-16,4 0-10 0,-4-3 10 0,0 3-10 16,1 3 0-16,-1-3 0 0,-7 0 0 0,3 6 0 15,-2-3 0-15,-1-3 0 0,0 0 0 0,-7 0 0 0,3 0 0 0,-10 0-10 16,8 3 10-16,-8-3-12 16,0 0-25-16,10 7-6 0,-10-7-1 0,7 3 0 15,0-3-105-15,0 0-22 0,-7 0-4 0</inkml:trace>
  <inkml:trace contextRef="#ctx0" brushRef="#br0" timeOffset="18625.658">13624 7888 576 0,'0'0'25'0,"0"0"6"0,-7-3-31 0,7-6 0 0,-3-1 0 0,-1 1 0 16,1-4 257-16,-4 4 46 0,3 6 9 0,1-7 1 16,-1 1-257-16,-3-1-56 0,0-2 0 0,0 2-11 15,0 1-5-15,0 3-2 0,-4-4 0 0,1 1 0 16,-5 0 5-16,5-1 1 0,-4 1 0 0,0 6 0 15,-8-7 12-15,5 1-12 0,-1 6 12 0,1-7-12 16,-5 1 43-16,5 6 9 0,-1-4 1 0,-3-2 1 16,0 6 2-1,0-7 1-15,-1 7 0 0,1-3 0 0,-3-3-5 0,-5 6 0 0,-2-7-1 0,-1 7 0 16,4-3-22-16,-4 6-4 0,-3-3-1 0,3-4 0 16,-3 4-12-16,3 0 11 0,-3 3-11 0,-4-6 10 0,0 6-10 0,-3 0 10 15,-1 0-10-15,-6 0 10 0,-4 0-10 16,4 0 10-16,3 6-10 0,0-3 10 0,-4 0 7 0,8-3 2 15,-7 0 0-15,3 7 0 0,0-7 11 0,0 3 2 16,0-3 1-16,-3 6 0 0,3-6-5 0,0 0-2 16,4 3 0-16,-4-3 0 0,7 0 4 0,-3 10 1 15,0-10 0-15,3 3 0 0,3 3-31 0,-9-3 0 16,-5 3-13-16,4-3 4 0,0 7 9 0,-3-7 0 16,3 6 0-16,-3-2 0 0,-4-4 0 0,4 6 0 15,6-6 0-15,-10 7 0 0,-7-1 0 0,11-6 0 16,3 7 0-16,4-1 0 0,-1-3 0 0,-2-2 0 15,2-1 0-15,4 6 8 0,11-9-8 0,-7 6 12 16,0-3-4-16,-1 4 0 0,12-4 1 0,-8 0 1 0,-7 6 0 0,4-2 0 16,-8-4-10-16,8 6 0 0,3 1 0 0,-3-1 0 15,-7 4 0-15,7-4 0 0,3 0 0 0,4 7 0 16,-8 3 8-16,5 0 0 0,2-4 0 0,1 7 0 16,0-3-8-16,0 3-11 0,-4 0 3 0,4-3 0 15,-1 3 8-15,1 0 0 0,0 0 0 0,-4-3 0 16,4 3-8-16,-4-1 8 0,4 1-8 0,3 4 8 15,-3-1 0-15,0-3-8 0,0 6 8 0,0-3 0 16,3 3 0-16,0-3 0 0,-3 13 12 0,3-4-4 16,1-2-8-16,-1-1 0 0,0 0 0 0,0 1 0 15,1-1 11-15,3 0 1 0,-1-5 0 0,1 5 0 16,4 0-4-16,-1 1 0 0,-3-1 0 0,7 0 0 16,0 1-8-16,-1 8 0 0,1-5 0 0,4-4 0 0,3 10 8 0,-7-10-8 15,-1 1 0-15,5 2 8 16,3-2-8-16,0-1 0 0,0 0 0 0,3-2 0 0,1-4 0 15,-1 6 0-15,4-3 0 0,4-3-11 0,-4 7 11 0,3-1 0 16,1-3 8-16,3-3-8 0,-4 7 0 0,8 8 0 16,-4-8 0-16,0 5 0 0,4-2 0 0,3-1 0 15,-4-2 0-15,8-1 0 0,0 1 0 0,-1-1 0 16,-3 0 0-16,0 1 0 0,8 2 0 0,-5-3 0 16,1 1 0-16,0-1 0 0,-1 10 0 0,1-10 0 15,-1 1 0-15,5-1-8 0,-12-3 8 0,8-3 0 16,-1 7 10-16,1-1-10 0,0-9 8 0,3 6-8 15,0-6 0-15,0 0 9 0,4 0-1 0,3 0-8 16,0-3 12-16,4 0-4 0,-4-4-8 0,8 7 10 16,2 0-10-16,-2-3 10 0,3 0 2 0,-1 3 0 0,1 0 0 0,-4 0 0 15,4 0-12-15,0-4 0 16,3 1 0-16,4-3 0 0,7 6 0 0,-7-3-11 0,-7 3 3 0,0 0 0 16,10-4 8-16,-3 4 0 0,-4 0 0 15,-3-3 0-15,0 0 0 0,3-3 0 0,4 2 0 0,0 1 8 16,-11-3-8-16,18 3 0 0,11-7-8 0,-4 7 8 15,-8-6 0-15,5 5 9 0,-1-5 0 0,1 3 0 16,-1-1-9-16,8 4-9 0,3-6 9 0,0 6-13 16,7 2 13-16,-7 1 8 0,-11-9 0 0,8 6-8 15,-1-7 0-15,1 7 0 0,-1-6 0 0,1 6-9 16,-1-7 9-16,1 4 0 0,-4-1 10 0,3-5-10 16,1 2 0-16,3-2 0 0,-4 5-11 0,4-2 11 15,7 0 0-15,-3-4 0 0,-4 0 0 0,4 1 0 0,-4-4 0 0,3 3 0 16,8-2 0-16,-1-4 0 0,-3 6 0 0,1 1 0 15,-1-7 0-15,3 6 0 0,-3-3 0 0,7 1 0 16,1-1 0-16,-5-3 0 16,1 7 0-16,-4-7 0 0,4 6 11 0,-4-3-11 0,0-2 0 0,0 2 0 15,0-3 0-15,0 0-10 0,-4 3 10 0,1-3 0 16,0-3 10-16,3 7-10 0,0-4 0 0,0-3 0 16,-4 0 0-16,1 0 0 0,0 0 0 0,3-3 0 15,0 3 0-15,3-7 0 0,1 7 0 0,-4 0 0 16,0-3 11-16,0-3-11 0,4 6 11 0,-1-3-11 15,5 0 10-15,-1-3-10 0,-4 2 0 0,1-2 0 16,-4 3-13-16,0-6 4 0,4 5 9 0,-4-2 0 0,0-3 8 16,0 6-8-16,-4-7 0 0,-3 1 0 0,1-1 0 15,2 4-8-15,-3-3 8 0,7-1 0 0,-3 1 0 0,-1-1 0 16,-3-2 0-16,-3 3 0 0,-1-10 0 0,1 6 0 16,3-6 0-16,-4 7 8 0,1-7-8 0,3 3 8 15,-7-2-8-15,0-1 0 0,-7-3 8 0,3 0-8 16,1 0 0-16,-4 3 0 0,3-3 0 0,-7 0 0 15,-3 3 0-15,4-3 0 0,-5 0 0 0,1 0 0 16,-3 4 0-16,-1-4 8 0,-3 0-8 0,-4 3 11 16,0-3-11-16,1 6 0 0,-5-6 0 0,5-3 0 15,-1 3 0-15,-3-3 0 0,-4-3 0 0,4 6 0 16,-4-9 0-16,-3 9-9 0,3-10 9 0,-3 1-10 16,-4 6 10-16,0-6-12 0,0 2 12 0,-3-2-12 15,-1 9 12-15,-3-9-10 0,1 6 10 0,-1-4-10 16,0 7 10-16,-4-6 0 0,1 3 8 0,-1-3-8 0,1 6 10 0,-4-3-2 15,0-3-8-15,0-4 12 0,-3 10-4 16,3-6-8-16,-4 3 11 0,4-3-11 0,0-4 0 0,-3 11 0 16,0-5 0-16,-1-2 0 0,1 6 0 0,3 0 0 15,-4-6-9-15,-3 6 9 0,7 0 0 0,-3 0 0 16,-1-3 0-16,4 0 0 0,-3 3 0 0,-1 0 0 16,4 0 0-16,0 0 8 0,-3 3-8 0,0-3 0 15,3 10 0-15,-4-10 8 0,4 3-16 0,-3 0-4 16,3 7 0-16,-4-7 0 15,1 6-23-15,3 4-5 0,-4-3 0 0,-3 2-1 16,0 1-109-16,0 6-22 0,0 3-4 0</inkml:trace>
  <inkml:trace contextRef="#ctx0" brushRef="#br0" timeOffset="20290.873">14312 8252 2026 0,'0'0'44'0,"0"0"10"0,0 0 2 0,0 0 1 0,0 0-45 0,0 0-12 0,-3 3 0 0,3-3 0 16,-7 9 8-16,7-6-8 0,-4 7 12 0,1-1-4 15,-1-6-8-15,1 7 0 0,3-1 0 0,-4 4 0 0,0-4 0 16,1 1 0-16,-1 2 9 0,1 7-9 0,-4-6 14 0,3 5-2 16,1-5 0-16,-1 9 0 0,-3-6 24 0,0-1 5 15,0 4 1-15,4-6 0 0,-5 5-19 0,1-5-4 16,7-4-1-16,-7 4 0 0,4-4-10 0,-4 4-8 15,3-4 12-15,1 1-12 0,-1-4 16 0,4-6-3 16,0 0-1-16,0 0 0 0,0 0 17 0,0 0 3 16,0 0 1-16,0 0 0 0,0 0-21 0,0 0-12 15,0 0 12-15,7-10-12 0,0-5 24 0,0 2-3 0,0 1 0 16,-3-7 0-16,3-3-21 0,0 0 0 0,0-6 0 16,4 6 0-16,-4-3 11 0,3-3-3 0,1 2 0 0,0 4 0 15,-1 1-8-15,1-5 0 0,-4 11 0 0,3-4-11 16,1 10 11-16,-4-1-12 0,0-2 12 0,4 8-12 15,-4-2 12-15,0 3 0 0,-7 3 0 0,10-6 0 32,-3 6 0-32,4 0 0 0,-11 0 0 0,7 0-8 0,4 0 8 0,3 9 0 0,-4-9 0 0,1 10-8 15,-4-4 8-15,3 0 0 0,1 4 0 16,0-1 0-16,-1 0 0 0,-3 1 0 0,4-1 0 0,-4-3-8 16,0 10 8-16,0-3 0 0,-3-4 0 0,-1 4 0 15,4-4 0-15,-3 4 0 0,-1-7 12 0,4 0-4 16,-3 4 0-16,-1-4 1 0,1-3 0 0,-4-3 0 15,0 0-9-15,0 0 10 0,7 6-10 0,0-6 10 16,-7 0-2-16,0 0-8 0,11-6 12 0,-4 6-4 0,0-9-8 16,3-1 12-16,1 7-12 0,-4-10 12 0,3 1-12 0,5-4 0 15,-5 7 0-15,4-4 8 0,0 4-8 0,-3-4 0 16,0 4 0-16,-1-1 0 0,-3-2 0 0,4 3 0 16,-1-1 0-16,-3-2 0 0,4 8 0 0,-4-5 0 15,7 3 0-15,-3 0 0 0,-1-1 0 0,1-2 0 16,3-1 0-16,0 10 0 0,0-6 0 0,0 0 0 15,-3 3 0-15,3-4 0 0,0 7 0 16,-3-3 0-16,-1 3 0 0,1 0 0 0,-1 0 0 0,1 3 0 16,-4-3 0-16,0 10 0 0,0-1 0 0,0 1 0 15,0-1 0-15,-3 4 0 0,3-1 0 0,-4-2 21 0,5 2-2 16,-5 7-1-16,1-7 2 0,-1 10 1 16,4-6 0-16,-3 0 0 0,3 3-1 0,-4-1 0 0,1-2 0 0,3 0 0 15,-4-1-5-15,4 1-2 0,-3-3 0 0,-1-1 0 16,1-2-13-16,0-1 0 0,-1-6 0 0,1 7 0 31,-4-10-32-31,0 0-10 0,0 0-2 0,0 0 0 16,0 0-107-16,0 0-21 0,0 0-5 0,3-10-543 0,1-2-108 0</inkml:trace>
  <inkml:trace contextRef="#ctx0" brushRef="#br0" timeOffset="20803.42">15473 8183 345 0,'0'0'31'0,"0"0"-31"16,0 0 0-16,0 0 0 0,0 0 351 0,0 0 64 16,0 0 13-16,0 0 2 0,0 0-306 0,-4 9-60 15,-3-9-13-15,7 0-3 0,-7 10-39 0,4-7-9 16,-1 3 0-16,1-3 0 0,3-3 0 0,-4 10 0 15,-3-4 0-15,4 0 0 0,-5 4 0 0,5-4-10 16,-1 0 2-16,1 3 0 0,-4 1 8 0,3 2 0 16,1-2 0-16,-1 6 0 0,1-4 0 0,-1 1-8 15,1-4 8-15,3 4-8 0,0-1 8 0,0 4 11 16,0-4-3-16,7 1 0 0,-4-4 4 0,4 4 0 16,0 6 0-16,0-10 0 0,4 4-12 0,0-4 12 0,3-6-12 15,0 7 12-15,0-10-12 0,4 9 0 0,-4-9 9 16,0 0-9-16,0-3 8 0,4-3-8 0,-1 2 8 0,-3-2-8 15,0 0 11-15,0-4-3 16,4 1 0-16,-4-10 0 0,-3 10 16 0,3-4 2 0,-3 4 1 0,-1-4 0 16,1-5 7-16,-4 5 2 0,0-6 0 0,0 7 0 15,0-1-3-15,-4-6 0 0,1 10 0 0,-1-4 0 16,-3 1 1-16,0-4 0 0,0 4 0 0,0 2 0 16,-3 7-10-16,-4-6-3 0,0-1 0 0,0 1 0 15,-4 6-13-15,1 0-8 0,-4-4 8 0,3 7-8 16,-3-9 0-16,0 9 0 0,0 0 0 0,-1 0-8 15,1 0 8-15,0 0 0 0,4 0 0 0,-1 0 0 16,1 0 0-16,2 6-10 0,1-6 10 0,4 3 0 31,3-3-28-31,0 0 0 0,0 0 1 0,0 0 0 0,0 0-93 0,0 0-20 0,0 0-3 0,0 0-542 16,0 0-109-16</inkml:trace>
  <inkml:trace contextRef="#ctx0" brushRef="#br0" timeOffset="21557.354">16111 8242 115 0,'0'0'0'0,"0"0"10"15,7-6-10-15,0 6 0 0,4-6 0 0,-4 0 0 0,0 2 301 0,4-2 59 0,-4-3 11 0,3 6 2 16,1-7-301-16,-4 1-61 0,-3 6-11 0,-1-4 0 15,4 4-20-15,-7 3 1 0,0-9 0 0,0 9 0 16,-3-3 19-16,-4-4-10 0,0 4 10 0,-1 3-8 16,-2-6 57-16,-1 6 12 0,1 0 3 0,-4 0 0 15,-1 6 18-15,1-3 4 0,0-3 1 0,0 7 0 16,-3-4-34-16,-1 3-6 0,0-3-2 0,4 0 0 16,-7 7-30-16,3-4-7 0,-3 4 0 0,4-4-8 15,-1 3 14-15,0 1-4 0,1 2-1 0,-1-2 0 16,0 8-9-16,4-5 12 15,0-1-12-15,0 7 12 0,3-6-12 0,1-4 0 0,6 10 0 0,1-6 0 16,-1-4-12-16,4 4 0 0,0-4-1 0,4 3 0 16,-1-5-4-16,4 2-1 0,0 1 0 0,0-4 0 0,8-6 18 0,-5 9 0 15,8-9 11-15,3 7-11 16,0-7 32-16,0 0 0 0,0-7 0 0,4 4 0 0,-4-3-9 0,0 3-3 16,4-7 0-16,-4 1 0 0,1-1-8 0,-1-2-3 15,0 3 0-15,0-1 0 0,-3-2 8 0,-1 2 2 16,1-2 0-16,-4-7 0 0,4 6 1 0,-4 1 1 15,0-7 0-15,0-3 0 0,0 3-10 0,0 3-3 16,-7-5 0-16,0-5 0 0,0 4 1 0,0-3 0 16,-3-3 0-16,0 3 0 0,-4-6-9 0,3-1 12 15,1 1-12-15,-4 0 12 0,-4-7-4 0,4 4 0 16,0-1 0-16,0 4 0 0,0 2 5 0,0-2 1 16,0 9 0-16,4 0 0 0,-1 0-14 0,-3 3 0 15,0 4 8-15,0-1-8 0,4 7 0 0,-4 2 0 16,-4 1 8-16,4 6-8 0,0 0 0 0,0 0 9 0,0 0-9 0,0 0 8 15,0 0-8-15,0 0-12 0,0 0 2 16,0 13 1-16,-7-4 9 0,4 10 0 0,-1-7 0 0,4 7-8 16,0 0 8-16,-4-3 9 0,4 6-1 0,0 6-8 15,0-3 0-15,0 6 0 16,-3 1 0-16,3-1 0 0,0 0 0 0,0 7 8 0,-4-3-8 0,-3-4 0 16,4 10 12-16,-1-7-4 0,-3 7 0 0,0-10-8 15,0 4 8-15,4-4-8 0,-1 0 0 0,1-9 0 16,-1 7 0-16,0-7 0 0,8 0 0 0,0-4 0 15,-1-5-24-15,1-1-12 0,3 4-3 0,3-6 0 16,1-4-49-16,-1 0-9 0,-3-6-3 0,4-6 0 16,3 3-124-16,-3-7-24 0,3 7-6 0,0-6-1 0</inkml:trace>
  <inkml:trace contextRef="#ctx0" brushRef="#br0" timeOffset="22007.933">16556 8255 172 0,'0'0'8'0,"-4"9"1"0,-3-6-9 0,4 4 0 16,-4-4 0-16,3-3 0 0,-3 0 461 0,7 0 91 16,0 0 17-16,0 0 4 0,0 0-438 0,0 0-88 15,0 0-18-15,0 0-3 0,0 0-17 0,0 0-9 16,0 0 10-16,11 0-10 0,-1 0 8 0,1 0-8 16,-1 0 0-16,-2-3 9 0,6-4-9 0,-4 7 8 15,1-3-8-15,-1-3 8 0,1 3 19 0,0 0 3 16,-1-3 1-16,-3-4 0 0,0 7 2 0,4-6 1 15,-4 5 0-15,0-2 0 0,-4-3 2 0,5 3 1 0,-5-1 0 0,1-2 0 94,-1-1-14-94,1-2-3 0,-1 2-1 0,1 7 0 0,-4-9-19 0,3 2 0 0,-3 1 0 0,0 0 0 0,0-1 0 16,-3 1 0-16,3 6 0 0,0-1 0 0,-4-2 0 0,4 6 0 0,0 0 0 0,0 0 0 0,-7-3 0 0,7 3 0 0,-7 0-10 0,0 3 10 0,-4 3-11 0,1 1 3 0,-1 2 0 0,-3 1 0 0,4 2 8 0,-5 7 0 0,-2-7 0 0,3 10 0 15,0-6 0-15,3 0-12 0,0 3 12 0,1-1-12 16,3-2 12-16,0 3 11 0,7 0-3 0,-4 0 0 16,4 2-8-16,0-5 12 0,0 3-12 0,4-6 12 15,3 8-12-15,-4-5 0 0,4-3 0 0,0-1 0 0,0-2 0 16,4 2-11-16,-4-2 3 0,4 2 0 16,-1-2-4-16,1-4 0 0,-1-3 0 0,1 6 0 15,3-6-25-15,-3 4-6 0,3-4-1 0,0-3 0 16,0 0-12-16,0 0-4 0,0-3 0 0,4-4 0 15,-4 7-97-15,4-3-20 0,-4-6-4 0,3 0-404 16,-2-1-81-16</inkml:trace>
  <inkml:trace contextRef="#ctx0" brushRef="#br0" timeOffset="22393.895">17166 7549 1209 0,'0'0'108'0,"0"0"-87"0,0 0-21 0,0 0 0 15,0 0 289-15,0 0 54 0,0 0 10 0,0 0 3 16,0 0-255-16,0 0-50 0,0 0-11 0,0 0-1 15,-3 10-39-15,-1-1 0 0,4 4-14 0,0 6 4 16,-3-1 10-16,3 4-13 0,-4 3 5 0,8-3 8 16,-4 10-9-16,3-4 9 0,-3 3 0 0,4 4 0 15,3 6 0-15,-4-7 11 0,4 7 0 0,-3-10 0 16,-1 10 8-16,1-10 1 0,-1 4 1 0,1-4 0 0,-4 1-3 0,7-1-1 16,-7-3 0-16,4-3 0 0,-4 3-9 15,0-3-8-15,0 7 12 0,3-10-12 16,1 3 12-16,-4-3-12 0,3 3 12 0,1-3-12 15,3 0-29 1,-4-3-13-16,4-7-2 0,0-2-1 0,0 2-143 0,4-2-28 0</inkml:trace>
  <inkml:trace contextRef="#ctx0" brushRef="#br0" timeOffset="26709.224">6378 14903 1177 0,'0'0'52'0,"0"0"11"0,0 0-51 0,0 0-12 16,-10-3 0-16,3-4 0 0,0 7 38 0,7 0 5 15,0 0 1-15,0-3 0 16,0 3-61-16,0-9-12 0,0 9-3 0,0 0 0 0,0 0 68 0,0-3 12 16,0-4 4-16,0 7 0 0,0 0 12 0,0 0 4 15,0-3 0-15,0 3 0 0,0 0-4 0,0 0 0 0,7-6 0 0,0 6 0 16,3 0-16-16,-3 0-3 15,4 0-1-15,-1 0 0 0,-2 0-10 0,-1 0-2 0,3 0-1 0,4 0 0 16,-3-3-6-16,-1 3-1 0,5 0 0 0,-5-3 0 16,8-3 0-16,-4 6 0 0,-4 0 0 0,8 0 0 15,3-4 15-15,0 4 2 0,4 0 1 0,-7 0 0 16,3 4-27-16,7-4-6 0,0 0-1 0,4 6 0 16,0-3-8-16,7-3 12 0,3 3-12 0,-7-3 12 15,4 6-12-15,7-3 8 0,-4-3-8 0,8 0 8 16,-4 0-8-16,3 0 8 0,-3 7-8 0,3-4 8 15,-3-3 1-15,0 0 0 0,0 0 0 0,-4 0 0 16,4 0-9-16,0 0 8 0,0 0-8 0,3-3 8 16,-7 3 16-16,11-7 4 0,-10 7 0 0,-1 0 0 0,0 0-13 0,-3 0-3 15,0 0 0-15,0 0 0 16,-4 0 0-16,4 0 0 0,0-3 0 0,3-3 0 16,-3 6-12-16,3 0 9 0,7 0-9 0,-10 0 8 0,4-3 0 0,-5 3 0 15,-2 0 0-15,-1 0 0 16,-3 3-8-16,-4-3 0 0,0 0 0 0,0 0 0 0,-6 0 28 0,-1 0 3 15,0 0 1-15,-3 0 0 0,-4 0-32 0,3 0 0 16,-6 0 0-16,-1 0 0 0,1 0 9 0,-4 0-1 16,0-3 0-16,-7 3 0 0,0 0 0 0,0 0-8 15,7 0 12-15,-7 0-4 0,7 0-8 0,-7 0 0 32,0 0 0-32,0 0 0 0,0 0-24 0,0 0 0 0,0 0 0 0,0 0 0 15,0 0-96-15,0 0-19 0,4-3-4 0,-4 3-631 0,0 0-126 16</inkml:trace>
  <inkml:trace contextRef="#ctx0" brushRef="#br0" timeOffset="33207.674">7652 16483 403 0,'0'0'17'0,"0"0"5"0,-4 0-22 0,1 0 0 0,-4 3 0 0,7-3 0 16,0 0 272-16,0 0 51 0,0 0 9 0,0 0 3 15,0 0-361-15,0 0-72 0,0 0-14 0,0 0-4 16,0 0-20-16,0 0-4 0,0 0 0 0,0 0-1 16,0 0 123-16,0 0 18 0,0 0 17 0,-4-3-3 15,1-3 91-15,3 6 19 0,0 0 3 0,0 0 1 0,0 0-52 0,0 0-9 16,0 0-3-16,0 0 0 0,-4 0-20 0,4 0-4 16,0 0 0-16,0 0-1 0,0 0-9 0,0 0-2 15,0 0 0-15,0 0 0 0,0 0-8 0,0 0-1 16,0 0-1-16,0 0 0 15,0 0 12-15,7 0 2 0,4 6 1 0,-11-6 0 0,10 0 9 0,-3 0 2 16,4 0 0-16,-4 0 0 0,4-6-9 0,-4 6-2 16,3 0 0-16,4 0 0 0,-10 0-6 0,6 0-2 15,1 0 0-15,-4 6 0 0,7-6 5 0,-7 0 1 16,-7 0 0-16,7 0 0 0,4 0 5 0,3 0 0 16,-14 0 1-16,4 0 0 0,-4 0-6 0,10 0-2 15,1 0 0-15,-1 0 0 0,-10 0-17 0,7 0-3 16,4 0-1-16,-1 0 0 0,-2 0-8 0,2 0 0 0,4 0 0 0,-7 0 8 15,4-6 14-15,-1 6 2 16,1-3 1-16,3 3 0 0,-3 0-4 0,3-3-1 0,0-4 0 0,4 7 0 16,-1-3-10-16,4-3-2 0,1 6-8 0,-1-3 12 15,0 3 1-15,4-3 0 0,3-3 0 0,0 6 0 16,4 0-13-16,-4 0 0 0,4 0 8 0,0 0-8 16,-1 0 0-16,1 0 0 0,0 0 0 0,0 6 0 15,-1-3 0-15,1 0 16 0,0-3-4 0,0 0 0 16,-1 9-12-16,-3-9 0 0,11-3 0 0,-7 3-10 31,3 0 10-31,4 0 9 0,7 0-1 0,-4 0-8 0,4 3 20 0,-7-3-4 0,3 0 0 0,1 0 0 16,-1-3-6-16,4 3-2 0,-4-6 0 15,1 6 0-15,2 0-8 0,-2 0 0 0,-12 0 0 0,8 0 0 16,-3 0 0-16,-1 0 0 0,-3 0 0 0,-4 6 0 16,0-3 0-16,-3-3 0 0,-4 0 0 0,4 0 0 0,-8 7 0 15,1-7 0-15,-1 0 0 0,-2 0 0 0,-5 0 0 0,4 0 0 16,4 0 11-16,-4 0-11 0,0 0 14 0,0 0-3 15,4-7-1-15,0 7 0 0,-1 0 0 0,4 0 0 16,1-3 0-16,-1 3 0 0,0-6-10 0,0 6 0 16,0 0 0-16,4 0 0 0,-4 0 0 0,-3 0 0 15,-1 0 0-15,1 0-11 16,-4 0-48-16,4 0-9 0,-8-3-3 0,4 0-1212 0</inkml:trace>
  <inkml:trace contextRef="#ctx0" brushRef="#br0" timeOffset="41684.572">5436 13595 57 0,'0'0'0'0,"0"0"0"0,0 0 0 0,-3-9 0 16,3 6 140-16,0-7 22 0,0 10 5 0,0-3 1 0,0-3-68 15,0-4-14-15,0 7-2 0,0 3-1 0,-4-9 18 0,4 9 4 16,0-3 1-16,0-3 0 0,0 2-22 0,-7-5-5 15,7 6-1-15,-3-3 0 0,3-4-31 0,0 10-7 16,0-6 0-16,0 6-1 0,0-6-8 0,-7-4-2 16,7 10 0-16,-4-3 0 0,4-3-13 0,0 6-2 15,-3-3-1-15,3-7 0 0,-7 10 3 0,7 0 1 16,-11 0 0-16,4-3 0 0,-4-3 3 0,1 6 1 16,-1 0 0-16,1 0 0 0,-1-3-1 0,-3 3 0 15,0 0 0-15,0 0 0 0,-8 0-4 0,1 0-2 16,4 0 0-16,-8-7 0 0,4 7 10 0,-4-3 3 15,4 3 0-15,-4 0 0 0,4-3 5 0,-4-3 0 16,1 6 1-16,-5 0 0 0,5 0-5 0,-1-3-2 16,-3-4 0-16,3 7 0 0,-3 0-8 0,3 0-2 0,-7-3 0 15,4 3 0-15,-3-3-16 0,2 3 8 0,-2 0-8 16,2 0 0-16,-6 3 0 0,3-3 0 0,-3 0 0 0,3 3 0 16,-3-3 0-16,3 0 0 0,4 7 0 0,-7-4 0 15,10-3 0-15,0 0 0 0,-6 6 0 0,6-3 0 16,4-3 0-16,-4 0 0 0,7 3 0 0,-6-3 0 15,3 7 0-15,-4-7 0 0,0 3 10 0,4-3-10 16,-4 0 0-16,4 9 0 0,3-9 0 0,-6 0 0 16,6 7 0-16,1-4 0 0,-5 0 0 0,12 3 0 15,-1-3 0-15,-3-3 10 0,0 10-2 0,3-10-8 16,8 0 8-16,-8 6-8 0,1-3 0 0,-4 0 0 16,7 3 0-16,-4-2 0 0,4-4 0 0,0 0 0 15,-4 6 0-15,4-3 0 0,-3-3 0 0,3 6 0 16,-4-3 0-16,4 1 8 0,0-4-8 0,-4 0 0 0,4 6 10 0,0-3-10 15,4-3 8-15,-8 0-8 0,11 0 0 0,-7 6 0 16,0-3 8-16,7-3-8 0,-11 0 0 0,11 0 10 16,-7 3-10-16,0 4 10 0,7-4 12 15,0-3 2-15,0 0 1 0,0 0 0 0,-10 0-25 0,10 0 0 16,0 0 0-16,-11 0-11 0,4 0 11 0,7 0 11 16,0 0-3-16,0 0 0 0,0 0-8 0,-4 6 0 15,1-3 0-15,3-3 0 0,0 0 8 0,-7 0-8 16,3 7 8-16,-6-4-8 0,6 0 0 0,-6-3 0 15,3 6 0-15,3-6 0 0,-3 3 0 0,4-3 0 16,3 0 0-16,-11 6 0 0,7-6 0 0,-6 4 0 16,6-4 0-16,-3 6 0 0,4-6 13 0,-8 0-2 0,4 0-1 15,7 0 0-15,0 0-10 0,-3 3 12 0,-1-3-12 0,-7 3 12 16,11-3-12-16,0 0 0 0,-10 6 0 0,10-6 0 16,-4 4 0-16,-6-4 8 0,10 6-8 0,-11-3 8 15,4 3-8-15,4-3 0 0,3-3 0 0,-4 4 0 16,4-4 8-16,-7 6 0 0,3-3 0 0,4-3 0 15,-7 0-8-15,7 0 0 0,-7 6-12 0,7-6 12 16,0 0 20-16,-7 3 11 0,7-3 2 0,-3 0 1 16,-4 3-34-16,7-3-19 0,0 0 3 0,-4 7 0 15,-3-4 16-15,7-3 0 0,-7 6-8 0,0-3 8 16,3 4 0-16,-6-4 0 0,10-3-8 0,0 0 8 16,-4 3-13-16,4-3 1 0,0 9 0 0,0-9 0 15,-7 7 12-15,7-7 16 0,0 0-3 0,0 0-1 16,0 0-4-16,-3 9 0 0,3-3-8 0,0-6 12 0,0 10-12 0,0 5 0 15,0-8 0-15,0 8 0 0,0-2 0 0,3-1 0 16,4 1 0-16,-7 6 0 0,0-7 9 0,7 7 3 16,0 3 0-16,-3-3 0 0,3 0-12 0,0-4 0 15,0 7 0-15,-3-3 0 0,3 3-9 0,3 0-4 16,-10 6-1-16,7-3 0 0,4 3 14 0,-4-2 0 16,0 2 0-16,0 0 0 0,4 0 0 0,-1 10-9 15,-3-4 9-15,4 4-8 0,0 0 8 0,3-1 0 16,-4-2 0-16,4 9 0 0,-3-4 0 0,3 1-8 15,-3 3 8-15,6 6-8 0,-10 0 0 0,4-3 0 16,-4 4 0-16,7-7 0 0,-10-1 8 0,6-2 14 16,-3 3-3-16,0-3-1 0,0 0-10 0,4-1-14 0,-8-5 3 15,1 9 1-15,3-3 10 0,-3 2 0 0,3-2 0 0,-7 3 0 16,3-3 0-16,4 0 11 0,-7-7-3 16,7 7 0-16,-7-10-8 0,7 7-11 0,-7-4 3 0,4 1 0 15,3 3 8-15,-7-4 0 0,0 4 0 0,3-4 0 16,1 1 8-16,3-4 3 0,-7 0 1 0,0 1 0 15,4-4-12-15,-4-3 0 0,0 3 0 0,0-3 0 32,7-6 0-32,-7 3 0 0,0 0 0 0,0 0 0 0,0-6 8 0,0-1-8 0,0 4 8 0,0-6-8 15,0 6 0-15,0-7 8 0,0 7-8 0,0-7 0 16,0 1 16-16,0 6-3 0,0-10 0 0,3 4 0 16,-3 6-13-16,0-7 0 0,0-2 0 0,0 2 0 15,7-3 0-15,-3 4-10 0,-4 3 2 0,0-4 0 16,0-2 8-16,0 2 0 0,3-2 8 0,-3 2-8 0,-3-2 0 15,3-1 9-15,0-6-9 0,0 6 0 16,0 1 8-16,0-1-8 0,0-9 0 0,0 3 0 0,0 7 0 0,0 2 0 16,0-2 0-16,0-10 0 0,3 9 0 0,-3 1 0 15,0-7 0-15,0 6-9 0,0 1 9 0,0-1 0 16,0-9 0-16,0 3 0 0,0 7 0 0,7-1 0 16,-7 0 0-16,0-6 0 0,-7 7 0 0,7-10 0 15,7 6 0-15,-7-6 0 0,0 6 0 0,0 4 0 16,0-10 0-16,0 0 0 0,0 9 0 0,0-9 0 15,-7 6 8-15,7-6-8 0,7 7 0 0,-7-7 0 16,0 9 0-16,0-9 8 0,0 0-8 0,0 10 0 16,0-10 0-16,0 0 0 0,-7 9 0 0,7-9 0 15,0 0 0-15,0 3 8 0,-3 7-8 0,3-10 8 0,0 6-8 16,0-6 8-16,0 3-8 0,0-3 0 16,0 9-8-16,0-9 8 0,0 0 0 0,0 3 0 0,-4 7 0 0,4-10 0 15,0 0 0-15,0 0 0 0,0 0 0 0,0 0 11 16,0 0-11-16,0 0 0 0,0 0 0 0,0 0 0 15,0 0 0-15,0 0 0 0,0 0 0 16,0 0 0-16,0 0 0 0,-7 9 0 0,7-9 0 0,0 0 0 16,0 0 0-16,0 0 0 0,0 0 0 0,0 0 0 15,0 0 0-15,0 0 0 0,0 0 9 0,0 0-9 16,0 0 9-16,0 0-9 0,0 0 12 0,0 0-12 16,0 0 16-16,0 0-3 0,11 3-1 0,-11-3 0 15,0 0-4-15,3 7 0 0,8-4-8 0,-4-3 12 16,0 0-12-16,4 0 0 0,-1 0 8 0,4 0-8 15,4 0 0-15,-4 0 0 0,0-3 0 0,7 3 0 16,-7-7 8-16,8 7-8 0,-8-3 0 0,7 3 0 0,-7 0 0 16,0-3 8-16,0-3-8 0,4 6 0 0,-4 0 0 0,-4 0 0 15,5 0 0-15,-1-3 0 0,0 3 0 0,3-7 8 16,-2 7-8-16,6-3 0 0,-7-3 8 0,3 3-8 16,12 3 11-16,-5-9-11 0,1 9 12 0,0-10-4 15,3 7 0-15,4-6-8 0,3 9 10 0,0-10-10 16,1 7 8-16,-8-3-8 0,4 3 0 0,-4-1 0 15,0-2 0-15,0 3 0 0,-10-3 0 0,7 6 0 16,-8-3 0-16,1 3 0 0,-1 0-19 0,-2-7-2 16,-5 7-1-1,4 0 0-15,-3 0-107 0,-8 0-22 0,-3 0-4 0,0 0-1058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28:35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14958 5715 918 0,'0'0'40'0,"10"0"9"16,1-3-39-16,0 0-10 0,-1-4 0 0,1 7 0 15,-1-9 60-15,4 9 9 0,1-3 3 0,-5-3 0 16,4 6-58-16,0 0-14 0,0-7 0 0,1 1 0 0,-1 6 0 0,0 0-10 16,0-3 2-16,0-3 0 15,-3 6-29-15,-1 0-6 0,4 0-1 0,-3-3 0 0,-1 3 44 0,1-7 0 16,-11 7 0-16,0 0 0 0,7 7 61 0,-7-7 8 16,0 0 2-16,0 0 0 0,0 0 21 0,0 0 4 15,0 0 0-15,0 0 1 0,0 0-22 0,-7 3-5 16,7-3-1-16,-7 6 0 0,-4-3-12 0,-3 3-2 15,4 1-1-15,-4-7 0 0,-1 0-7 0,-2 0-2 16,-1 0 0-16,1 0 0 0,-1 0-10 0,-3 0-3 16,0 0 0-16,-4-7 0 0,0 1 10 0,0 6 2 15,-3 0 0-15,-3 0 0 0,-1-3-24 0,4 3-5 0,-4-6-1 16,-3 6 0-16,-1 0 29 0,-3 0 5 0,4 0 2 16,0 0 0-16,0 0-24 0,3 0-5 0,-3 0-1 0,3 6 0 15,-3-6-6-15,3 3-2 0,-3-3 0 0,3 6 0 16,-4 1-3-16,5-7-1 0,3 0 0 0,3 0 0 15,0 0 13-15,0 6 3 0,4-6 0 0,0 3 0 16,3-6-32-16,4 3-7 0,4 0-1 0,-4 0 0 16,3 0 16-16,4 0 0 0,-4 0 0 0,4 0-9 15,4 3 9-15,3-3 0 0,-7-3 0 0,7 3-8 32,0 0-15-32,0 0-2 0,0 0-1 0,0 0 0 15,0 0-91-15,0 0-19 0,0 0-3 0,0 0-1 0,0 0-81 0,10 0-17 0,15 3-3 16,-4 3-1-16</inkml:trace>
  <inkml:trace contextRef="#ctx0" brushRef="#br0" timeOffset="902.308">14785 6653 748 0,'0'0'33'0,"0"0"7"0,0 0-32 0,0 0-8 0,0 0 0 0,0 0 0 16,0 0 136-16,0 0 24 0,0 0 6 0,0 0 1 15,0 0-104-15,0 0-21 0,-11 0-4 0,1 0-1 16,3 0 7-16,-4 6 2 0,1-6 0 0,-5 0 0 16,-2 0-4-16,3-6-1 0,0 6 0 0,-4 0 0 15,-3 0 13-15,-4 6 2 0,4-6 1 0,0 3 0 16,-4-3 11-16,0 0 1 0,-3 0 1 0,0 3 0 16,-7 3-15-16,-4-2-3 0,-4-4-1 0,1 9 0 15,3-9-7-15,-3 6-2 0,-4-3 0 0,0-3 0 16,0 3 5-16,4-3 1 0,-4 0 0 0,0 0 0 15,1 0-7-15,2-3-1 0,1 3 0 0,0 0 0 16,-4 0-10-16,3-3-2 0,5-3-1 0,2 6 0 16,1 0-12-16,3-3-3 0,0-3 0 0,1 6 0 0,2 0-12 15,1 0 0-15,0 0 0 0,0 6 0 0,0-3 0 0,-1-3 0 16,1 0-9-16,3 6 9 0,1-3 0 0,3-3 0 16,-8 3 0-16,8 4 0 0,-3-4-8 0,6-3-3 15,0 6 0-15,4-3 0 16,0-3-53-16,3 0-10 0,4 0-2 0,7 0-1 15,0 0-165-15,0 0-33 0</inkml:trace>
  <inkml:trace contextRef="#ctx0" brushRef="#br0" timeOffset="3488.427">16542 7854 345 0,'0'0'31'0,"3"-10"-31"16,4 10 0-16,-7 0 0 0,7-9 232 0,0 9 41 15,-7 0 8-15,4-10 2 0,0 10-211 0,-4 0-41 16,7-3-9-16,-7 3-2 0,0 0-20 0,0 0-8 16,0 0 0-16,0 0 0 0,0 0-4 0,0 0 0 15,0 0 0-15,0 0 0 0,0 0 12 0,0 0 0 16,0 0 8-16,0 0-8 0,0 0 46 0,0 0 5 15,-7 3 1-15,-1-3 0 0,-2 7 16 0,3-7 3 16,-4 3 1-16,1-3 0 0,-1 0-16 0,-3 0-4 0,0 6 0 0,0-6 0 16,-4 3-16-16,-3-3-4 0,0 6-1 15,-4-2 0-15,0-1-11 0,-3-3-1 0,-7 9-1 0,3-9 0 16,-7 10 7-16,4-10 2 0,-4 6 0 0,-3-3 0 16,3-3 7-16,-7 0 2 0,0 0 0 0,4 0 0 15,3 0-1-15,0-3 0 0,1-3 0 0,2 2 0 16,1-2-16-16,3 6-3 0,1-9-1 0,2 9 0 15,5 0 13-15,-5-3 4 0,5-7 0 0,-1 10 0 16,4 0-24-16,0-3-8 0,0 3 0 0,-4 0 0 16,4 0 0-16,3 3 0 0,0-3 0 0,1 0 0 15,-1 0 0-15,4 10-20 0,0-10 4 0,3 3 0 16,1 6-77-16,6-3-15 0,4-6-4 16,-3 10-608-16,-1-4-123 0</inkml:trace>
  <inkml:trace contextRef="#ctx0" brushRef="#br0" timeOffset="11645.619">10481 11400 57 0,'14'0'0'0,"-14"0"0"0,-3 0 0 0,-1 0 0 16,4 0 253-16,0 0 46 0,0 0 9 0,-7 0 1 15,-4 0-236-15,11 0-47 0,0 0-10 16,0 0-1-16,-10 0-15 0,10 0 0 0,0 0 8 0,10 0-8 16,-10 0 0-16,0 0 0 0,8 0 0 0,6-3 0 15,0 3 0-15,-14 0 14 0,0 0-4 0,0 0-1 16,17 3 26-16,-3-3 5 0,-14 0 0 0,0 0 1 16,0 0-7-16,15 6-2 0,-1-2 0 0,-4-4 0 15,-10 0-16-15,11 9-4 0,7-6-1 0,-4-3 0 16,-7 6-11-16,3-2 0 0,4-4 9 0,8 0-9 15,-5 6 12-15,1-6-1 0,-4 3-1 0,7-3 0 0,4 0 25 16,-1 0 5-16,-9 0 0 0,6 0 1 0,7-3 7 0,0 3 0 16,-3 3 1-16,-7-3 0 0,-4 0-11 0,7 0-2 15,4 3-1-15,-4-3 0 0,-7 0-19 0,10 0-4 16,1 6-1-16,0-6 0 0,0 3-11 0,-1-3 0 16,1 0 0-16,3 0 8 0,0 0-8 0,1 0 0 15,-5 0 0-15,8 0 0 0,10 0 0 0,-6 0 0 16,-12 0 0-16,8 0 8 0,3 0 10 0,1 0 2 15,-5 0 0-15,1 0 0 0,-4-3 8 0,1 3 3 16,2 3 0-16,1-3 0 0,-7 0-17 0,3 0-3 16,-3 0-1-16,-1 7 0 0,1-4-10 0,0-3 0 15,0 0 9-15,-1 6-9 0,8-3 0 0,-4-3 0 16,-3 3 0-16,3-3 0 0,0 0 0 0,1 7 0 0,-1-14 8 0,0 7-8 16,0 0 0-16,0 0 0 0,1 0 0 0,-5 0 0 15,5 0 0-15,-5 0 0 0,-3 0 0 0,4 0 0 16,3 0 0-16,-3 0 11 0,0-3-11 15,-1 3 12-15,1 3-12 0,3-3 10 0,-3 7-10 0,0-4 10 16,-1-3-10-16,1 0 0 0,3 6 0 0,-3-3 0 16,-4-3 0-16,0 7 0 0,4-7 0 0,0 3 0 15,-1-3 0-15,-2 0 8 0,2 0-8 0,1 0 0 16,0 0 11-16,-1 0-3 0,1-3-8 0,0-4 12 16,3 7 9-16,0 0 2 0,0 0 0 0,1-3 0 15,-5-3-10-15,5 6-1 0,-5 0-1 0,5 0 0 16,-5 0-11-16,4 0 0 0,1 0 0 0,-1 0 8 15,-3 0-8-15,-1 0 0 0,4 0 0 0,-3 0 0 0,3 0 0 16,-3 0 0-16,3 0 0 0,1 0 0 0,-1 0 0 0,0 0 0 16,0 0 0-16,0 0 0 0,4 0 0 0,0 0 0 15,0 0 0-15,3 0 0 0,0 0 8 0,-3-3 0 16,3 3 0-16,-3 0 0 0,-4 0 3 0,4 0 0 16,0 0 0-16,-1 0 0 0,1-7-11 0,-4 14 0 15,8-4 9-15,-5-3-9 0,-2 0 0 0,6 6 0 16,-3-3 0-16,3-3 0 0,4 0 0 0,-4 0 0 15,-3 0 0-15,3 0 0 0,0 0 0 0,1 0-10 16,-1 0 10-16,4 0-13 0,-4 0 13 0,4 0 10 16,0 0-2-16,-1 0 0 0,1 0-8 0,0 0-11 15,0 0 3-15,0 0 0 0,-1-3 8 0,-2-3 0 0,-1 6 0 16,0 0 0-16,1 0 12 0,-1 0 4 0,0 0 0 0,4 0 1 16,3-3-1-16,-6 3-1 0,-1 0 0 0,4 0 0 15,-1-7-15-15,1 7 0 0,4 0 0 0,-8 0 0 16,4 0-10-16,-1 0-2 0,-2-3 0 0,3 3 0 15,-4 3 20-15,7-3 4 0,1 0 1 16,-1 0 0-16,-3 0-13 0,3 7 0 0,0-7 0 0,-3 0 0 16,3 0 0-16,-3 0 0 0,0 0 0 0,3 0 0 15,-3 0 0-15,0 0-18 0,0 0 4 0,0-7 1 16,3 7 13-16,-3 0 0 0,0 0 0 0,-1 0 0 16,1 0 0-16,0 0 16 0,0 0-3 0,0 0-1 15,-4-3-12-15,4 3 0 0,-1 3 0 0,-2-3 0 16,3 0 0-16,3 0 0 0,0 7 0 0,4-7 0 15,0 0 0-15,-4 0 0 0,1 3 0 0,-1-3 0 16,-3 0 0-16,3 6 0 0,-3-3 0 0,0-3 0 0,-4 0 0 0,7 0 0 16,1 7 0-16,-5-4 0 0,-2-3 0 15,3 0 0-15,-1 0 0 0,5 0 0 0,-5 0 0 0,5 0 0 16,-8 0 0-16,0 0 0 0,4 0 0 0,-4 0 0 16,1 0-11-16,-1 0 11 0,4-3 0 0,-4 3 0 15,0 0 0-15,1 0 12 0,-1 0-12 0,4 0 0 16,-8 0 0-16,5 0 0 0,-4 0 0 0,-1 0 0 15,5 0 0-15,-8 0 0 0,0-7 0 0,4 7 0 16,-1 7 0-16,-2-7 0 0,-1-7 0 0,4 7 0 16,-1 0 0-16,1 0 0 0,0 0 0 0,3 0 0 15,-7 0 0-15,4 0 0 0,0-3 0 0,0 3 0 16,-4 0 0-16,0 0 0 0,0-6 0 0,1 6 13 16,-5 0-1-16,4 0-1 0,-3 0-11 0,-4 0-12 0,4 0 2 0,-4 0 1 15,-3 0 9-15,3 0 12 0,-3 0-2 0,-1 6-1 16,1-6-9-16,0 3 0 0,-1-3 0 0,1 0 0 15,-4 0 0-15,4 0 0 0,-4 0 0 0,0 0 0 16,3 0 14-16,1 0-2 0,-4-3-1 0,0 3 0 16,0 3 3-16,-3-3 1 0,3-3 0 15,-3 3 0-15,-1 3-3 0,1-3-1 0,-1-3 0 0,-2 3 0 16,-8 0-11-16,0 0 12 0,7 0-12 0,3-6 12 16,-3 6-12-16,-7 0 0 0,0 0 0 0,0 0 0 15,7 0 0-15,-7 0 0 0,0 0 9 0,11 0-9 16,-11 0 11-16,0 0-3 0,7-3 0 0,-7 3 0 15,7 0-8-15,-7 0 8 0,7-7-8 0,-7 7 8 16,0 0-8-16,7 0 8 0,4-3-8 0,-4 3 8 16,-7 0-8-16,0 0 0 0,7-3 0 0,0-3 0 15,0 6 0-15,-7 0 0 0,0 0 0 0,7 0 0 0,4 0 0 0,-8 0 0 16,-3 0 0-16,0 0 0 0,7 0 0 0,-7 0 0 16,0 0-8-16,0 0 8 0,0 0-10 0,11 0 10 15,-11 0-13-15,0 0 5 0,0 0-8 0,0 0-2 16,0 0 0-16,0 0 0 15,7 0-115-15,-7 0-23 0</inkml:trace>
  <inkml:trace contextRef="#ctx0" brushRef="#br0" timeOffset="14451.322">2526 11852 345 0,'0'0'31'0,"0"0"-31"15,0 0 0-15,0 0 0 0,-4-10 328 0,-3 10 60 16,4-9 12-16,-8 9 3 15,4 0-351-15,0-3-71 0,0 3-13 0,-4 0-4 0,4 0 22 0,-3 0 4 16,-1 0 1-16,1 0 0 0,-1 0 9 0,-3 0 11 16,3-7-3-16,-3 7 0 0,4 0 22 0,-4-3 4 15,3 0 1-15,-3-3 0 16,-7 3 21-16,7-3 5 0,-8 6 1 0,8-4 0 0,-7-2-14 0,4 6-2 16,-5-3-1-16,8 0 0 0,-10-3-30 0,2 2-7 31,-2-2 0-31,3 3-8 0,-4 3 0 0,0-6 0 0,0 6 0 0,-6-3 0 0,2 0 0 0,-2-4 13 15,2 7-4-15,-2 0-1 0,3-3 17 0,-8-3 3 0,8 6 1 16,-4-3 0-16,4 3-6 0,-4-3-2 0,4-4 0 16,-4 7 0-16,8-3 9 0,-5-3 2 0,1 6 0 15,3-10 0-15,-3 10-16 0,4-3-4 0,-1-6 0 16,0 6 0-16,4-3 2 0,-4 2 0 0,1-2 0 0,2 3 0 16,8-6 13-16,-10 9 2 0,10-4 1 15,-8-2 0-15,1 6-20 0,7-3-10 0,0 3 10 0,-4 0-10 16,4-6 8-16,0 6-8 0,4 0 0 0,6 0 9 15,-7 6 1-15,1-3 0 0,10-3 0 0,0 0 0 16,0 0 0-16,0 0 0 0,-4 0 0 0,4 0 0 16,0 0-1-16,0 0 0 0,0 0 0 0,0 0 0 15,0 0-9-15,0 0 0 0,0 0 9 0,0 0-9 16,0 0 12-16,0 0-1 0,0 0-1 0,0 0 0 16,0 0-2-16,0 0-8 0,0 10 12 0,4-4-4 0,-4-6 0 15,0 6-8-15,7 10 12 0,-4-7-4 0,1-3 0 16,3 10-8-16,-7-3 12 0,4-1-4 0,3 7-8 0,-4-6 0 15,1 9 0-15,3-1 0 0,-4-2 0 0,8 10 0 16,-11-4 0-16,10-3 0 0,-10 6 0 0,11-3 0 16,-7 13-12-16,3-4 12 0,-4 0 0 0,1 4 0 15,6-3 0-15,1 5 12 0,-11-5-12 0,3 6 0 16,4-4 0-16,-3 1 0 0,3 0 0 0,-4-4-14 16,-3 7 5-16,8-7 1 0,-5 7 8 0,-3 0 0 15,0-7 0-15,-11 7 0 0,8 3 8 0,-4-3-8 16,3 0 8-16,-3 2-8 0,0-2 0 0,-3 3 9 15,-1-3-9-15,-3 3 0 0,3-3 8 0,1 9-8 0,-4-6 0 16,3-1 0-16,8-2 8 0,-8 3-8 16,0-6 0-16,8-4 0 0,-4 1 11 0,-4-4-11 0,8-3 10 0,-4-3-10 15,3 4 0-15,4-7 0 0,-3 9 0 0,3-9 0 16,-7 6 0-16,7-3 0 0,0 3 0 0,0-2 0 16,0 2 0-16,0-6 0 31,7 0 0-31,-4 6 0 0,-3-3 0 0,0-3 8 0,4 0-8 0,3 6 0 15,-7-6 0-15,3 0 0 0,4 0 8 0,-3-3-8 0,-4 0 0 0,7-4 0 16,-4 1 0-16,-3 0 0 0,0-7 8 0,0 4-8 0,4-4 11 0,-4 0-11 16,0-9 22-16,7 10-2 0,-7-7-1 0,0-3 0 15,4 9-2-15,-4-9 0 0,7 7 0 0,-7-7 0 16,3 3-7-16,-3-3-2 0,0 0 0 0,4 9 0 16,3-6-8-16,-7-3 0 0,0 0 0 0,3 7 8 0,8-4-8 15,-11-3 0-15,0 0 0 0,0 0 0 0,3 0 0 16,8 0 0-16,-11 0 0 0,7 0 0 0,-7 0 8 15,14 0-8-15,-3 0 0 0,3 0 8 0,-4-3-8 0,1 3 0 16,3-7 0-16,-3 7 8 0,3 0-8 16,0-3 0-16,4 0 0 0,-4-3 0 0,3 6 0 0,1-3 0 15,-4 3 0-15,0-7 0 0,0 7 8 0,7 0-8 16,1-3 0-16,-8-3 8 0,7 6-8 0,-4 0 0 16,5-6 0-16,2-1-11 0,1 7 11 0,7-9 0 15,3 6 0-15,4-7 0 0,-4 1 0 0,0 0 0 16,8 2 0-16,-1-2-8 0,7-7 0 0,-3 10 0 15,-7-3 0-15,7-7 0 16,3 3-156-16,8 4-32 0,42-22-5 0,-29-1-2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29:50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30342 10858 1036 0,'-7'-7'92'0,"0"4"-73"0,-3-3-19 0,3 3 0 15,-4-7 95-15,1 7 15 0,-1-3 3 0,4 3 1 16,-4-3-78-16,4 6-15 0,0 0-3 0,7 0-1 16,-7 0 13-16,7 0 2 15,0 0 1-15,0 0 0 0,0 0-21 0,0 0-12 0,0 0 12 0,7 0-12 16,7 6 17-16,0-3-3 0,8-3-1 0,-1 0 0 15,7 0 17-15,4 0 3 0,3-3 1 0,4-3 0 16,-4 6-18-16,4 0-4 0,3-4-1 0,4-5 0 16,0 9 1-16,7-9 1 0,0 9 0 0,0-3 0 15,7-4 16-15,-4 7 3 0,1 0 1 0,-5 0 0 16,1 0-10-16,-3 0-3 0,3 0 0 0,-4 0 0 16,4 7 3-16,-4-4 0 0,1 3 0 0,-4-3 0 15,-1 3-1-15,-2-3 0 0,-4 1 0 0,-4 5 0 0,-3-3-10 16,-4-3-3-16,-3 7 0 0,3-1 0 0,-7-6 8 0,-3 10 2 15,-4-7 0-15,3 4 0 0,-3-7 17 0,-3 9 3 16,0-2 1-16,-4-1 0 0,-4 1-4 0,1-1-1 16,-1 3 0-16,-3-2 0 0,4 2-7 0,-4 1-2 15,-4 6 0-15,4 0 0 0,-3 3-10 0,-4-1-1 16,3 1-1-16,-3 10 0 0,0-4-14 0,0 7 0 16,3-1 0-16,1-3 0 0,-1 10 0 0,1 0 0 15,-1 0 0-15,1 3 0 0,3-1 0 0,-4 8-8 16,4 2 8-16,0 0 0 0,0 1-8 0,0-1 8 15,4 0 0-15,-1 0 0 0,1 1 0 0,-1 5 0 16,1 4 0-16,-1-6 0 0,1 12 0 0,0-7 0 16,3 1 0-16,-4-3 0 0,4 9 0 0,0-4 0 0,0 8-8 0,0 2 8 15,0-3 0-15,0 0 0 0,0 3 10 0,4 1-2 32,0-1-8-32,-4 0 0 0,0 7 0 0,3-7 0 15,-3-3 0-15,0 3 0 0,4-3 0 0,-4 4 0 0,4-1 0 0,-4-3 0 0,3 3 8 0,1-3-8 16,-8 0 0-16,8-6 8 0,3 6-8 0,-3-6 0 15,-4 3 0-15,3 0 8 0,-3 0-8 0,4-3 0 16,0-3 8-16,-4 0-8 0,-4-7 8 0,4 7-8 16,-3-4 14-16,-1-2-2 0,1 5 0 0,-1-8 0 15,-3-1-12-15,4 7 0 0,-8-7 0 0,4-3 0 16,-3-3 9-16,-1 6-1 0,4 1 0 0,-3-7 0 16,-8-3 0-16,8 0 0 0,-1 0 0 0,-3 6 0 15,4-10-8-15,-5 1 0 0,1-3 9 0,0 0-9 16,4-4 12-16,-1 7-3 0,1-7 0 0,-1-2 0 0,1-1-1 15,3 0-8-15,-7 1 12 0,7-1-4 0,-7 0-8 16,7 1 0-16,-4-4 0 0,-3-3 0 0,3 3 0 0,1-3 0 16,-1-3 0-16,4-3 0 0,-3 3 12 0,-1-3-2 15,4-7-1-15,0 7 0 32,0-6 7-32,0-1 0 0,-3 4 1 15,3-10 0 1,0 4 2-16,0-1 0 0,0 1 0 0,0-7 0 0,0-3-3 0,0 9 0 0,0-9 0 15,0 0 0-15,-4 6-7 0,4-6-1 0,0 0-8 0,0 0 12 0,0 0-12 0,0 0 8 0,0 0-8 16,0 0 0-16,0 0 10 0,0 0-10 0,0 0 10 0,0 0-10 0,0 0 8 0,0 0-8 16,0 0 0-16,-7 3 9 0,0-3-9 0,0 0 0 15,4 0 0-15,-8 0 0 0,4 0-12 0,0 0 12 0,0 0-12 16,-4 7 12-16,1-4-10 0,-4-3 10 16,3 0 0-16,-7 3-9 0,1-3 9 0,-1 0 0 0,0 6 0 0,1-3 0 15,-8-3 0-15,4 7 0 0,-7-4 0 16,3 0 0-16,-3 6 0 0,-7-2 8 0,-4-4 0 0,3 6 0 15,1 1 3-15,0-7 1 0,-4 6 0 0,0-3 0 16,4 1 1-16,3 2 1 0,1-3 0 0,-5-2 0 16,4 2-5-16,1-3-1 0,-5 0 0 0,1 6 0 15,0-2-8-15,3-4-11 0,0 0 3 0,4 3 0 16,0-3-5-16,3-3-1 0,1 7 0 0,-5-4 0 16,5 3-26-16,2-3-6 0,1 0-1 15,4 4 0-15,3-4-146 0,-4-3-30 0</inkml:trace>
  <inkml:trace contextRef="#ctx0" brushRef="#br0" timeOffset="56104.839">12555 6264 1494 0,'14'0'66'0,"-14"0"14"0,4-13-64 0,0 4-16 0,-1-1 0 0,4-2 0 16,0 2 53-16,0 1 8 0,-3 3 2 0,-1-4 0 15,-3 1-55-15,0 0-8 0,-3-1-8 16,3 7 8-16,-7-3 0 0,3-7-8 0,1 10 8 0,-8-3 0 16,-7 3-11-16,4-4 2 0,0 4 0 0,-7 3 0 15,0-3 9-15,0-3 0 0,0 6-9 0,-4-3 9 16,0 3 28-16,0-7 9 0,1 7 3 0,-1 0 0 16,-3 0-8-16,-4 0-2 0,-3 0 0 0,0 0 0 15,3 0 10-15,-7 0 1 0,0 7 1 0,-3-4 0 16,3-3-22-16,0 9-5 0,-7-6-1 0,4 7 0 15,3-1-3-15,-7 4-1 0,-7-7 0 0,4 7 0 16,3-4 2-16,4 3 0 0,0 7 0 0,-4 0 0 0,-4 3 0 0,8 3 1 16,7-3 0-16,-1 6 0 0,1-3-1 0,7 0-1 15,7 1 0-15,0 5 0 0,-8-9-11 0,5 9-11 16,2 1 3-16,8-4 0 0,0-3 8 0,0 6 0 16,-7 1 0-16,7 2 0 0,10 4 0 0,-3-7 0 15,-7 4 0-15,4 2 0 0,6-2 12 0,8-1-3 16,3 4 0-16,-7-4 0 0,0-2-9 0,10 2 10 15,8-2-10-15,3-1 10 0,-7 0-10 0,7 1 12 16,8-4-12-16,-1-3 12 0,4 3-12 0,-1-3 12 16,5 0-12-16,6-3 12 0,7 0 0 0,-3-6 0 15,-7 3 0-15,7 0 0 0,7-7 9 0,0 7 3 16,0-7 0-16,3 1 0 0,0-4-7 0,4-2-1 16,0-4 0-16,4 6 0 0,3-6-6 0,0-3-2 0,-7 7 0 0,3-14 0 15,1 4-8-15,-1-6 0 0,-3-1 0 0,4 1 8 16,-1 6 2-16,-3-7 0 0,0-2 0 0,-7-7 0 15,-3 10 18-15,3-13 3 0,-8 9 1 0,1-6 0 16,-3-3-16-16,-5 4-4 0,-2-4 0 0,-1 0 0 16,-3 0 7-16,-1 0 1 0,-6-6 0 0,3 2 0 15,-3-2 4-15,-7-3 2 0,3 0 0 0,-7-4 0 16,0-6 0-16,-3 7 0 0,-1-7 0 0,-3 0 0 16,-3 0-6-16,-4-2 0 0,0 2-1 0,-4 6 0 15,1-5-5-15,-4-1-1 0,-4 6 0 0,1-9 0 16,-12 4-5-16,5-4 0 0,-4 0-8 0,-4 3 12 15,-7 0-12-15,4 1 11 0,-7 5-11 0,-4-3 10 16,4 7-10-16,-4 0 0 0,-4-1 0 0,5 4 0 16,-5 0 0-16,1 0 0 0,-7 6 0 0,3 0 0 15,0 6-21-15,0-3 3 0,7 0 1 0,-3 10 0 16,3 0-38-16,0-4-7 0,4 4-2 0,0 6-818 16,3-7-164-16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31:04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5098 12498 345 0,'-11'-10'31'0,"8"7"-31"0,-1-6 0 0,-3-1 0 0,-4 7 326 0,8-6 59 16,3-1 12-16,-7 1 3 0,0 0-314 0,-4 2-62 16,4-2-13-16,0-1-3 0,0 1-8 0,-4 0 0 15,8-1-10-15,-4 4 10 0,3-3 0 0,1-1 0 16,-8 4 0-16,4-7 0 0,7 10 16 0,-3-3 10 15,-1-3 2-15,4 9 0 0,0 0 7 0,0 0 1 16,7-4 1-16,-7 4 0 0,0 0-28 0,11 0-9 16,3 0 0-16,3 0 0 0,-6 0 0 0,3 10 0 15,4-7 0-15,10-3 0 0,-3 9 0 0,3-9 16 16,4 7-3-16,-1-4-1 0,5-3 0 0,-1 3 0 16,0-3 0-16,8-3 0 0,6 3 4 0,-7 0 0 0,11 0 0 0,0 0 0 15,4 3-8-15,3-3-8 0,0 6 11 0,0-6-11 16,-1 0 11-16,1 0-11 0,11 0 10 0,7 3-10 15,-4-3 0-15,3 0 8 0,1 0-8 0,7 0 0 16,3 0 0-16,4 0 0 0,3 0 0 0,0-3 0 16,7 3 0-16,8-6 11 0,-8 3-11 0,11 0 10 15,-4-4-1-15,1 4 0 0,-1-3 0 0,7 3 0 16,-10 3 1-16,11-6 0 0,-4 2 0 0,-1 4 0 16,5-3 2-16,-4 3 0 0,0-6 0 0,7 6 0 15,-1 0-12-15,-2 0 8 0,-1 0-8 0,1 0 8 16,3-3-8-16,0 3 0 0,-7 0 0 0,3 0 8 15,7-6 2-15,-6 6 0 0,3 6 0 0,-7-6 0 16,0-6 13-16,-4 6 2 0,7 0 1 0,-6 0 0 16,3 0-5-16,-8 0-1 0,-2-4 0 0,-1 1 0 15,0-3 2-15,1 6 0 0,-12-3 0 0,1-3 0 0,7 3-14 0,0-4-8 16,-4 7 8-16,-3 0-8 16,-4-3 0-16,7 3 9 0,-3-3-9 0,-1-3 0 0,1 6 0 0,0-3 0 15,-4-4 0-15,0 7 0 0,4 0 0 0,0-3 0 16,-1 3 0-16,1-6 0 0,-7 6 8 0,0-3-8 15,-1 0 0-15,1-4 0 0,0 7 0 0,-8 0 0 16,-6 0 0-16,-1-3 0 0,-3-3 9 0,-3 6-9 16,-1-3 0-16,-3 3 9 0,-3-6-9 0,-4 2 8 15,0 4-8-15,-4 0 8 0,-3 0 4 0,-4 0 0 16,-7 0 0-16,1 0 0 0,-1 0-12 0,-3-3 8 0,-1-3-8 16,-6 6 8-16,3-9-8 0,1 9 12 15,-5-4-12-15,1 1 12 0,-4-3-12 0,-3 6 0 0,3-3 0 0,-3-3 8 16,3 6-8-16,-4 0 0 0,-2 0 0 0,2-4 0 15,1 4 0-15,-4-6-11 0,-4 6 3 0,5 0 0 32,-5 0-29-32,1 0-6 0,-1-3-1 0,1 3 0 15,0 0-29-15,-1 0-7 0,1 0 0 0,-1 3-1 16,-3 3-101-16,4-2-20 0,-4 5-4 0,4-3-614 0</inkml:trace>
  <inkml:trace contextRef="#ctx0" brushRef="#br0" timeOffset="1060.347">17826 12250 1324 0,'0'0'118'0,"0"0"-94"0,-7-6-24 0,3 3 0 15,1-4 133-15,3 7 23 0,-4-3 4 16,1-3 0-16,3 6-125 0,0 0-26 0,0 0-9 0,-4-6 0 16,4 6 0-16,0-10 0 0,4 4 0 0,-1-7 0 15,4 10 0-15,-3-6 0 0,6 3 10 0,5-1-10 16,-5 1 0-16,8-3 0 0,-1 9 0 0,5-10 0 15,-5 10 26-15,8-3 0 0,0 3 0 0,-1-3 0 16,8-3-26-16,3 6 8 0,4 0-8 0,3 0 0 16,1-3 9-16,6-4-9 0,4 7 10 0,4 0-10 15,2 0 22-15,9-3-2 0,6-3 0 0,3 3 0 16,4-7 7-16,11 10 1 0,0-3 0 0,7-3 0 0,6 3 4 16,1 3 2-16,4-7 0 0,6 4 0 0,7 3 6 0,8 0 2 15,0 3 0-15,6 4 0 0,4-4-22 0,7 6-5 16,8 1-1-16,-1-1 0 0,0 1 0 0,4-1 0 15,10-3 0-15,4 10 0 0,3-13-14 0,4 6 9 16,-7 1-9-16,0-7 8 0,0 6 20 0,3 4 3 16,4-13 1-16,0 9 0 0,0 1-10 0,0-7-2 15,3 6 0-15,-3 1 0 0,-7-10-6 0,0 9-2 16,-7 1 0-16,0-7 0 0,-1 6-12 0,-2 0 0 16,-15 1 0-16,4-7 0 0,-8 6 0 0,-6 4-16 15,-8-4 3-15,-6 1 1 16,-1-1-36-16,-6-6-6 0,-11 13-2 0,-4-10 0 15,-3 4-172-15,-8-1-36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32:21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17170 12159 1378 0,'-14'-9'61'0,"7"9"13"0,-4-4-59 0,0-2-15 0,-3 3 0 0,0-6 0 16,0 9 19-16,0-3 1 0,0-4 0 0,0 7 0 15,3-9-20-15,1 9-11 0,-1-3 2 0,4 0 0 16,3-4 9-16,-3 7 12 0,0-3-2 0,7 3-1 16,0 0 19-16,0 0 3 0,0 0 1 0,0 0 0 15,0 0 7-15,0 0 1 0,0 0 1 0,0 0 0 16,11 3 12-16,-1 7 3 0,1-7 0 0,0 3 0 15,3-3-14-15,0 4-2 0,0-4-1 0,4-3 0 16,3 6-1-16,3-3 0 16,1 0 0-16,0-3 0 0,3 0-2 0,7 0 0 0,1 0 0 0,-1 0 0 15,4 0-12-15,3-3-2 0,4-6-1 0,3 9 0 16,1-3 10-16,-1-4 1 0,4 4 1 0,0-3 0 0,7 6-14 0,0 0-3 16,0-3-1-16,3 3 0 0,4 0-3 0,0-3-1 15,0 3 0-15,4 0 0 0,-1 0-11 0,5 0 0 16,-1 0 0-16,0-7 0 0,3 7 0 0,-3 0 8 15,1-3 2-15,2-3 0 0,4 6 1 0,-3-3 0 16,-1-4 0-16,-2 4 0 0,-5 3 10 0,1-3 3 16,3-3 0-16,-4 6 0 0,1-3 0 0,-1-3 0 15,-3 6 0-15,0-4 0 0,-7 4 3 0,0 0 1 16,0 0 0-16,-3-3 0 0,-1-3-28 0,1 6 0 16,-1 0-14-16,-6 0 5 0,-1 0 9 0,0 0 0 15,-6 0 0-15,-1 0 8 0,-3 0-8 0,3 0 0 16,-7 6 0-16,1-6 0 0,-5 3 0 0,1 1 0 15,3-4 0-15,-6 0 0 0,-5 0 8 0,1 0-8 0,3 0 8 0,-3 0-8 16,0 0 0-16,-4 0 0 0,0 0 0 0,0 0 0 16,0-4 0-16,-3 4 12 0,0 4-2 0,-4-4-1 15,3 0-9-15,-2 0 0 0,-5 0 0 0,4 0 0 16,-3 0 8-16,-1 0-8 0,1 0 12 0,3 0-4 16,-7 0-8-16,4 6 10 0,-1-6-10 0,1 3 10 15,3-3-10-15,-3 0 0 0,-1 0 0 0,1 6 0 16,-1-6 0-16,-3 3 0 0,4-3 0 0,-4 0 0 15,0 0 0-15,4 0 0 0,-8 0 0 0,4 0 0 16,0 0 0-16,-7 0 0 0,0 0 8 0,0 0-8 16,0 0 0-16,0 0 0 0,0 0 0 0,0 0 0 0,0 0 0 15,7 3 0-15,-7-3 0 0,4 7 0 16,-4-7 0-16,0 0 0 0,7 3 0 0,-7-3 0 16,0 0-14-16,3 9 2 0,-3-9 0 0,0 10 0 15,0-10-78-15,0 9-15 0,-7 4-3 0,0-4-1105 16</inkml:trace>
  <inkml:trace contextRef="#ctx0" brushRef="#br0" timeOffset="2283.594">26928 12319 1728 0,'0'0'153'0,"0"0"-122"0,0 0-31 0,0 0 0 16,0 0 184-16,7 9 32 0,3 1 5 0,-3-1 2 16,4 1-183-16,3-1-40 0,0 4 0 0,7-1 0 15,4 1-16-15,3-4 0 0,0 10 0 0,11-10 0 16,0 4-4-16,7-4 0 0,3-6 0 0,1 7 0 16,3-1-2-16,6-6-1 0,9 7 0 0,-1-4 0 15,0-3 15-15,3-3 8 0,1 6-10 0,3-2 10 16,0-1 0-16,3 6 0 0,12-9 0 0,2 6 0 15,1-3 49-15,7-3 3 0,3 4 1 0,8-4 0 16,6 0-33-16,0 0-6 0,4 6-2 0,7-6 0 16,4 0 7-16,-4 0 1 0,0 0 0 0,3 0 0 15,8 0 16-15,-4-6 3 0,-7 2 1 0,0 4 0 16,0-3-29-16,-11-3-11 0,-6-3 8 0,-1 6-8 16,-7-7 11-16,-6 7-3 0,-5-3-8 0,-9-4 12 15,-8-2-12-15,-7 9 0 0,-7-7 0 0,-4 4 0 0,1-7 12 16,-1 4-4-16,-7 0-8 0,1 5 12 0,-1-5-12 0,-3 0 0 15,0-4-9-15,-7 10 9 0,-4-3-9 0,-7-4 9 16,0 10-8-16,-3-3 8 0,-7 0-12 16,-1-3 4-16,1 12 0 0,-4-3 0 0,-3 0-1 0,-4 7 0 31,0-4 0-31,0 6 0 0,0 1 9 0,-4 0 0 0,-3 5 8 0,0 4-8 0,0 0 12 0,-7-3-3 16,7 12 0-16,-7-2 0 0,4 2 1 0,-4 4 0 15,3-1 0-15,1 7 0 0,-4 3-10 0,3 6 10 16,1-6-10-16,-1 9 10 0,1 0-10 0,3 10 0 15,0 0 9-15,0 0-9 0,0 2 27 0,0 8 1 16,3-11 0-16,1 13 0 0,-4-2-20 0,3 11-8 16,1 1 8-16,-1 0-8 0,1 6 0 0,-4 3 0 0,3-3 0 0,4 9 0 15,-3-3 12-15,6 0-4 0,-3 4 0 16,1-4 0-16,2 0-8 0,-3 7 0 0,7-10 0 0,-7-7 0 16,0 4 0-16,0-3 0 0,4-3 11 0,-4 0-11 15,4-7 20-15,-4-3-3 0,-4-9 0 0,4 0 0 16,-3-3-2-16,-1-4-1 0,1-2 0 0,-1-4 0 15,1-3-2-15,-1-6-1 0,5-3 0 0,-8 0 0 16,3-7 5-16,1-3 0 0,-1-9 1 0,4 7 0 16,-3-7-17-16,-1-10 0 0,-3 7 0 0,4-7 0 15,3 7-11-15,-4-6-2 0,4-4-1 0,-3 1 0 16,-1-7-146-16,-3 6-28 0,0-9-7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34:28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7327 11178 1558 0,'0'0'69'0,"0"-4"15"16,-7-2-68-16,7 6-16 0,0-9 0 0,-7 9 0 0,4-7 15 0,-1 1-1 16,1 3 0-16,-5-3 0 0,8 6-22 15,-7-3-5-15,4-4-1 0,-4 1 0 0,7 6 14 0,0 0 0 16,0 0 0-16,0 0 0 0,0 0 15 0,0 0 5 15,0-6 2-15,0 6 0 0,-11-3 3 0,11 3 1 16,0 0 0-16,-7-7 0 0,0 7 7 0,0 0 2 16,4 0 0-16,-8 0 0 0,4 0-3 0,0 0-1 15,-11 0 0-15,4 7 0 0,4-7 4 0,-8-7 1 16,-3 7 0-16,0 0 0 0,-4 0 5 0,4 0 2 16,-4 0 0-16,0 0 0 0,8 0-19 0,-8 0-4 15,7 0-1-15,1 0 0 0,-8 0-10 0,7 0-1 16,4 0-8-16,-3 0 12 0,6 0-12 0,-7 7 0 15,4-7 0-15,0 3 0 0,0-3 0 0,-7 6 0 0,7-3 0 16,-4 0 0-16,0 7-12 0,4-4 4 0,-10-3 8 0,6 7-13 16,0-7 13-16,-3 3-12 0,0-3 12 0,3 3-12 15,1-2 12-15,-1-4 0 0,4 0 0 0,3 0 0 16,1 0 10-16,-1 0 2 0,11 0 0 0,0 0 0 16,0 0 19-16,0 0 4 0,11-10 1 0,-1 10 0 15,5-9-26-15,6 9-10 0,3-3 8 0,5-1-8 16,2-2 0-16,5 6-14 0,-1 0 2 0,4 0 0 15,-4 0 4-15,0 0 8 0,1-3-13 0,-1 3 5 16,4 0 8-16,-11 0-13 0,4-6 5 0,-4 6 8 16,-3 0-14-16,3 0 5 0,-7 0 1 0,0 0 0 15,0 0 8-15,-10 0-12 0,3 0 12 0,-3 0-12 16,-8 0 12-16,-3 0-10 0,0 0 10 0,0 0-10 16,0 0-4-16,0 0-1 0,0 0 0 0,0 0 0 15,0 0-4-15,-3-10-1 0,-8 10 0 0,-3 0 0 16,3 0-87-16,-6-3-17 0,10 3-4 0,-15 0-1 15,5 0-71-15,-1 0-13 0,-10 3-3 0,0-3-1 0</inkml:trace>
  <inkml:trace contextRef="#ctx0" brushRef="#br0" timeOffset="980.858">7472 11156 403 0,'0'0'36'0,"0"0"-36"0,0 0 0 0,0 0 0 16,-7-4 273-16,7 4 48 16,0 0 10-16,-4-6 1 0,1 3-224 0,3 3-44 0,0 0-10 0,0-6-2 15,0 6-20-15,0 0-5 0,0-10-1 0,0 10 0 16,7-6 0-16,-4 0 0 0,-3 6 0 0,7-10 0 16,-7 10 4-16,7 0 1 0,4-3 0 0,3-3 0 15,-3 6-12-15,6-3-3 0,1 3 0 0,3 0 0 16,0 3-4-16,4-3-2 0,3 0 0 0,4 0 0 15,3 0-10-15,1 6 12 0,-1-3-12 0,4-3 12 16,-4 7-12-16,7-4 0 0,-14-3 0 0,4 9 8 16,3-9-8-16,-3 3 0 0,0-3 9 0,-4 0-9 15,-3 0 11-15,0 0-3 0,3 0 0 0,-11 0 0 16,1 0 5-16,0 0 1 0,-4 0 0 0,3 7 0 16,-17-7-1-16,0 0 0 0,0 0 0 0,0 0 0 15,0 0-13-15,0 0-12 0,0 0 3 0,-14 3 0 0,4 3 9 0,-8-3-12 16,4-3 12-16,-4 0-12 0,1 6 12 15,-4-2 0-15,-1-4-9 0,1 0 9 0,-3 3 0 16,2-3 0-16,1 0 0 0,-3 0 0 0,6 6 0 0,-10-6 12 16,3 0-12-16,4 0 12 0,0 0 4 0,-1 3 0 15,1-3 1-15,7 0 0 0,4 0-5 0,-1 0-2 16,-7 0 0-16,8 0 0 0,6 0-10 0,-3 0-16 16,0 0 4-16,7 0 1 0,0 0 35 0,0 0 6 15,0 0 2-15,0 0 0 16,0 0-50-16,0 0-10 0,0 0-1 0,0 0-1 0,-3-3 18 0,3 3 3 15,0 0 1-15,0 0 0 0,7-6 8 0,-7 6 0 16,0 0 0-16,0 0 8 0,10 0-8 0,-3 0 0 16,-7 0-8-16,7 0 8 0,8 6 0 0,-8-6 0 0,-7 0 0 0,14 0 0 15,-4 3 0-15,1-3 0 0,3 0-9 0,-3 6 9 16,-11-6-19-16,7 4 1 16,3-4 0-16,-3 0 0 15,-7 0-14-15,0 0-4 0,0 0 0 0,0 0 0 16,0 0-68-16,0 0-13 0,0 0-3 0</inkml:trace>
  <inkml:trace contextRef="#ctx0" brushRef="#br0" timeOffset="5172.745">22458 8813 403 0,'-11'-6'17'0,"11"6"5"0,0 0-22 0,0 0 0 16,0 0 0-16,0 0 0 0,0 0 220 0,0 0 39 15,7-3 8-15,-7 3 1 16,0 0-204-16,0 0-42 0,7 0-8 0,4 0-2 0,-4 0-1 0,0 9-1 15,-3-6 0-15,3 7 0 0,3-4 30 0,-6 0 7 16,-4 10 1-16,0 0 0 0,3 2 15 0,1 4 3 16,-8 10 1-16,1-1 0 0,-4 10-15 0,3 0-2 15,1-1-1-15,-1-2 0 0,-10 3-31 0,7 3-6 16,3-4-2-16,1 1 0 0,-4 3-10 0,0-6 0 16,0-4 0-16,3 1 0 0,8-4 0 0,-1-3 0 15,-6-3 9-15,3-6-9 0,7 3 0 0,-4-3 0 16,-3-7-10-16,4 1 10 15,-4-4-163-15,0-9-25 0,0 0-6 0,0 0-1 0</inkml:trace>
  <inkml:trace contextRef="#ctx0" brushRef="#br0" timeOffset="5646.53">22391 8509 1695 0,'-18'-9'75'0,"18"9"16"16,0-10-73-16,0-2-18 0,-10 2 0 0,3 7 0 16,-1-6 84-16,5-1 12 0,-1 1 4 0,1 3 0 15,3-4-31-15,0 4-5 0,3-4-2 0,-3 7 0 16,-3-6-33-16,10 0-6 0,7-4-2 0,-3 4 0 16,-1-1-9-16,4 7-3 0,4-6 0 0,0-1 0 0,6 1 4 15,-6 9 1-15,0-6 0 0,-4-1 0 0,10 7-14 0,-2-3 11 16,-8-3-11-16,0 6 10 0,3 0-2 0,1 6 0 15,0-3 0-15,-4 7 0 0,-4-7-8 0,5 6-14 16,6 1 3-16,-7-1 1 0,-4 4 10 0,8-1 11 16,3-2-3-16,0 8 0 0,-7-5-8 0,1 3 0 15,-1-1 0-15,3-2 0 0,4 6 0 0,-6-1 0 16,-5-5-10-16,1 6 10 0,3-7 0 0,-4 7 0 16,-2-3 0-16,-5 3 0 0,4-7 0 0,-3 4 8 15,-4 0-8-15,-4-1 0 0,-3 1 8 0,0 0-8 16,3-1 0-16,-3 1 0 0,-10 0 10 0,-1 2-2 15,4-5 0-15,-7 9 0 0,0-3-8 0,-4 0 0 0,0-4 0 16,1 4 0-16,2-6 0 0,5 5 0 16,-8-5 0-16,4 6 0 0,0-10 0 0,0 1 0 0,-1 2 10 0,1 1-10 15,0-13 13-15,7 9-4 0,0-9-1 16,0 0 0-16,-7 0-8 0,6 0 12 0,5-3-12 0,-4-3 12 16,0 6-12-16,3-3 0 0,4-4 0 0,0 4 0 15,0-6 0-15,0-1-11 0,0 7 11 0,7 3-12 16,0 0-7-16,0 0-1 0,-7 0-1 0,7 0 0 31,0 0-112-31,0 0-23 0,0 0-4 0,0 0 0 0,0 0-32 0,7 3-7 0,7 7-1 16</inkml:trace>
  <inkml:trace contextRef="#ctx0" brushRef="#br0" timeOffset="6095.845">22800 9302 576 0,'0'0'51'0,"0"0"-41"16,0 0-10-16,0 0 0 0,-7 10 192 0,7-10 37 16,7 6 7-16,-7-6 2 0,-7 13-104 0,3-10-21 15,4 6-4-15,0-9-1 0,-3 9-21 0,-1-2-5 16,4-1-1-16,0 3 0 0,7 1-50 0,-3-1-11 15,-8 1-1-15,4-1-1 0,4-3 1 0,3 4 0 0,-7-1 0 0,0 4 0 16,4-4-19-16,3 1 0 0,-4-1 0 0,-6-6 0 16,-4 6 12-16,7-9 0 0,7 10-1 0,-7-10 0 15,0 0 9-15,0 0 3 0,0 0 0 0,0 0 0 16,7 3 6-16,-7-3 2 16,0 0 0-16,0 0 0 0,7-3 0 0,-7 3 0 0,0 0 0 0,0-10 0 15,7-5 9-15,-4-1 3 0,-6 0 0 0,-1-2 0 16,1-1-31-16,3-3-12 0,3 0 8 0,1 0-8 15,-11 0 8-15,10-6-8 0,4 9 8 0,-3-3-8 16,-1 0 0-16,1 10 0 0,3-7 0 0,0-3 0 16,0 9-9-16,0-6 9 0,-3 4 0 0,6-1 0 15,1 3 0-15,-1 1 0 0,-6 3 0 0,3-4 0 16,4 4-15-16,-4 2 4 0,0-2 1 0,3 6 0 16,-3-7-44-16,7 10-9 0,1-9-1 15,2 6-1-15,-3 3-152 0,4 0-31 0,-4 0-5 0</inkml:trace>
  <inkml:trace contextRef="#ctx0" brushRef="#br0" timeOffset="6564.022">23368 9161 1584 0,'0'0'70'0,"0"0"14"0,0 0-67 0,0 0-17 15,0 0 0-15,0 0 0 0,4 3 25 0,-4-3 2 16,0 0 0-16,3 10 0 0,-3-10 1 0,7 0 1 15,4 6 0-15,-4-3 0 0,0-3-29 0,3 0 0 16,-3-3 0-16,4-3 0 0,-4 6 12 0,4-3-3 0,-1-4-1 0,1 4 0 16,-1-6 6-16,-3 9 1 15,1-10 0-15,-1 10 0 0,0-9 23 0,0 3 5 0,0-1 1 0,-4-2 0 16,1 6-29-16,-1-3-6 0,1-1-1 0,-1 1 0 16,-3-3 8-16,0 6 0 0,-3-7 1 0,-1 1 0 15,-3-1-1-15,4 7-1 0,-4-6 0 0,0-1 0 16,0 10-3-16,-4-9 0 0,0 9 0 0,-3 0 0 15,0-3-12-15,4 3 0 0,-4 3 8 0,-1-3-8 16,-2 0 0-16,3 6 0 0,-4 4 0 0,4-7 0 16,0 6 0-16,-4 1-8 0,4 2 8 0,-4 1 0 15,4-4 0-15,0 10-8 0,7-7 8 0,-3 1 0 16,-1 6 0-16,4-7 0 0,3 7 0 0,4-6 0 16,0 6 0-16,0-7 11 0,4 7-3 0,-1-7-8 15,4 7 9-15,1 0-9 0,2-3 0 0,-3 3 9 16,4-1-9-16,-1-2 0 0,4 3-10 0,-3 3 10 0,3-10-8 0,-3 7 8 15,-1-6 0-15,1 2-9 0,-1 1-8 0,1-7-2 16,0 1 0-16,-1-1 0 16,1 1-36-16,-1-7-7 15,1 3-2-15,3-3-532 0,-3-3-106 0</inkml:trace>
  <inkml:trace contextRef="#ctx0" brushRef="#br0" timeOffset="8309.293">23968 9133 460 0,'0'0'20'0,"0"0"5"0,0 0-25 0,0 0 0 16,0 0 0-16,0 0 0 0,0 0 126 0,0 0 20 16,0 0 4-16,0 0 1 0,0 0-119 0,3 0-24 15,-3 0-8-15,0 0 0 0,0 0 16 0,7-3-2 16,-7 3 0-16,4-3 0 0,-4 3 34 0,0 0 6 15,0 0 2-15,0 0 0 0,3-7 22 0,-3 7 5 16,0 0 1-16,0 0 0 0,0 0-16 0,0 0-4 16,0 0 0-16,0 0 0 0,0 0-32 0,0 0-6 15,0 0-2-15,4-9 0 0,-4 9-10 0,0 0-2 0,0 0-1 0,0 0 0 16,0 0-11-16,0 0 0 0,0 0 0 0,0 0 0 16,0 0 0-16,0 0 0 15,0 0 0-15,0 0 0 0,0 0 0 0,0 0 0 0,0 0-9 0,0 0 9 16,0 0 0-16,0 0 0 0,0 0 0 0,0 0 0 15,0 0 0-15,0 0 0 0,0 0 0 0,0 0 0 16,0 0 0-16,0 0 0 0,0 0 0 0,0 0 0 16,0 0 11-16,0 0-1 0,0 0 0 0,0 0 0 15,7-3 7-15,-7 3 2 0,0 0 0 0,0 0 0 16,0 0-8-16,0 0-2 0,0 0 0 0,0 0 0 16,0 0-9-16,0 0 10 0,0 0-10 0,0 0 10 15,3-6-10-15,-3 6 0 0,0 0 0 0,0 0 0 16,0 0 8-16,0 0 0 0,0 0 0 0,0 0 0 15,0 0 2-15,0 0 0 0,0 0 0 0,0 0 0 0,0 0-10 16,0 0 0-16,0 0 9 0,0 0-9 0,0 0 8 0,0 0-8 16,0 0 10-16,0 0-10 0,0 0 27 0,0 0-1 15,0 0 0-15,0 0 0 0,0 0-13 0,0 0-2 16,0 0-1-16,0 0 0 0,8 0 13 0,-8 0 2 16,0 0 1-16,0 0 0 0,0 0 2 0,3-7 0 15,-3 7 0-15,0 0 0 0,0 0-28 0,0 0 0 16,0-6 0-16,-3-3 0 15,-1 9 0-15,0-10 0 0,4 7 0 0,-3 0 0 0,-1-3 8 0,-3 6-8 16,0-10 12-16,-3 10-4 0,6 0-8 0,-6 0 0 16,-1-3 0-16,4 3 8 0,0 0-8 0,0 3 0 15,0 4 0-15,3-4 0 0,-3 6 0 0,0 1 0 0,-3-7-8 16,-1 6 8-16,0 4 0 0,1-4 0 16,-1 7 0-16,1-1 0 0,-4-5 0 0,3 2-16 0,-3 7 4 0,7-9 1 15,-4 2 11-15,4-2 0 0,0 2 0 0,0-3 0 16,0 1 0-16,0-1 0 0,3 1 0 0,4 2 0 15,-3-9 0-15,3 7 0 0,0 2 0 0,0-2 0 16,3-1 0-16,1 1-8 0,-4-10 8 0,3 3 0 16,1 6 0-16,3 0 8 0,0 1 0 0,-7-10 0 15,7 3-8-15,4 3-12 0,-1-3 4 0,-3 4 0 16,0-4 8-16,4 0 0 0,0 6 0 0,-1-9 0 16,-10 0 0-16,7 7 0 0,4-4 0 0,-4-3 8 15,3 0 2-15,-2 0 1 0,-1 0 0 0,3 0 0 16,-10 0-11-16,7 0 10 0,0-10-10 0,0 7 10 15,0-3 6-15,0 3 2 0,1-7 0 0,-1 1 0 16,0 6 3-16,0-10 1 0,0-2 0 0,0 8 0 0,0-8 1 0,-4-1 0 16,1 0 0-16,-1-6 0 0,4 7-7 15,-3-10-2-15,-4 3 0 0,4 0 0 0,-1 0-5 0,1 0-1 47,-4-6 0-47,0 6 0 0,0 0-8 0,0-3 0 0,0 3 0 0,0-3 0 0,0 3 0 0,0 0 0 0,0 0 0 0,0 0 0 0,0-6 0 0,0 12 0 16,0-3 0-16,0 0 8 0,0-3-8 0,3 10 0 15,-3-7 0-15,0 6 0 0,4-5 8 0,-4 5-8 16,0-6 0-16,0 7 8 0,3-7-8 0,-3 6 10 16,0 1-10-16,0-1 10 0,0-2 8 0,0 2 2 15,-3 0 0-15,3-2 0 0,-4 2-20 0,1 4 0 16,3-4 0-16,0 4 0 16,-4-1-21-16,4-2-8 0,-3 3-2 0,3 5 0 0,0 4 31 0,0-6 0 15,0 6 0-15,0 0 0 0,0 0 0 0,-4-3 0 0,4 3 0 0,0 0 0 16,0-9-12-16,0 9 3 15,0 0 1 1,0 0 0-16,0 0-7 0,0 0-1 0,0 0 0 0,0 0 0 16,0 0-28-16,0 0-5 0,0 0-2 0,0 0 0 15,0 0-84-15,4 12-17 0,-1-2-3 0,1-1-828 0</inkml:trace>
  <inkml:trace contextRef="#ctx0" brushRef="#br0" timeOffset="9165.876">25195 7970 345 0,'0'0'31'0,"7"-10"-31"0,-3 10 0 0,-4 0 0 0,7-9 300 0,-7 6 53 16,4-4 11-16,-4 7 3 0,0 0-265 15,0 0-53-15,0 0-10 0,0 0-3 0,0 0-28 0,0 0-8 16,0 0 0-16,0 0 0 0,3-6 0 0,-3 6 0 15,0 0 0-15,0 0 0 16,0 0-27-16,0 0-3 0,0 0-1 0,0 0 0 0,0 0 18 0,-7-6 3 16,-4 6 1-16,4 6 0 0,-3-3 21 0,-1 0 5 15,-3 7 1-15,0-1 0 0,0 1 17 0,-4 2 3 16,1 4 1-16,-5-1 0 0,1-2 6 0,0 6 2 16,0 3 0-16,0-3 0 0,0 3-21 0,-1 0-4 15,1-1-1-15,0 11 0 0,0-10-13 0,0 9-8 16,3 0 8-16,4 10-8 0,-4-3 0 0,4 0 0 0,0 2 0 15,4 4 0-15,-1-3 0 0,0 3 0 0,1-3 0 0,3 9 0 16,-4-3 0-16,1 9 0 0,3-9 0 0,-4 7 0 16,0 5 0-16,4-5 0 0,0-1 0 0,-3-9 0 15,3 0 0-15,3 6 0 0,1-16 10 0,-4 7-10 16,7-10 36-16,-4 7 0 0,4-3 1 0,4-4 0 16,3-6-20-16,-4 3-4 0,4 0-1 0,4-2 0 15,-1 2 15-15,1-3 2 0,3-3 1 0,0 0 0 16,4 6-30-16,-4-6 0 0,7-3 0 0,-7-4 0 15,7 4 0-15,-3-6-12 0,3 6 1 0,0-7 0 16,0-2-16-16,1 8-3 0,-1-5-1 16,0-1 0-16,-3-2-130 0,-1-1-27 15,-3 1-4-15,0-7-2 0</inkml:trace>
  <inkml:trace contextRef="#ctx0" brushRef="#br0" timeOffset="10323.715">26102 8794 403 0,'0'0'36'0,"0"0"-36"16,0 0 0-16,0 0 0 0,0 0 265 0,0 0 47 15,0 0 8-15,0 0 3 0,0 0-195 0,0 0-38 16,0 0-8-16,0 0-2 0,0 0-25 0,0 0-6 0,0 0-1 0,0 0 0 15,0 0-28-15,0 0-7 0,0 0-1 0,0 0 0 16,0 0 10-16,0 0 2 0,0 10 0 0,0-1 0 16,0 1 2-16,-3 2 1 0,-5 1 0 0,-2 2 0 15,-8 1-15-15,1 3-4 0,-1 0 0 16,0 3 0-16,-3 0 4 0,4-4 0 0,-5 4 0 0,1 0 0 16,0 3 11-16,3-3 2 0,1-3 1 0,-1 3 0 15,0 0-14-15,8-3-4 0,-4-7 0 0,3 7 0 16,1-6-8-16,3 2 0 0,-1-8 9 0,-2 8-9 15,3-2 0-15,3-10 8 0,-3 6-8 0,4 1 0 16,-4-7 0-16,0 6 0 0,3-2 0 0,-3-4 0 16,4 3-20-16,-5-3 0 0,8-3 1 0,-3 3 0 15,-4-3-29-15,0 7-7 16,0-4-1-16,7-3 0 0,0 0-38 0,-4 0-8 0,-3-3-2 0,0-4 0 16,7 7-116-16,-3 0-23 0,-4-12-5 0</inkml:trace>
  <inkml:trace contextRef="#ctx0" brushRef="#br0" timeOffset="10708.572">25506 8816 1785 0,'0'0'79'0,"0"0"17"0,0 0-77 0,0 0-19 15,0 0 0-15,0 0 0 0,0 0 48 0,0 0 7 16,0 0 1-16,0 0 0 0,10 0-56 0,1 0 0 0,-11 0-8 0,11 7 0 15,-1-4 19-15,1 6 4 0,3 0 1 0,-4 1 0 16,1 2-16-16,0 1 8 0,3 3-8 0,0-1 0 16,-4 7 34-16,1 0 1 0,0-3 0 15,-1 9 0-15,1-6 5 0,-1 3 0 0,1-3 1 0,-4 3 0 16,4-3-17-16,-1 0-4 0,1 0-1 0,-1-3 0 16,1 3 9-16,-1 0 3 0,1 0 0 0,3-10 0 15,0 10-11-15,0-3-1 0,4-6-1 0,-4 6 0 16,0-7-2-16,4 7 0 0,3-7 0 0,-3 1 0 15,-4-4-16-15,3 10 0 0,8-6 8 0,-7-4-8 16,-1 4 0-16,-2-4 0 0,-5 1 8 0,4-1-8 16,-3 0 0-16,-1-6 0 0,-3 7-11 0,1-7 11 15,-1-3-33 1,-7 0 0-16,3 9 0 0,-3-9 0 0,0 0-145 0,0 0-29 0,0 0-5 0,0 0-2 16</inkml:trace>
  <inkml:trace contextRef="#ctx0" brushRef="#br0" timeOffset="11383.394">26776 9469 1821 0,'0'0'40'0,"0"0"8"0,0 0 1 0,0 0 3 0,0 0-41 0,0 0-11 15,0 0 0-15,0 0 0 0,0 0 12 0,0 0 1 16,0 0 0-16,10 6 0 0,-3-3-1 0,1 0 0 16,2 6 0-16,-3-2 0 0,0-1 0 0,4 3-1 15,-1 10 0-15,-3-6 0 0,1 2 8 0,2 1 1 16,1 6 1-16,-4-3 0 31,0 3-21-31,0 0 8 0,0-3-8 0,-4 3 0 0,1 0 22 0,-1-4 0 0,-3 1 0 0,0-3 0 0,0 3 15 0,0-7 3 16,0 7 1-16,-3 0 0 0,-1-4 13 0,1-5 2 0,-4 2 1 0,0 7 0 15,0-6-29-15,3-4-7 0,-3 10-1 0,4-6 0 16,-1-4-20-16,1 4 0 0,-1-7 0 0,1-3 8 16,-1 9-8-16,-3-5 0 0,3 2 0 0,-3-6-8 15,4 10-6-15,-1-7-1 0,-3 3 0 0,4-2 0 31,-4 2-53-31,0 1-12 0,0 2-1 0,-1-2-1 16,1-1-158-16,4 0-31 0,-1 1-6 0,4-10-2 0</inkml:trace>
  <inkml:trace contextRef="#ctx0" brushRef="#br0" timeOffset="12263.555">27915 8835 864 0,'0'0'76'0,"0"0"-60"16,0 0-16-16,0 0 0 0,0 0 143 0,0 0 25 0,0 0 6 0,0 0 1 15,0 0-110-15,0 0-21 0,7 9-5 0,-3-5-1 16,-1 5 20-16,1 0 4 0,3-5 1 0,-3 5 0 16,3 0 5-16,0 1 0 0,0-1 1 0,0 4 0 15,0-4 1-15,0 4 0 0,0 6 0 0,4-7 0 16,-1 1-22-16,-3 5-5 0,4 1-1 0,-4-3 0 15,7 3-30-15,-7 0-12 0,4-1 11 0,-4-2-11 16,3 6 0-16,1-3 8 0,3-7-8 0,-4 7 0 16,1-6 0-16,0 2 0 0,3-2 8 0,0-1-8 15,-4 1 0-15,1-4 0 0,0 4 0 0,-1-4 0 16,-3 1 0-16,0 2 0 0,4-5 0 0,-4 2 0 16,0-6-13-16,4 10 1 0,-1-13 0 0,-3 9 0 15,7-3-116-15,-3-3-24 0,-4-3-4 16,4 10-486-16,-1-10-98 0</inkml:trace>
  <inkml:trace contextRef="#ctx0" brushRef="#br0" timeOffset="12641.482">28614 8879 1209 0,'0'0'53'0,"0"0"12"0,0 0-52 0,0 0-13 16,-7 0 0-16,0-3 0 0,0-3 277 0,7 6 53 16,0 0 10-16,0 0 3 0,-7 0-287 0,7 0-56 15,0 0-12-15,-7 6-3 0,7-6 0 0,-4 9 0 0,0 1 0 0,1-4 0 16,-4 13 15-16,3-7-9 0,-3 7 9 0,0 0-8 16,0 3 8-16,0 0 0 15,-7 0-9-15,3 9 9 0,1-9 0 0,-8 9 0 0,1 1 0 0,-1-1 0 16,0 1 15-16,-3 2-3 0,-4-3 0 0,1 1 0 15,-1 5 0-15,4-2 0 0,0-1 0 0,0 7 0 16,3-10-12-16,0 1-15 0,1 5 3 0,-1-8 1 16,4 2 19-16,3-3 3 0,1 0 1 0,-1-2 0 15,4-4-12-15,0-4-12 0,4-5 2 0,3 6 1 16,-4-7-28 0,4 1-6-16,0-7-1 0,0-6 0 0,0 0-40 0,0 0-9 0,0 0-2 0,11-6-797 15</inkml:trace>
  <inkml:trace contextRef="#ctx0" brushRef="#br0" timeOffset="15698.33">28480 7803 1785 0,'0'0'79'0,"0"0"17"0,0 0-77 0,0 0-19 16,0 0 0-16,0 0 0 15,0 0 184-15,0 10 32 0,7 2 8 0,3-2 0 0,1-1-187 0,0 4-37 16,6-4-8-16,4 10-2 0,1-7 10 0,2-2-8 16,1 9 8-16,7-4-8 0,-1 4 8 0,8 3 0 15,0 0 0-15,0-3 0 0,3 9 0 0,1-3 0 16,-5-3 0-16,5 10 0 0,-5-4 0 0,1-3 0 16,4 6 0-16,-1 1 0 0,-3-1 0 0,3 10 0 15,4-7 0-15,-4 7 8 0,4 0-8 0,-7-1 0 0,0 4 8 16,-4-3-8-16,-7 3 14 0,-3-3-2 15,0 3 0-15,-4 0 0 0,-4-4 15 0,-2 4 2 0,-5-3 1 0,-3 3 0 16,0 6-30-16,-3-6 0 0,-1-6 0 0,1-1 0 16,-8 4 12-16,4-10-3 0,0 10-1 0,-3-6 0 15,-4-4-8-15,0 7 8 0,0-4-8 0,-4-3 8 16,4 4 0-16,-7 3 0 0,0-4 0 0,-4-3 0 16,0 7 4-16,1-7 0 0,-11-5 0 0,3 5 0 15,-3-3-12-15,3-3 0 0,0-3 0 0,-3 0 0 16,-4 0 25-16,8-3 7 0,-1 0 0 0,4-7 1 15,0 1-33-15,3-4 0 0,0 1 0 0,8-1 0 16,-1-6-19 0,1-3-10-16,-1 6-3 0,4-2 0 0,0-4 0 15,7 0 0-15,-7-4 0 0,7 4 0 0,-7 0-51 0,3-6-10 0,1 3-3 0,-1-6 0 16,4-1-128-16,0 1-25 0,4-13-6 16,3 0-1-16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41:20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2872 13959 172 0,'0'0'16'15,"0"0"-16"-15,0 0 0 0,0 0 0 16,3 0 277-16,8 0 53 0,-11 0 10 0,10-6 3 15,-10 6-272-15,4 0-55 0,6 0-16 0,1 0 8 0,0 0-8 16,-8 0 0-16,-3 0 0 0,11 0 0 0,-8 0 0 16,4 0 0-16,-7 0 0 0,14 0 0 0,-10 0 46 0,3 0 4 15,-7 0 1-15,0 0 0 0,0 0 30 0,11-3 7 16,-11 3 0-16,0 0 1 0,0 0 3 0,0-7 0 16,0 7 0-16,0-9 0 0,0 6-70 0,-7-7-14 15,3 7-8-15,-7-3 10 0,1 6-10 0,-4-3 0 16,3-3 0-16,-3 6 0 0,-7-4 0 0,7 4 0 15,-7 0 0-15,3 0 0 0,-7 4 20 0,4 2-2 16,-11-6 0-16,8 3 0 0,-1-3 18 0,7 0 4 16,-13 0 1-16,9 0 0 0,-2 0-15 0,6 0-3 15,-3 0-1-15,0 6 0 0,3-3-22 0,-3-3 8 16,7 0-8-16,-4 7 0 0,4-4 0 0,3 0 0 0,-3-3 0 0,4 0-8 16,6 0 8-16,4 0 0 15,-10 0-9-15,10 0 9 0,0 0-10 0,0 0 10 0,0 9-13 0,3 1 5 16,4 2 8-16,4-5 0 0,-1-4-9 0,5 6 9 15,-5-3 0-15,4-3 0 0,7 1 0 0,-3 2 0 16,3-3 0-16,0-3 0 0,-3 6 0 0,7-3 8 16,-4-3-8-16,0 0 0 0,4 0 0 0,-1 0 0 15,1-3 0-15,-4-3 0 0,-3 6 0 0,7 0 0 16,-4-3 0-16,0-3 0 0,-7 6 9 0,-3-4-1 16,3 1-8-16,-4-3 11 0,-6 6-11 0,6 0 12 15,1 0-4-15,-11 0 0 0,0 0 0 0,0 0 0 16,0 0 16-16,0 0 2 0,0 0 1 0,0 0 0 15,0-9-7-15,0 9 0 0,0 0-1 0,0 0 0 16,0 0-8-16,-7-10-2 0,3 7 0 0,1-6 0 16,3 9 10-16,0 0 1 0,-11-10 1 0,4 10 0 15,4-9-21-15,-8 9 8 0,8-3-8 0,-8 0 0 0,0-4 8 0,-3 7-8 16,4 0 8-16,-1 0-8 0,-3 0 17 0,-7 0-1 16,7 0 0-16,0 7 0 0,-4-4-16 0,0-3 0 15,4 3 0-15,-7-3 0 0,7 0 0 0,-7 9 0 16,0-9 0-16,3 0 0 0,-3 0 0 0,7 7 0 15,-11-4 0-15,4-3 0 0,7 0 0 0,-7 6 0 16,7-6 0-16,-1 0-9 0,-6 3 9 0,7-3 0 16,4 0 0-16,-5 0 8 15,5 0-96-15,3 0-18 0,3 0-4 0,-6 0-1088 0</inkml:trace>
  <inkml:trace contextRef="#ctx0" brushRef="#br0" timeOffset="1896.937">20045 13899 403 0,'28'0'17'0,"-14"0"5"0,4 0-22 0,-1 0 0 16,1 0 0-16,0 0-175 0</inkml:trace>
  <inkml:trace contextRef="#ctx0" brushRef="#br0" timeOffset="2746.396">20320 13912 892 0,'0'0'40'0,"0"0"8"0,0 0-39 0,0 0-9 0,-4 9 0 0,-3-9 0 16,0 7 168-16,0-4 31 0,4-3 6 0,-4 3 2 16,0-3-88-16,0 0-18 0,-4 0-3 0,4 0-1 15,-4 0-49-15,-3 0-11 0,-3-3-1 0,3 3-1 16,3 0-22-16,-3 0-4 0,-4-3-1 0,1 3 0 16,2-7-8-16,-6 7 10 15,7 0-10-15,-7 0 10 0,3-3 10 0,1 3 3 0,-4-6 0 0,3 6 0 16,-3 0 11-16,7-3 2 0,0 3 1 0,3-6 0 15,4 2-9-15,0 4-3 0,0 0 0 0,7 0 0 16,0 0-9-16,0 0-1 0,0 0-1 0,0 0 0 16,0 0-14-16,0 0-10 0,0 0 2 0,0 0 0 15,0 0-18-15,0 0-3 0,0 0-1 0,10 0 0 16,-3 0 17-16,8 0 3 0,-1 0 1 0,-4 0 0 16,4 0 9-16,0 0 0 0,4 0 0 0,-4 0 0 0,-3 0 0 0,3 0 0 15,4 0 0-15,-1 0 8 0,-3 4-8 0,0 2 9 16,1-6-9-16,-1 3 10 0,3-3-10 0,-6 6 0 15,-11-6 0-15,10 3 0 0,1-3 0 0,-11 0 0 16,0 0 11-16,0 0-11 0,0 0 27 0,0 0-1 16,0 0 0-16,0 0 0 0,0 0-8 0,-4 7-2 15,4-7 0-15,-7 3 0 0,-7-3 2 0,0 3 0 16,-3-3 0-16,-8 0 0 0,0 0-8 0,0 0-2 16,-6 0 0-16,3-3 0 0,-1 0 12 0,5-4 3 15,-1 7 0-15,-3 0 0 0,3 0-23 0,0-3 0 16,1-3 0-16,2 6 0 0,-2-3 0 0,3-3 0 15,6 6 0-15,1-4 0 0,4 4 0 0,-1 0 0 16,1 0 0-16,6 0 0 0,4 0 0 0,0 0 0 0,0 0 0 0,0 0 0 16,0 0-9-16,0 0-7 0,7-3 0 0,4 6-1 15,6-3-1-15,-3 4 0 0,4-4 0 0,0 6 0 16,-1-3 18-16,5-3-10 0,-5 9 10 0,4-9-8 16,1 7 8-16,-1-4 0 0,0 0 0 0,-4-3-8 15,5 0 8-15,-1 0 0 0,-4 0 0 0,1 0 0 16,0 0 8-16,3 0 1 0,-7 0 0 0,4 0 0 15,-4 0-1-15,-4 0-8 0,-3 0 12 0,4 0-4 16,-11 0-8-16,0 0 8 0,0 0-8 0,0 0 8 16,0 0 9-16,0 0 2 0,0 0 0 0,0 0 0 15,-11 6-19-15,1-6 0 0,-4 3 0 0,0-3 0 16,-1 0 16-16,-6 0-3 0,0 0-1 0,0 0 0 16,3 0 15-16,-3 0 2 0,4-3 1 0,-5-3 0 0,5 6 0 15,3 0 0-15,0-3 0 0,3 3 0 16,0-3-20-16,4 3-10 0,0-7 10 0,7 7-10 15,0 0-56 1,0 0-16-16,0 0-4 0,0 0-1 0,0 0-143 0,0 0-29 0</inkml:trace>
  <inkml:trace contextRef="#ctx0" brushRef="#br0" timeOffset="6017.192">9409 13890 1209 0,'-7'0'108'0,"7"-3"-87"0,-4-3-21 0,0-1 0 15,1 1 195-15,-1-3 34 0,4-1 7 0,0 4 2 16,0 6-169-16,-3-9-33 0,-1 2-8 0,4-2 0 16,7 6-6-16,-7 3-1 0,-3-10 0 15,3 10 0-15,7-3-2 0,-7 3-1 0,0 0 0 0,0 0 0 16,0 0-10-16,0 0-8 0,0 0 12 0,0 0-12 15,-7-6 18-15,7 6-3 0,0 0-1 0,0 0 0 16,0 0 12-16,0 0 2 0,0 0 1 0,0 0 0 16,0 0-9-16,-7 6-1 0,0-3-1 0,0 4 0 0,0-4-5 0,0 0-1 15,3 6 0-15,-3-9 0 0,-4 10 3 0,4-10 0 16,0 0 0-16,-3 9 0 0,3-6 13 0,-7-3 2 16,-1 0 1-16,5 6 0 0,-4-2 2 0,0-4 1 15,0 0 0-15,-1 6 0 0,1-3-11 0,0-3-3 16,0 0 0-16,-4 0 0 62,4 0-20-62,-3 0 0 0,-1 0 0 0,0 0 0 0,1 0 0 0,3 0 0 0,-7 0 0 0,3 0 0 0,-3 0 0 0,0 0 0 0,-1 0 0 0,-2 0 0 0,3 0 0 0,3 0 0 0,4 0 0 0,3 0 0 0,-3 0 0 0,7-3-8 16,7 3 0-16,0 0 0 0,-7 0 8 0,7 0 0 16,0 0 0-16,0 0 0 0,0 0 0 0,4-6 11 0,-4 6-3 0,7-10 0 15,10 10-8-15,-6-3-17 16,3 3 4-16,4 0 1 0,-1 0 12 0,1 0 16 0,-1 0-3 0,8 0-1 15,-4 3-12-15,4-3 0 0,-4 6 0 0,4-2 0 16,0-4-13-16,-1 0-6 0,4 0-1 0,-3 6 0 31,-4-3 20-31,4-3 0 0,-4 6 0 0,0-6 0 0,-3 3 0 0,0 1 0 0,-1-4 0 0,1 0 0 16,-4 0 10-16,4 0 9 0,-15 0 1 0,8 0 1 16,-4 0-21-16,-7 0 0 0,7 6 0 0,-7-6 0 15,0 0-15-15,0 0-7 0,0 0-2 0,0 0 0 16,0 9 12-16,-7-2 1 0,3 2 1 0,-6 0 0 15,3-2-2-15,-11-1 0 0,4 3 0 0,-4-2 0 16,1 2-14-16,-1-3-3 16,0 1-1-16,1-4-777 0,-4 6-155 0</inkml:trace>
  <inkml:trace contextRef="#ctx0" brushRef="#br0" timeOffset="8264.414">3750 14586 288 0,'0'0'25'0,"0"0"-25"0,0 0 0 0,0 0 0 16,0 0 264-16,0 0 47 0,0 0 9 0,0 0 3 16,0 0-211-16,0 0-43 0,0-9-8 0,0 9-1 15,0 0-12-15,0-10-3 0,0 7 0 0,0-6 0 16,-7-1-17-16,7 7-4 0,-4-6-1 0,4-1 0 16,-3 1-15-16,3 6-8 0,-7-7 10 0,7 1-10 0,-4 0 9 0,-3-4-9 15,4 4 8-15,-1-4-8 0,4 4 31 0,-7-4 1 16,4 1 0-16,-4-4 0 0,3 0 16 0,4-3 4 15,-7 1 1-15,3 5 0 0,1-6-5 0,-4 4 0 16,7-4-1-16,-4 0 0 0,4 3-9 0,-7 1-2 16,7 2 0-16,-7-6 0 15,7 7-22-15,0-7-5 0,0 6-1 0,0 4 0 0,0-4-8 0,0 1 0 16,-7 2 0-16,7 1 0 0,0 0 0 0,0-1 0 16,0-2 0-16,0 2 0 0,0 1 0 0,0 6 0 15,0-7 0-15,0 7 0 0,-3-3 0 0,3-3 0 16,0 2 0-16,0 1 0 0,0-3 0 0,0 5 0 15,-7-5 0-15,7 6 0 0,-4-3 8 0,4-4-8 0,0 4 12 0,0 0-4 47,0-4 20-47,0 1 4 0,0 6 1 0,0-7 0 0,0 7-33 0,0-3 0 0,-7 3 0 0,7 3 0 0,0 0 0 0,0 0 0 0,0-10 0 0,0 10 0 16,0 0 0-16,0 0 0 0,0 0 0 0,0 0 0 31,0 0-19-31,0 0-10 0,0 0-3 0,0 0 0 0,0 0 32 0,0 0 0 0,0 0 0 0,0 0 0 16,0 0 0-16,-3 10 0 0,3-10 0 0,0 0 0 15,0 0 0-15,0 0 0 0,0 0 0 0,0 0 0 16,0 0 0-16,0 0 0 0,0 0 0 0,0 0 0 16,0 0 0-16,0 0 0 0,0 0 0 0,0 0 0 15,0 0-97 1,10 3-14-16,-10-3-2 0,4 9-930 0</inkml:trace>
  <inkml:trace contextRef="#ctx0" brushRef="#br0" timeOffset="9307.183">10347 14608 1602 0,'18'0'71'0,"-18"0"14"0,0 0-68 0,0 0-17 0,0 0 0 0,0 0 0 15,10 0 48-15,-10 0 7 0,0 0 1 0,0 0 0 16,0 0-26-16,0 0-5 0,0 0-1 0,0 0 0 15,0 0 12-15,0 0 1 0,0 0 1 0,-7-3 0 16,-3-3-13-16,3 6-2 0,7 0-1 0,0 0 0 16,-11-3 6-16,7-7 0 0,4 10 1 0,0 0 0 15,-3-3-3-15,3-3-1 0,-7-4 0 0,7 7 0 16,3-6-3-16,-3 6-1 0,-3-7 0 0,-1 1 0 16,8-1 11-16,-4 1 3 0,-4-4 0 0,4 4 0 15,-7-3-4-15,7 2-1 0,4 1 0 0,-4-4 0 16,-7 4 6-16,7-1 2 0,0 4 0 0,0-3 0 0,-4-1-14 0,4 1-4 15,0-4 0-15,-3 4 0 0,3-1-12 0,0 1-8 16,0 0 8-16,0-1-8 0,7 4 30 0,-7-3 2 16,-7-1 0-16,3 1 0 0,4-1-32 0,0 1 0 15,-3 6 0-15,-1-7 0 0,-3 1 0 0,7-4 0 16,-4 4 0-16,1 0 0 0,-1-4 12 0,1 4-3 16,-1-1-1-16,1-2 0 0,-4 2 0 0,3 1-8 15,1-4 12-15,3 4-4 0,-4 0-8 16,4-4 12-16,-3 4-12 0,-1-4 12 0,4 4-3 0,0-1 0 15,-3 4 0-15,-1 0 0 0,4-4-9 0,-3 1 0 16,3 3 9-16,0-1-9 0,-4-2 0 0,4 9 0 0,0-3 0 16,0 3 0-16,0-6-16 0,0 6 1 15,0 0 1-15,0 0 0 16,0 0-23-16,0 0-5 0,0 0-1 0,0 0 0 16,0 0-113-16,4 9-22 0,-1 0-5 0,1 1-551 15,3 2-110-15</inkml:trace>
  <inkml:trace contextRef="#ctx0" brushRef="#br0" timeOffset="11733.674">31842 14605 288 0,'0'0'25'0,"0"0"-25"15,0 0 0-15,0 0 0 0,0 0 152 0,0 0 24 16,0 0 6-16,0 0 1 0,0 0-150 0,0 0-33 16,0 0 0-16,7-6 0 0,0 3 0 0,3 3-9 15,-3-10 9-15,1 10-8 0,-1-3 22 0,0-3 5 16,0 3 1-16,-7 3 0 0,0 0 60 0,0 0 13 16,0 0 3-16,7-7 0 0,-7 7-28 0,0 0-4 0,0 0-2 0,0 0 0 15,0 0-38-15,0 0-8 0,0 0-2 0,0 0 0 16,0 0 30-16,0 0 7 0,3-3 1 0,1-6 0 15,-4 6 8-15,0-4 1 0,3 4 1 0,-3-6 0 16,4-1 10-16,-1 1 1 0,-3 6 1 0,4-7 0 16,-1 1-16-16,1 0-3 0,0-4-1 0,-4 1 0 15,3 2-18-15,4-9-4 0,-7 7-1 0,4-7 0 16,-4 6-31-16,3 1 8 0,1-7-8 0,-1 0 0 16,-3 4 0-16,4-4 0 0,3 0 8 0,-4 6-8 15,4-5 12-15,-3-4 0 0,3 9 0 0,-4-6 0 16,5-3-12-16,-5 0 0 0,4 4 0 0,0-4 0 15,4 6 17-15,-4-3 1 0,-4 0 0 0,1-3 0 16,-1 4-18-16,4 5 0 0,-3-3 0 0,3 1 0 16,-3 2 0-16,-4 1 8 0,3-4-8 0,-3 10 10 0,0-4-10 0,0 4 12 31,0 6-12-31,0-9 12 0,0 9-22 0,0 0-4 0,0-4-1 0,0 4 0 0,0 0 2 0,0 0 0 16,-3 0 0-16,3 0 0 0,0 0-4 0,0 0-1 15,-11 0 0-15,4 4 0 0,-4 2 18 0,1-3-10 16,-1-3 10-16,1 9-8 0,-5-2 8 0,1-4 0 15,4 0 0-15,-1 6 0 0,-3-2 0 0,0 2 8 16,0-3-8-16,3 4 11 0,1-1-11 0,-4 4-11 16,-1 2 3-16,5 1 0 0,-1-7 8 0,1 10-8 15,-1-6 8-15,1 6-8 0,-1-7 8 0,4 1 0 16,0 5 0-16,0-8 0 0,0 2 0 0,3 1 0 0,1-7 0 16,-1 4 8-16,1-7 0 0,3-3 1 0,0 0 0 15,0 0 0-15,0 0-9 0,0 0 8 0,0 0-8 0,0 0 8 16,0 0 22-16,0 0 4 0,0 0 1 0,3-10 0 15,1 7-21-15,-1-3-4 0,1-7-1 0,-1 10 0 32,4-6-9-32,0-4 0 0,0 4 0 0,-3-1 0 0,3 1 0 0,0 0 0 0,0-4 0 0,4 1 0 15,-8 2 0-15,8 1 0 0,-4-1 0 0,3-2 0 16,1 2 0-16,-4 1 0 0,0 0 0 0,0-4 0 16,4 4 0-16,-1-1 0 0,-3 7 0 0,1-6 0 15,-1 6 0-15,0-4 0 0,0-2 0 0,-4 9 0 16,-3 0-12-16,7-3 12 0,-3-7-10 0,-4 10 10 15,0 0-8-15,0 0 8 0,10 0 0 0,-10 0-9 16,0 0 9-16,0 0 0 0,7 0 8 0,-7 0-8 16,0 0 0-16,0 0-15 0,0 0 3 0,0 0 0 0,7 0 12 0,-7 0 0 15,0 0 0-15,0 0 0 0,0 0 10 16,11 10-10-16,-11-10 8 0,7 3-8 0,0-3 0 0,-7 0 0 16,0 0-14-16,0 0 5 0,0 0 9 0,0 0 11 15,11 9-3-15,-11-9 0 16,0 0-8-16,0 0 0 0,0 0 0 0,7 7-11 0,-7-7 11 0,0 0 0 15,0 0 8-15,0 0-8 0,10 3 0 0,-10-3 0 16,0 0 0-16,0 0 0 0,0 0 0 0,0 0 0 16,0 0 0-16,0 0-12 0,0 0 12 0,0 0 0 15,0 0 10-15,0 0-10 0,0 0 0 0,0 0 0 16,0 0 0-16,0 0 0 0,0 0 0 0,0 0-8 16,0 0 8-16,0 0 0 0,0 0 0 0,0 0 0 0,0 0 0 0,0 0 0 15,7 6 0-15,-7-6-13 0,0 0 2 16,0 0 1-16,0 0 18 0,0 0 4 0,0 0 1 0,0 0 0 15,0 0-13-15,0 0 0 0,0 0 0 0,0 0 0 16,0 0 0-16,0 0 0 0,0 0 0 0,8 6-10 16,-8-6 10-16,0 0 0 0,0 0 0 0,0 0 0 15,10 0 0-15,-10 0 0 0,0 0-11 0,0 0 11 16,0 0 0-16,0 0 0 0,0 0-8 0,7 7 8 16,-7-7 0-16,7 3 0 0,0 6-10 15,-7-9 10-15,0 6-12 0,0-6 3 0,7 7 0 0,-7-7 0 16,0 9 9-16,0-9 0 0,0 0 0 0,0 0 0 15,0 0 0-15,0 0 0 0,0 0 0 0,0 0 0 16,7 0-36-16,-7 0-8 0,0 0-1 0,11-3-1085 16</inkml:trace>
  <inkml:trace contextRef="#ctx0" brushRef="#br0" timeOffset="26213.235">4925 12266 345 0,'0'0'15'0,"0"0"4"0,0 0-19 0,0 0 0 16,-7 0 0-16,7 0 0 0,-4-3 136 0,-3 3 23 15,0 0 5-15,7 0 0 0,0 0-121 0,0 0-25 32,-7 0-5-32,4-7-1 0,3 7-12 0,-11 0 9 0,11 0-9 0,-7 0 8 0,0 0 11 0,0 0 1 15,3 0 1-15,-3 0 0 0,0 0 7 0,-3 0 2 16,2 0 0-16,1 0 0 0,0 0 15 0,4 0 3 15,-8 0 1-15,4 0 0 0,0 0-16 0,0 0-3 0,-3 0-1 0,2-3 0 16,-2 3-13-16,3 0-2 0,3 0-1 0,-10-3 0 16,7 3 1-16,4-6 0 0,-12 6 0 0,5 0 0 15,3 0-14-15,-4 0 0 0,4-3-12 0,-3 3 12 16,-4-7 0-16,6 7 0 16,-2 0 0-16,-1 0 0 0,4 0 0 0,-10 0 0 0,6 0 12 0,4 0-3 15,-4 0-9-15,-3 7 0 16,4-4 0-16,-1-3-11 0,11 0 11 0,-10 6 12 0,-5-3-2 0,1-3-1 15,4 0-1-15,3 3-8 0,0-3 12 0,-4 0-4 16,-7-3 5-16,11 3 1 0,-3 0 0 0,3-3 0 16,0 3-2-16,-4-6 0 0,0 6 0 0,4 0 0 15,0 0-1-15,0 0-1 0,4-10 0 0,3 10 0 16,-11 0-2-16,8 0-8 0,-8 0 12 0,4 0-4 16,3-3-8-16,-3 3 8 0,0 3-8 0,0-3 8 15,4 0-8-15,-4-3 0 0,0 3 0 0,7 0 0 0,-11 0 0 16,4 0 0-16,4-6 0 0,-5 6 0 0,1 0 0 0,0-3 0 15,4 3 9-15,-4-3-9 0,0 3 16 0,0-7-2 16,3 7 0-16,-3 0 0 0,4-3 3 0,-5-3 1 16,1 6 0-16,0 0 0 0,4 0-8 0,-4-3-2 15,3 3 0-15,1 0 0 0,-8 0-8 0,4 0 0 16,-3 0 0-16,2-6 8 0,1 6-8 0,4 0 0 16,-8 0 0-16,8 6 0 0,-8-12 0 0,4 6 0 15,-3 0 0-15,2 0 0 0,1 0 0 0,4 0 8 16,-11 0-8-16,14-4 0 0,0 4 0 0,-11 0 8 15,4 0-8-15,7 0 0 0,-3-3 20 0,-8-3 0 32,11 6-1-17,-3 0 0-15,3 0-19 0,-8-3 0 16,8 3 0-16,0 0 0 0,0 0 0 0,0 0 0 0,-3-6 0 0,3 6 0 0,0 0 10 0,0 0-2 0,-11 0 0 0,11 0 0 0,0 0-8 0,0 0-11 16,0 0 3-16,0 0 0 0,0 0 8 0,0 0 0 0,0 0 0 0,0 0 0 15,0 0 0-15,0 0-10 0,0 0 10 0,0 0 0 16,0 0 0-16,0 0 0 0,0 0 12 0,0 0-3 15,0 0 17-15,-3 6 3 0,-4-3 1 0,7-3 0 16,0 0-8-16,0 0-2 0,0 0 0 0,0 0 0 16,0 0-8-16,0 0-3 0,-4 9 0 0,-3-5 0 15,7-4-9-15,0 0 0 0,0 9-12 0,0-9 12 16,-3 9 0-16,3-9 0 0,0 0 0 0,0 7 0 16,0-1 0-16,0-6 0 0,0 0 0 0,0 0 0 15,0 9 0-15,0-9 0 0,0 0 0 0,0 10 0 16,0-1 0-16,0-6 0 0,-4 7 0 0,4-10 0 15,0 9 0-15,0 4 0 0,0-4 0 0,-7 0 0 0,7 4 0 16,7-4 0-16,-3 4 0 0,-4 3 0 0,3-1-8 0,4 1 8 16,4 0 0-16,-11 2 0 0,7 1 0 0,3 3 0 15,-2-3-9-15,-1-3 9 0,0 6 0 0,3-4 0 16,-6-5 0-16,3 9 0 0,-7-3 0 0,3 0 0 16,1 3 0-16,-8-4 0 0,4-2 0 0,0 6 12 15,0-3-1-15,-3 3-1 0,3-3-10 0,0-7-11 16,-7 10 3-16,7-3 0 0,-4 0 8 0,4-4 0 15,-7 4 0-15,7 3 0 0,-3-3 0 0,3 0 0 16,0 3 0-16,-7-7 0 0,14 7 0 0,-7 3 0 16,0-9 8-16,0 6-8 0,3 3 8 0,-3-3-8 0,0-6 8 0,0 6-8 15,7-3 0-15,-7 2 0 0,0-2-12 0,0 0 4 16,0-3 8-16,0 6 0 0,0-3 10 16,0 3-10-16,0-1 0 0,0 1 0 0,0-3 0 0,0 3-10 15,0-3 10-15,-7 3 0 16,7 0 0-16,0-3 0 0,0 3 0 0,0 0 0 0,-3-4 0 0,3 4 0 15,0-3 0-15,0-3 0 0,0 6 0 0,0-3 0 16,0 3 0-16,0-4 0 0,0 1 0 0,0-3 8 16,0 3-8-16,3 0 0 0,-3-4 0 0,7 4 0 15,-7 3 0-15,0-3 0 16,0-7 0-16,0 10 0 0,0-3 0 0,0 0 0 0,-7-3 0 0,7 2 0 16,7 1 0-16,-7-3 0 0,-7 3 10 0,7-7-10 15,-3 7 0-15,3-6 0 0,0 2 0 0,0-2 0 16,0-1 0-16,0 1 0 0,-7-4 0 0,3 7 0 0,1-3 0 0,-5-1 0 15,8 1 0-15,-3 2 0 0,3 1 12 16,-7-7-4-16,3 10-8 0,1-6 12 0,3-1-12 0,0 7 0 16,-7-6 0-16,3 5 0 0,4-5 0 0,0 3 0 15,-7-4 0-15,4 1 0 0,3-1 0 0,0-2 0 16,0-1 0-16,-4 4 0 0,-3-4 0 0,7-3 0 16,0-6 0-16,0 0 0 0,0 0 12 15,0 0 0-15,0 0 0 0,7 7 0 0,-7 2-12 0,0-9 0 16,0 0 8-16,4 6-8 0,-1-3 15 0,4 7 0 15,-7-10 0-15,11 3 0 0,-8-3-15 0,8 9 0 16,-8-2 0-16,8-4 0 0,0 3 0 0,-8-3 0 16,-3-3 0-16,7 3 0 0,4 7 0 0,-8-10 0 0,-3 0 0 15,11 6 0-15,-11-6 14 0,10 3-3 0,-6-3-1 0,7 0 0 16,-11 0 20-16,10 0 4 0,1-3 1 16,-4-3 0-16,3 6-5 0,1-3-1 0,0-4 0 0,-1 7 0 15,1-3-17-15,3 0-3 0,-4-3-1 0,5 6 0 16,-5 0-8-16,4 0 0 0,0 0 0 0,0 0 0 15,4 6-24-15,-7-3 0 0,6 0 0 0,-3 4 0 32,4-4-200-32,-4 6-41 0</inkml:trace>
  <inkml:trace contextRef="#ctx0" brushRef="#br0" timeOffset="27847.488">31933 12187 1152 0,'-7'-6'102'16,"0"-3"-82"-16,0 5-20 0,0-5 0 15,-3 0 146-15,6 5 25 0,-6-5 5 0,2 0 0 16,5 6-141-16,-1-4-35 0,4 4 0 0,0 3 0 0,4-6 13 0,3 6-1 16,0-3-1-16,4 3 0 0,6-3-11 0,1 3 0 15,3-7 0-15,4 7 0 0,3 0 0 0,4-3 0 16,-4 3 0-16,4 0 0 0,-4-6 16 0,4 6 4 16,-1 0 0-16,1 0 1 0,-4 6-7 0,1-3-2 15,-1 4 0-15,4-1 0 0,3 0 8 0,-7-3 0 16,4 7 1-16,-7-1 0 0,3 0-21 0,-4 1 8 15,1-1-8-15,-4-2 0 0,4 2 15 0,-4 0-2 16,-3-5 0-16,-1 5 0 0,1-3 13 0,0-3 2 16,-1 7 1-16,1-7 0 0,-4 3-3 0,0-3-1 15,0-3 0-15,-3 10 0 0,3-4-6 0,-3-3-2 16,-1 0 0-16,1-3 0 0,-1 10-1 0,-3-4-1 0,4-3 0 16,-4 3 0-16,-3 1-15 0,-4-7 11 15,7 6-11-15,0-3 10 0,-4 6-10 0,4 4 8 0,-3-4-8 0,-1 1 8 16,1 2 0-16,-1-2-8 15,-3 2 12-15,4 7-4 0,-1-6 4 0,1 5 1 0,0-5 0 0,-1 9 0 16,4-3-5-16,-3 9-8 0,3-3 11 0,0 6-11 16,0 7 0-16,0 0 0 0,0 2 0 0,0 4 0 15,4-3-8-15,-4 3 8 0,0 6 0 0,0-6-9 16,0 9 9-16,0-2 0 16,3 2 0-16,-3 0 0 0,1 0 0 0,-1 1 0 0,-4-4 0 15,1-6 0-15,3 6 0 0,-4-6 9 0,1 0-9 0,-1 6 10 16,-3-6-10-16,4 6 8 0,-4-6-8 0,0 0 8 15,0-3-8-15,0 3 0 0,3-7 0 0,-3-2 0 16,4 5 0-16,-4-14 0 0,0 5 0 0,0-3 0 16,3-6 0-16,1 9 8 0,-1-9-8 0,5 10 8 0,-5-4 0 0,4 6 0 15,0-5 0-15,0-4 0 16,0-3-8-16,-3 0 0 0,3 0 0 0,-4 3 0 0,4-10 0 0,-3 7 0 16,-1-3 0-16,1 0 0 0,-4-3 0 0,0-1 8 15,0 1 0-15,0-7 0 0,0 10-8 0,0-9 0 16,0 2 0-16,-4-2 0 0,4-1 28 0,0-6 9 15,0-3 3-15,0 13 0 0,0-13-28 0,0 0-4 16,0 0-8-16,4 6 11 0,-4-6-11 0,0 0 12 16,0 0-12-16,0 0 12 0,0 0 0 0,0 0 0 15,0 0 0-15,0 0 0 0,0 0-4 0,0 0 0 16,0 0 0-16,0 0 0 0,0 0 18 0,0 0 3 16,0 0 1-16,0 0 0 0,0 0-17 0,0 0-3 0,0 0-1 0,0 0 0 15,0 0-9-15,0 0 10 0,0 0-10 0,-7 3 10 16,0-3-2-16,7 0 0 0,-7 6 0 0,0-3 0 15,-4-3 2-15,4 0 0 0,0 0 0 0,0 0 0 16,0 7-2-16,0-7 0 0,0 3 0 0,-4-3 0 16,-3 0 0-16,4 3 0 0,-8-3 0 0,0 0 0 15,1 6 1-15,-1-3 0 0,0-3 0 0,4 7 0 16,-3-4-9-16,-1-3 0 0,4 9 9 0,0-6-9 16,0-3 0-16,3 10 0 0,-3-10 0 0,3 6 0 15,1-3-16-15,-1-3 3 0,4 10 0 0,-3-7 0 31,-1 3-17-31,0-3-3 0,1 3-1 0,-1-2 0 0,1-1-15 0,-1 3-3 0,4-6-1 16,-4 3 0-16,1-3-61 0,-1 0-12 0,4 0-2 0</inkml:trace>
  <inkml:trace contextRef="#ctx0" brushRef="#br0" timeOffset="46518.38">13356 13934 172 0,'0'0'16'0,"0"0"-16"15,0 0 0-15,-3-3 0 0,-4 3 184 0,0-10 35 16,3 10 6-16,-3-9 2 0,7 9-140 0,-4 0-28 16,-3-3-6-16,7 3-1 0,-3-10-52 0,3 10 0 15,-7 0-8-15,7 0 0 16,0 0-46-16,0 0-9 0,0 0-1 0,0 0-1 15,0 0-1-15,0 0 0 0,0 0 0 0,0 0 0 0,0 0 53 0,0 0 13 0,0 0 0 0,0 0 0 16,0 0 70-16,0 0 17 0,0 0 3 0,0 0 1 16,0 0 10-16,0 0 3 0,0 0 0 0,0 0 0 15,0 0-26-15,0 0-5 0,0 0-1 0,0 0 0 16,0 0-28-16,0 0-5 0,0 0-2 0,0 0 0 16,0 0-26-16,0 0-11 0,0 0 8 0,0 0-8 15,0 0 13-15,0 0-2 0,0 0-1 0,0 0 0 16,0 0-10-16,0 0 0 0,0 0 0 0,0 0 0 15,0 0 0-15,0 0 13 0,0 0 0 0,0 0 0 16,0 0 5-16,0 0 1 0,0 0 0 0,0 0 0 16,0 0 25-16,0 4 4 0,0-4 2 0,0 9 0 15,-4-3-19-15,1-3-4 0,3-3-1 0,-4 10 0 16,1-7-8-16,-1 6-2 0,1 1 0 0,-1 2 0 0,1-2-16 0,-1 5 0 16,-3-2 0-16,7-1 0 15,-4 7-11-15,-3-3-5 0,4 3-2 0,3-7 0 0,-4 7 27 0,1 0 6 16,-1-3 1-16,4 2 0 0,-3 1-16 0,3 0 0 15,0-6 0-15,0 2 0 0,0 4 0 0,0-6 0 16,0 5 8-16,0-5-8 0,0 3 0 0,0-4 0 16,0 1 0-16,0-1 0 0,0 4 0 0,-4-4-10 15,4 1 2-15,-3-4 0 0,3 4 19 0,0-7 4 16,0-6 1-16,0 10 0 0,0-10-2 0,0 0 0 16,0 0 0-16,0 0 0 0,3 3 6 0,-3-3 0 15,0 0 1-15,0 0 0 0,0 0-1 0,7 9-1 16,-7-9 0-16,0 0 0 0,7 3-19 0,0-3 0 0,-7 0 0 15,11 0 0-15,-4 0 0 0,4 0 0 0,-4 0 0 0,3 0 0 16,1-3 0-16,3 3 0 16,0 0 0-16,4-3 0 0,-1-3 0 0,1 6 0 0,7-3-8 0,-4-4 8 15,4 7 0-15,3-3 0 0,4-3 0 0,-1 6 0 16,-3-3 0-16,4 3 0 0,0-3 0 16,0 3-9-16,-1 0 9 0,1 0 0 0,0 0 0 0,0 0 0 15,-4 3 0-15,0 0 0 0,-3-3 0 0,3 9 0 16,0-9 0-16,1 7 0 0,-5-4 8 0,8-3-8 15,0 0 0-15,3 6 9 0,-3-6-9 0,0 0 0 16,-1 0 0-16,5 0 0 0,-5 0 0 0,1-6 0 16,-4 6 0-16,0 0 8 0,1 0 1 0,-1-3 0 15,-3-4 3-15,-4 7 0 0,0 0 0 0,0-3 0 16,-3-3-3-16,-1 6 0 0,1 0 0 0,0-3 0 0,-1 0-9 0,1-4 0 16,-7 7 0-16,3 0 0 0,0 0 0 0,0-3 0 15,-4-3 0-15,1 6 0 0,0 0 0 0,-4 0 8 16,3-3-8-16,-3 3 0 0,0-6 0 0,0 6 0 15,4 0 0-15,0 0 0 0,-4 0 0 0,0 0 8 16,3 0-8-16,-3 0 0 0,0 6 0 0,4-6 0 16,0 0 0-16,-4 3 0 0,-7-3 0 0,10 0 0 15,1 0 0-15,-1 6 0 0,-3-3 0 16,0 4-9-16,4-4 9 0,0-3 0 0,-11 0 0 0,7 3-8 16,0 3 8-16,3-3 0 0,-3-3 0 0,0 7 0 15,4-4 0-15,-4-3 0 0,0 0 0 0,0 6 0 16,4-3 0-16,-4 0 9 0,0-3-9 0,3 7 0 15,-2-4 0-15,-1-3-11 0,3 0 11 0,-3 0 0 0,0 0 0 0,4 0 0 16,-4 6 0-16,0-6 0 0,4 3 0 0,-4-3 0 16,0 0 0-16,0 0 0 0,3 0 0 0,-6 0 8 15,-4 0-8-15,10 0 0 0,-3-3 0 0,1 3 8 16,-1 0-8-16,-7 0 0 0,0 0 0 0,7-6 0 16,0 6 0-16,-7 0 0 0,0 0 0 0,7 0 0 15,-7 0 8-15,7-3-8 0,-7 3 8 0,0 0-8 16,0 0 13-16,0 0-1 0,3-7-1 0,-3 7 0 15,0 0-3-15,0 0-8 0,11 0 12 0,-8-3-4 16,-3 3-8-16,0 0 0 0,0 0 0 0,8-3 0 16,-1-3 0-16,-7 6 0 0,0 0 0 0,0 0 0 15,3-3 0-15,-3 3 0 0,0 0 0 0,0 0 0 16,0 0 12-16,0 0-2 0,0 0-1 0,0 0 0 16,4-7 6-16,-4 7 1 0,3-3 0 0,-3 3 0 0,-3-6-4 15,3 0 0-15,3-4 0 0,-3 4 0 0,4-3-2 16,-4 5-1-16,-4-5 0 0,4 0 0 0,4-1-1 15,-4 4 0-15,0-3 0 0,0-1 0 0,0-2 2 0,0-4 0 16,0 3 0-16,0 4 0 0,0-7 1 0,-4 1 0 16,4 2 0-16,0-6 0 0,-3 4 1 0,-1-1 0 15,4 0 0-15,-3 1 0 0,-1-1-12 0,1-3 8 16,3 7-8-16,-4-7 8 0,4 9-8 0,-4-2 0 16,1-7 0-16,3 10 0 0,0-4 10 0,0 0-10 15,-4-5 12-15,4 8-12 0,0-2 14 0,0-1-4 16,0 1-1-16,0 2 0 0,0 1-9 0,0-1 12 15,0 1-12-15,0 0 12 0,-3 5-12 0,3 1 0 0,3-3 0 0,-3-3 0 16,0 9 0-16,0 0-9 16,0 0 9-16,0 0-13 0,0 0 4 0,0 0 1 0,0 0 0 0,0 0 0 15,0 0-5-15,0 0-1 0,0 0 0 0,0 0 0 32,0 0-25-32,7 9-5 0,-7-9 0 0,8 9-812 0,-8-9-161 0</inkml:trace>
  <inkml:trace contextRef="#ctx0" brushRef="#br0" timeOffset="48542.84">22366 13940 57 0,'-32'-6'0'0,"22"6"0"0,3-3 0 0,-7 3 0 16,-15-10 288-16,5 10 53 0,6-3 11 0,-3-3 1 15,0 6-281-15,-4-3-57 0,4-7-15 16,0 10 0 0,3 0-37-16,-3-9-12 0,-4 9-3 0,8-3 0 0,6-3 39 0,-7 6 13 0,-3-4-9 0,4 1 9 15,2-3 14-15,5 3 8 0,-4-3 2 0,3 6 0 16,-6-4 84-16,6-2 18 0,7 6 3 15,-3-3 1-15,-3 3-38 0,3-3-7 0,7 3-1 0,0 0-1 16,0 0-23-16,0 0-4 0,0 0 0 0,7 3-1 16,7 0-30-16,0 3-5 0,-7-2-2 0,7 5 0 15,7-9-30-15,4 9-5 0,-7-5-2 0,3 2 0 16,4-3 19-16,6 3 9 0,-3-3-1 0,8-3 0 16,-4 0 16-16,10 4 4 0,7 2 0 0,4-6 0 15,-7 0 4-15,7 0 2 0,0 0 0 0,7 0 0 16,3-10-6-16,1 10-2 0,-1-3 0 0,8-3 0 0,3 6-2 0,-3 0-1 15,-1 0 0-15,1 0 0 0,3-3 5 16,0 3 2 0,3-6 0-16,-3 6 0 0,1 0-30 0,-5 0 0 0,1 0 0 0,-1 0 0 0,1 0 0 0,3 0 0 15,0 0-11-15,0 0 11 0,0 0 0 0,-3 0 0 16,-4 0 9-16,0 0-1 0,0-4 3 0,0 4 1 16,3-3 0-16,-6-3 0 0,-1 6 0 15,-6-3 0-15,-4-3 0 0,0 2 0 0,0-2-4 0,-4 6 0 16,0 0 0-16,1-3 0 0,-1 0 9 0,-3-3 2 15,-4 6 0-15,-3 0 0 0,0 6-5 0,-4-3-1 16,-7-3 0-16,4 0 0 0,-7 3-13 0,3-3 0 16,0 0 0-16,-3 0 0 0,-4 6 0 0,4-2 0 15,3-4 0-15,-3 0 0 0,-4 0 0 0,0 0 0 0,0 0 0 0,4-4 0 16,-7-2 0-16,-1 6 0 0,4 0 12 16,-3-3-3-16,0 3 2 0,-4 0 0 0,3 0 0 0,-2 0 0 15,-5-3-11-15,4 3 12 0,-7 0-12 0,4 0 12 16,-4 0-4-16,4 3 0 0,-4-3 0 0,3 3 0 15,-3-3-8-15,4 6 0 0,-4-6 0 0,0 4 0 16,0-4 0-16,0 0 0 0,0 0 0 0,0 6 0 16,0-3 0-16,-7-3 0 0,7 0 0 0,0 0 0 15,0 6 0-15,0-6 0 0,0 0 0 0,-7 0 0 16,0 0 0-16,8 0 10 0,2 3-10 0,-3-3 10 16,-7 0-2-16,0 0-8 0,0 0 12 0,7 0-4 15,-7 0 0-15,7 0-8 0,-3 0 12 0,6 0-4 16,-10 0 4-16,7 0 1 0,0 0 0 0,4 0 0 15,-4 0-13-15,4-3-8 0,-4 3 8 0,3-6-13 0,-3 6 13 16,4 0 0-16,-4 0 0 0,4 0 0 16,-1 0 0-16,-3 0 0 0,4 0 13 0,-11 0-4 0,0 0-9 0,7 0-12 15,0 0 2-15,-7 0 1 0,0 0 9 0,0 0 11 16,0 0-3-16,0 0 0 0,0 0-8 0,0 0 0 16,0 0 0-16,0 0 0 0,0 0 11 0,0 0 0 15,0 0 0-15,0 0 0 0,0 0-11 0,0 0 0 16,0 0 0-16,0 0 0 0,0 0 0 0,0 0 0 15,0 0 0-15,0 0-11 0,-7 0 11 0,-4 0 0 16,1-3 8-16,-1-3-8 0,4 6 0 0,-3 0 0 16,-1 0 0-16,0-4 0 0,1 4 0 0,-1-6 0 15,1 6 0-15,-5 0 0 0,8 0 0 0,-7 0 0 16,4-3 0-16,-1 3 0 0,-3 0 0 0,3 0 0 0,1-3 0 16,-1 3 0-16,1 3 0 0,3-3 0 0,-4 3 0 0,4-3 0 15,-4 0-9-15,4 0 9 16,-3 6-10-16,-1-2 10 0,4-4 0 0,-3 6-9 0,3-3 9 0,-4-3 0 15,4 0 0-15,0 6 0 0,-4-3 0 0,4-3-8 16,-3 0 8-16,3 4 0 0,-1-4 0 0,1 0 0 16,0 0 0-16,4 6 0 31,-4-6 0-31,7 0 0 0,0 0 0 0,-4 0 0 0,4 0 0 0,0 0-8 16,-7 0 8-1,7 0 0-15,-3 0 0 0,3 0 0 0,0 0 0 0,0 0 0 0,0 0 0 0,0 0 11 0,-7-6-92 0,7 6-19 16,-7 0-3-16,3-4-775 0,-3 1-155 0</inkml:trace>
  <inkml:trace contextRef="#ctx0" brushRef="#br0" timeOffset="49578.691">22271 14100 889 0,'-14'-3'39'16,"10"3"9"-16,-6-6-39 0,6 6-9 0,1-3 0 0,3-4 0 16,-7 7 100-16,7 0 17 0,0 0 4 0,0 0 1 0,-4 0-29 0,4 0-5 15,0 0-2-15,0 0 0 0,-4-3-18 0,4 3-3 16,0 0-1-16,0 0 0 0,0 0-19 0,0 0-4 16,0 0-1-16,0 0 0 0,8-3-12 0,-8 3-4 15,0 0 0-15,0 0 0 0,0 0-1 0,0 0-1 16,0 0 0-16,0 0 0 0,0 0-10 0,0 0-1 15,0 0-1-15,0 0 0 0,0 0 15 0,0 0 3 16,10 0 1-16,-3 3 0 0,-7-3-1 0,0 0 0 16,11 0 0-16,6 3 0 0,12-3-5 0,-8 10-2 15,-14-10 0-15,10 6 0 0,5-3-13 0,2-3-8 16,-2 3 10-16,2 3-10 0,1-2 8 0,3 5-8 0,4-9 0 0,-4 0 0 16,4 6 12-16,3-3-4 0,7-3-8 15,4 0 12-15,-3 4 2 0,3-4 0 16,13-4 0-16,-2 4 0 0,3 4 6 0,-4-4 0 0,1 0 1 0,-1 0 0 15,8 0-10-15,-1 0-3 16,4 6 0-16,-3-3 0 0,-1-3-8 0,-3 6 10 0,4-3-10 0,3-3 10 16,-4 0-2-16,8 7 0 0,-1-4 0 0,1-3 0 15,-1 0-8-15,-2 0 8 0,2 0-8 0,1 0 8 16,3 0-8-16,-4-3 12 0,4-4-12 0,-3 7 12 16,-4 0-12-16,-4-3 12 0,-3-3-12 0,4 6 12 15,-1-3-4-15,1-3 0 0,-1 6 0 0,-3-4 0 16,0 1 20-16,-3-3 3 0,-8-3 1 0,4 9 0 15,-4-10-32-15,1 7 0 0,-4-6 0 0,3 6 0 16,1-4 12-16,-1 4-3 0,-3 0-1 0,0-3 0 16,-4 6-8-16,-3-3 0 0,0-4 0 0,-4 7 0 15,0 0 0-15,0 0 0 0,1 0 0 0,-5-3 0 0,-6 3 0 0,3-6 0 16,1 6 0-16,-5 0 0 0,1 0 8 0,-4 0 0 16,0 0 0-16,-7 0 0 15,4 0 3-15,-4 0 0 0,-3 0 0 0,3 0 0 0,-4 0 0 0,-3 0 0 16,1 0 0-16,2 0 0 0,-10 0 10 0,7 0 3 15,0 0 0-15,0 0 0 0,0 0-24 0,0 0-18 16,-7 0 3-16,0 0 1 0,0 0 14 0,7 0 0 16,-7 0 0-16,8 0 0 0,-8 0 0 0,0 0 0 15,0 0 0-15,7 0 0 0,-7 0 0 0,0 0 0 16,0 0 0-16,0 0 0 0,0 0 0 0,0 0 0 16,0 0 0-16,0 0 0 0,0 0 0 0,0 0 16 0,0 0-1 0,0 0-1 15,0 0-31-15,0 0-7 16,0 0 0-16,0 0-1 15,0 0-1-15,0 0 0 0,0 0 0 0,0 0 0 16,0 0-100-16,0 0-20 0,0 0-4 0,0 0-643 0,-7 9-129 0</inkml:trace>
  <inkml:trace contextRef="#ctx0" brushRef="#br0" timeOffset="54483.884">18277 14175 115 0,'0'0'0'0,"0"0"10"0,0 0-10 0,0 0 0 0,0 0 0 0,0 0 0 15,7-9 207-15,-3 6 39 0,-4-7 8 0,0 10 2 16,0 0-159-16,0 0-31 0,0 0-6 0,0 0-2 15,7-9 23-15,-7 9 5 0,0 0 1 0,0 0 0 16,0 0-47-16,0 0-10 0,0 0-2 0,0 0 0 0,0 0-1 0,4 9-1 16,-1 4 0-16,4-4 0 0,-7 1 10 0,4 2 1 15,3-2 1-15,-4 9 0 0,1-1 4 0,3-2 1 16,-4 6 0-16,1 3 0 0,-1-3-7 0,1 3 0 16,-4-3-1-16,0 6 0 0,4-3-2 0,-1-3 0 15,-3 7 0-15,0-8 0 0,4 1-13 0,-4 0-2 16,0 0-1-16,0-3 0 0,0 3-17 0,3-6 10 15,-3-4-10-15,4 1 8 0,-1-1-8 0,1-2 0 16,-4-1 0-16,3 1 0 0,-3-10 0 0,4 3-14 16,-4-3 2-16,3 9 0 15,-3-9-89-15,0 0-18 0,0 0-3 0</inkml:trace>
  <inkml:trace contextRef="#ctx0" brushRef="#br0" timeOffset="56235.757">29499 14461 921 0,'0'0'82'0,"0"0"-66"16,0 0-16-16,0 0 0 0,0 0 238 0,0 0 44 16,4-10 9-16,-1 7 1 0,1-6-212 0,-1-1-44 15,1 4-8-15,-1 0-1 0,1-4-27 0,0 1-14 16,-1-4 2-16,1 4 0 0,-1 0 12 0,4 2 0 15,0-8 0-15,0 5 0 0,0 4 0 0,0-10 0 16,0 10 0-16,0-10 0 0,1 7 0 0,-1-4 10 16,0 4-2-16,0-4 0 0,-4 4 11 0,4 0 1 15,0-1 1-15,0 4 0 0,-3 0 6 0,3-4 1 16,0 4 0-16,0 0 0 0,0-4-4 0,0 1-1 16,4 6 0-16,3-7 0 0,0 1 1 0,0 6 0 0,7-7 0 0,-3 1 0 15,0 0-12-15,-1-1-3 0,4 7 0 16,1-6 0-16,2-1 3 0,-6 10 0 0,0 0 0 0,-1 0 0 15,-3 0-12-15,0 0 0 0,0 7 9 0,1-4-9 16,-5 6-13-16,-3 4-7 0,7-4-2 0,-3 4 0 16,0-4 22-16,-1 10 0 15,4 0 0-15,-3-4 0 0,-1 7 0 0,1 3 0 0,0-9 0 0,-1 6 8 16,4 3 2-16,-3-3 0 0,-4 0 0 0,3 0 0 16,1-3-10-16,0-4 0 0,-1 7 9 0,1-3-9 15,-8 3 0-15,4 0 9 0,0-3-9 0,0 3 0 16,-3 0 0-16,0-3 0 0,-1 3 0 0,1-1 0 15,-8 1 10-15,1 0-10 0,-1-3 8 0,-3 3-8 16,0 6 19-16,3-12-2 0,-6 9 0 0,3-9 0 16,-4 6 0-16,1-7 0 0,-1 1 0 0,0 3 0 15,-3-7-8-15,4 4-1 0,-4-10-8 0,-1 10 12 16,5-10-2-16,-4 4-1 0,0-1 0 0,0-3 0 0,-4-2 3 0,0-1 0 16,4-3 0-16,-3 0 0 0,-1 0-12 0,0 0 0 15,1 0 0-15,3 0 0 0,-4 0 0 0,0-3 8 16,-3 3-8-16,3-4 8 0,1-2-8 0,-4 6 0 15,3-3 0-15,0-3 0 0,1 6 0 0,3-10 0 16,-4 7 0-16,7 3-11 0,-3-9 11 0,4 9 0 16,3-10 0-16,-4 10 0 0,0-3 0 0,8 0 0 15,-4-3 0-15,3 3 0 0,1-4 0 0,-1-2 0 16,4 9 0-16,0-3 0 0,0-6 0 0,0 5 0 16,0-2 0-16,4-3 0 0,-1 6 0 0,1-7 0 15,3 7 0-15,0-3-8 0,0-4-3 0,4 7 0 16,-4 0 0-16,3-3 0 0,4 6 11 0,-3-3 0 15,7-4 0-15,-4 7 0 0,0 7 0 0,3-7 0 0,1 3 0 0,-4-3 0 16,4 0 0-16,-1 9 8 0,1-9-8 0,0 10 11 16,3-1 5-16,-3 0 2 0,-4-2 0 0,3 2 0 15,1-3-7-15,0 4-2 0,-1-4 0 0,4 3 0 16,1 1 3-16,-5-1 0 0,1-6 0 0,3 7 0 16,-3-1 16-16,6 1 3 0,-2-7 1 0,2 6 0 15,-3-3-24-15,-3 1-8 0,7-1 0 0,-4-3 9 16,-3 7-9-16,-1-4 0 0,4-3 9 0,-3 0-9 15,0 7 0-15,-4-4 0 0,-4-3 0 0,-3 3 0 16,11 0 0-16,-7 1-8 0,-4-4 8 0,3 6-8 16,4-6-148-16,0 7-28 0,1-1-7 0,-1-2-927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42:50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1707 4423 172 0,'0'0'16'0,"0"0"-16"0,0 0 0 0,0 0 0 16,0 0 211-16,0 0 39 0,0 0 8 0,0 0 2 16,0 0-194-16,0 0-38 0,0 0-8 0,11 0-2 15,-7-9-18-15,-4 9-14 0,0 0 2 0,0 0 1 31,0 0-41-31,0 0-8 0,0 0-1 0,0 0-1 0,3-7-8 0,4 4-2 0,4 0 0 0,-11 3 0 16,0 0 44-16,0 0 9 0,3-6 2 0,-3 6 0 16,0 0 53-16,0 0 12 0,0 0 1 0,11 0 1 15,-1 0 18-15,-10 0 4 0,0 0 1 0,11-3 0 16,-4 3-13-16,4 0-2 0,-11 0-1 0,0 0 0 0,10 0-14 0,-6 0-3 16,6 0-1-16,1 0 0 0,0 0-19 0,3 0-3 15,0 0-1-15,3 0 0 0,-3 0-6 0,8 0-2 16,-5 0 0-16,4 0 0 0,1 0-8 15,-5 0 0-15,4 0 0 0,4 0 0 0,-4 0 0 0,4 0 0 16,-7 0-10-16,10-7 10 0,-3 4 0 0,-1 3 0 16,1-3 0-16,0-3 0 0,3 6 0 0,4 0 0 15,-8-3 0-15,5 3 10 0,2-7-10 0,5 7 0 16,-8 0 0-16,7 0 0 0,-3 0 22 0,-4 0-1 16,4-3 0-16,3 3 0 0,0-6-8 0,-6 6-1 15,6 0-1-15,-7-3 0 0,7 0-11 0,1-4 0 0,6 7 9 16,-3-3-9-16,-4 3 8 0,0 0-8 15,1-9 8-15,2 9-8 0,-9-6 10 0,6 6-2 0,0 0-8 0,0 0 12 16,1 0-12-16,-1 0 0 0,4 0 8 16,3 0-8-16,-7 0 0 0,8 0 9 0,-1 0-9 0,-3 0 8 15,7 0-8-15,-7 0 0 0,6 0 0 0,-6 0 0 16,7 0 0-16,-7 0 0 0,3 0 0 0,1 0 0 16,-1-13 0-16,-3 13 13 0,-1-3-1 15,5 3-1 1,-4-6 5-16,-4 3 2 0,4-4 0 0,0 4 0 0,3 3-7 0,-7 0-2 15,4 0 0-15,0 0 0 0,-4 0-9 0,7 0 0 0,-6 3 0 0,6 4 0 16,0 2 0-16,-3-6 0 0,0 10 0 0,-4-13 0 16,4 9 0-16,-4-3 0 0,1-3 0 0,-1 7 8 15,-3-7-8-15,3-3-11 0,0 9 3 0,-3-9 0 16,0 7 8-16,3-4 0 0,0-3 0 0,0 6-8 16,1-6 8-16,-1 0 0 0,4 0 0 0,-4 0 0 0,0 0 0 15,1 0 14-15,-8-6-3 0,4 6-1 0,3-3-2 0,4-4 0 16,-11 7 0-16,4-3 0 0,3 3 17 0,0-6 3 15,1 6 1-15,-1 0 0 0,-3 0-15 0,-1 0-3 16,5 0-1-16,-1 0 0 0,0 6 6 0,-3-3 2 16,3-3 0-16,0 0 0 0,-3 0-29 0,3 0-5 15,1-3-2-15,-1 3 0 0,4-6 18 0,-4 6 0 16,0 0 0-16,4 0 0 0,0-3 0 0,3 3 0 16,-6 0 0-16,-1-3 0 0,0 6 0 0,4-3 0 15,-4 0 0-15,1 0 0 0,-5 0 14 0,8 0 0 16,0 0 0-16,-4 0 0 0,-7 3-24 0,8-3-5 15,2 0-1-15,-2 0 0 0,-1 0 16 0,0 0 0 16,-3 0 0-16,3 0 0 0,-3 6 16 0,0-6 0 0,0-6 0 0,-1 6 0 16,5 0-5-16,-5 0-2 0,5 0 0 15,-8 0 0-15,7 0-9 0,-3 0 0 0,0 0 0 0,-4 0 8 16,4 0-8-16,-4 0 0 0,4 0 0 0,-4 0 0 16,-4 6 0-16,1-3 0 0,-4-3 0 0,4 0 0 15,-4 0 0-15,0 0 0 0,1 7 0 0,-5-7 0 16,4 0 0-16,-3 0 0 0,3 0 0 0,0 0 0 15,-3 0 0-15,3 0 0 0,0 0 0 0,0 0 0 16,1 0 0-16,2 0 0 0,-6 0 0 0,0-7 0 16,-1 7 0-16,1 0 0 0,3 0 0 0,-3 0 0 15,-1-3 0-15,1-3 0 0,-7 6 0 0,6 0 0 32,-6 0-85-32,-1 0-13 0,1 0-2 0,-4 0-1 0</inkml:trace>
  <inkml:trace contextRef="#ctx0" brushRef="#br0" timeOffset="6178.313">18951 5859 1036 0,'0'-9'92'0,"0"6"-73"16,0-4-19-16,0-2 0 0,0 3 135 0,0-4 23 15,4 4 5-15,-1-3 1 0,-3 9-136 0,7-13-28 16,-3 4 0-16,3 6 0 0,-7 3 0 0,3-10 0 16,5 7 0-16,-8 3 0 0,0 0-19 0,0 0 3 15,0 0 0-15,10 0 0 16,-3-6-20-16,4 6-3 0,-4 6-1 0,0-3 0 0,3-3 18 0,-3 3 3 16,-7-3 1-16,11 0 0 0,3 0 18 0,-3 0 0 15,3 0 0-15,0 0 0 0,0 0 11 0,4 0 5 16,3-3 2-16,0 3 0 0,-3-3 26 0,3-3 4 0,4 6 2 15,-1-3 0-15,1-4 6 0,0 7 2 16,3 0 0-16,0-3 0 0,7 0-35 0,1-3-7 0,2 6-2 16,5 0 0-16,-1 0-3 0,4 0-1 0,3 0 0 0,1 0 0 15,6 0 2-15,1 6 0 16,3-3 0-16,7-3 0 0,0 3-12 0,7-3 10 0,0-3-10 0,3 0 10 16,1-3-10-16,3 6 0 0,7-10 0 0,1 7 0 15,2-3 10-15,-2-7-10 0,-1 4 12 0,3 0-12 16,5 2 18-16,2 1-3 0,-2-3-1 0,-1 6 0 15,-3-7 3-15,6 7 1 0,5-3 0 0,-1-4 0 16,-3 7 3-16,0 0 1 0,-1-3 0 0,12-4 0 16,3 7-6-16,-8-3-2 0,-6 3 0 0,4-7 0 15,2 10-3-15,1-3-1 0,-7-3 0 0,0-3 0 16,-4 9 3-16,0 0 1 0,4-7 0 0,-7 1 0 16,-4 3-1-16,-7-3 0 0,0 6 0 0,-3 0 0 15,-4-4-3-15,-3-2-1 0,3 3 0 0,-7 3 0 0,-4 0-9 16,-6-3 0-16,-8 3 0 0,-3-6 0 15,-7 6-68-15,-1 0-12 0,-6-10-2 0,0 10-891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48:04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6763 10895 57 0,'0'0'0'0,"0"0"0"0,-11-3 0 0,4-6 0 16,0 9 201-16,-4-10 35 0,4 7 8 0,0-6 0 15,-3-1-112-15,-4 1-22 0,7 0-5 0,-7 2-1 16,-1-2-28-16,-2-1-7 0,3-2-1 0,-4-4 0 15,0 10-2-15,-3-10-1 0,4 7 0 0,-5-4 0 16,5 1-51-16,-4-7-14 0,-1 10 0 0,-2-7 0 16,-1 0 0-16,-3 4 0 0,0-1 0 0,-8-6-11 15,5 10 11-15,-5-4 0 0,-10 4 8 0,8 0-8 16,-15 5 0-16,3-5 0 0,-3 0 0 0,-3-1 0 16,3 7 0-16,-7-6 0 0,-7 6 0 0,4-4 0 15,-12-5 0-15,8 9 0 0,4-7 0 0,3 4 0 16,-7 0 0-16,7-1 0 0,-4-2 0 0,-3 0 0 15,4 5 0-15,-1-5 16 0,4 0-4 0,0-1-1 0,1 7-11 0,-1-6 0 16,-7 9 0-16,3-10 0 0,-3 7 0 0,3-3 0 31,1 3 0-31,3 3 0 0,-7-10 9 0,3 10-9 0,-3 0 10 0,0 0-10 0,-3 0 17 0,-4 0-2 16,3 0-1-16,-3 0 0 0,4 7-14 0,-1-7 0 16,-10 0 8-16,3 0-8 0,1 0 0 0,-1 0 0 15,8 0 0-15,-5-7 0 0,-2 7 0 0,-1 0 0 16,8 0 0-16,-1-3 0 0,1 3 8 0,-1 0-8 15,7 0 0-15,1 0 0 0,3 3 8 0,-7-3-8 16,3 0 0-16,5 10 0 0,-1-10 10 0,0 3-10 16,3 6 10-16,4 1-10 0,-3-1 25 0,6 0-1 15,-10 4 0-15,4 0 0 0,3 5-24 0,-7-5 0 16,0 6 0-16,4 0 0 0,-4-4 0 0,7 4 0 0,-4 3 0 0,8 0 0 16,-8-3 0-16,5 3 0 15,6 0 0-15,-4 0 0 0,1-4 0 0,3 11 0 0,11-7 0 0,-4 3 0 16,4-3 0-16,3 6 0 0,4-3 0 0,3 0 0 15,0 0 0-15,4 3 0 0,0-3 0 0,7 7 0 16,0-10 0-16,3 6-20 0,1-3 3 0,6 6 1 16,-3-9 25-16,4 10 6 0,6-4 1 0,4-3 0 15,-3 3-26-15,6 0-5 0,1-2-1 0,3-5 0 16,0 11 16-16,7-10 0 0,0 9 0 0,4-9 0 16,14 6 8-16,-4-3 5 0,11 7 1 0,-4-10 0 15,15 3-22-15,-8-3-5 0,11 3-1 0,0-6 0 16,7-1 14-16,-3-2 0 0,10 3 0 0,7-6 0 15,-7 5 15-15,7-5-1 0,-3 6 0 0,10-7 0 0,-3 1-14 16,-1-4-16-16,4 7 3 0,8-10 1 0,-1 4 12 0,0-1 16 16,0 3-3-16,11 4-1 0,-3-3-12 0,2-4-15 15,1 4 3-15,4-4 1 0,-1 4 27 0,0-4 4 16,8 0 2-16,-8 1 0 0,0-1-10 0,1-2-3 16,-1-7 0-16,-3 9 0 0,0-9-9 0,0 0 8 15,7 0-8-15,-4-3 8 0,-7-3 12 0,8 2 1 16,-8 1 1-16,11-3 0 0,-11-3 1 0,4-1 0 15,0-2 0-15,0 2 0 0,6 1-11 0,-9-4-1 16,-1 4-1-16,0-4 0 0,1 1-10 0,-1 2 0 16,0-8 0-16,-6 8 0 0,-1-2 0 0,-3-1 8 15,-4-6-8-15,3 10 0 0,-6-4 0 0,0 1 0 0,-11-7 8 16,7 6-8-16,-10-5 8 0,3 5-8 0,-7-6 12 0,-4 7-4 16,1-7-8-16,-4-3 0 0,-7 3 0 0,-1-3 8 15,-6 6-8-15,0-2 12 0,-3-4-12 0,-5 0 12 16,1 0-12-16,-7-3 0 0,-4 3 9 0,-7 0-9 15,-3 0 0-15,-4 3 0 0,4-3 0 0,-8-3 0 16,-3 3 0-16,-7-6-10 0,-7 6 1 0,0-6 0 16,0 6 9-16,-7 0-12 0,-11-10 12 0,-3 1-12 15,0 6 12-15,-7-6-13 0,-4 2 5 0,0-2 8 16,-3 6-10-16,-4-3 10 0,-4-4 0 0,-3 10-9 16,1-9 9-16,-1 6 11 0,3-3-3 0,-6 3 0 15,3-4 2-15,-4 11 0 0,1-4 0 0,0 0 0 16,-4 3-10-16,0 3 8 0,-4 4-8 0,4-4 8 15,-3 7-20-15,-1 5-5 0,-13 1-1 0,10-3-1022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49:07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5584 6765 187 0,'0'0'8'0,"0"0"2"16,0 0-10-16,0 0 0 0,0 0 0 0,0 4 0 15,0-4 0-15,0 0 0 0,0 0 0 0,0 0 0 16,8 0 0-16,-8 0 0 0,0 0 12 0,0 0-4 0,0 0 62 0,10 0 12 16,-3 0 2-16,-7 0 1 0,0 0 32 0,7 0 7 15,0 6 0-15,4-6 1 0,-11 0-33 0,10 0-6 16,-6 0-2-16,7 0 0 0,-1 0-35 0,-3 0-7 15,-7 0-2-15,11-6 0 0,3 6-12 0,-4 0-4 16,1 0 0-16,3 0 0 0,-3 0 0 0,-1 0-1 16,4 0 0-16,-3-4 0 0,-4 4-11 0,7-6-3 15,0 12 0-15,-3-6 0 0,3 0 2 16,0 0 0-16,4 4 0 0,-8-4 0 0,15 0 1 0,-11 0 1 16,7 0 0-16,4 0 0 0,0 0 12 0,-1 0 3 15,1 0 0-15,-4 0 0 0,4 0-28 0,0 0 0 16,-1 0 0-16,1 0 0 0,0 0 11 0,3 0 6 15,0 6 2-15,0-12 0 0,1 6-3 0,-1 0-1 16,-3 0 0-16,3 0 0 0,4 0 1 0,-4 0 1 0,3 0 0 16,1 0 0-16,0-4-4 0,0 4-1 0,-1-6 0 15,5 6 0-15,-1 0 0 0,7 0 0 0,-10 0 0 0,3 0 0 32,8 0-12-32,-8 0 0 0,-3-3 0 0,3 3-10 0,0 0 10 15,8 0 0-15,-8 0 10 0,-3 3-10 0,-4-3 18 0,7 0-2 0,4-3-1 0,0 3 0 16,0 0-1-16,-4 0 0 0,0 0 0 0,0-3 0 15,1 3 3-15,-5 0 1 0,1-6 0 0,0 6 0 16,0 0 4-16,-1-4 1 0,5-2 0 0,-1 6 0 16,-3-3 2-16,3-3 1 0,-7 6 0 0,4 0 0 15,3-3-2-15,-3 0-1 0,0 3 0 0,-4-7 0 16,0 7-23-16,-3 0-15 0,3-3 3 0,-3-3 0 16,0 6 12-16,-1 0 15 0,-3 0-3 0,4-3-1 15,-4 3-20-15,0-7-4 0,1 7-1 0,6 0 0 0,-7-3 14 0,0 3 0 16,0-3 0-16,4-3-9 0,-4 6 20 15,0 0 4-15,1 0 1 0,6 0 0 0,-11 0-16 0,5 6 0 16,-1-6 0-16,-4 0 0 0,1 0 0 0,0 3-15 16,-4-3 2-16,3 0 0 0,-6 3 21 0,0-3 4 15,-1 0 0-15,1 7 1 0,-1-7-4 0,-3 0-1 16,-7 0 0-16,7 0 0 0,4-7 8 0,-11 7 0 16,0 0 1-16,4 7 0 0,-4-7-8 0,7 0-1 15,-7 0-8-15,0 0 12 0,0 0-3 0,0 0-1 16,7-7 0-16,-7 7 0 0,0 0-21 0,0 0-5 15,7 0-1-15,0 0 0 16,-7 0-149-16,10 0-29 0</inkml:trace>
  <inkml:trace contextRef="#ctx0" brushRef="#br0" timeOffset="17984.378">9260 6881 403 0,'0'0'36'0,"0"0"-36"0,0 0 0 0,0 0 0 16,0 0 265-16,0 0 47 0,0 0 8 0,11-6 3 16,-4 6-259-16,4-3-52 0,-4 0-12 0,3-3 0 15,4 6 0-15,-3 0 13 0,-4-3-4 0,11-4-1 16,-4-2-8-16,3 6 0 0,5-7 0 0,-5 10 0 15,4-9 0-15,1 6 8 0,-1-4-8 0,0 4 8 16,4 0 36-16,-8-3 6 0,8 3 2 0,0-3 0 16,3 6-24-16,4 0-5 0,3-4-1 0,0-2 0 15,7 3 15-15,1 3 3 0,3 0 1 0,3-3 0 16,0 3-32-16,1 0-9 0,-1 0 0 0,1 0 0 16,-1-6 0-16,7 6 0 0,-3 0 0 0,4 6-12 15,-1-3 12-15,-3-3 8 0,-7 0-8 0,3 0 11 16,1 0-11-16,-4 0 0 0,-11 0 0 0,-3 3 0 15,3 3 11-15,0-6 3 0,-3 0 1 0,-7 0 0 16,-4 0 5-16,4 0 0 0,-1 0 1 0,-10 0 0 0,-7 0-3 16,4 0-1-16,3 0 0 0,-7 0 0 15,-7 0-5-15,7 4-2 0,0-4 0 0,4 0 0 0,3 0-10 0,-14 0 0 16,0 0 0-16,0 0 8 16,14 9-48-16,-3-9-9 0,-11 0-3 0,0 0 0 15,3 6-70-15,4 0-14 0,-7 4-4 0,0-4-640 0</inkml:trace>
  <inkml:trace contextRef="#ctx0" brushRef="#br0" timeOffset="19053.643">11762 6894 403 0,'0'0'17'0,"0"0"5"0,0 0-22 0,0 0 0 16,0 0 0-16,0 0 0 15,0 0 135-15,0 0 22 0,0 0 5 0,0 0 1 0,0 0-76 0,0 0-15 16,7-3-4-16,0-3 0 0,-4 2-3 0,4-2-1 16,-3 6 0-16,3-3 0 0,3 3-16 0,1-3-3 15,0-3-1-15,-1 6 0 0,4 0-15 0,0 0-3 16,4 0-1-16,-4 0 0 0,7-3-4 0,-3 3-1 15,3 0 0-15,0 3 0 0,-3-6-8 0,3 3-3 16,4 3 0-16,3-3 0 0,0 0 9 0,4 0 2 16,0 0 0-16,0 0 0 0,-4 0 7 0,4 6 1 15,-1-3 1-15,5-3 0 0,-5 0-10 0,8 0-3 16,0 0 0-16,3 0 0 0,-3 0 4 0,3 0 1 0,1 0 0 0,-1 0 0 16,0 0 2-16,4 0 0 0,-3-3 0 0,-1 3 0 15,0-6-1-15,1 6 0 16,-1 0 0-16,0 0 0 0,1 0-4 0,-5-3-1 0,-2 3 0 0,-5-7 0 15,1 7-2-15,0 0-1 0,0 0 0 0,-4-3 0 16,0-3 8-16,0 3 2 0,-3 3 0 0,0-10 0 16,-8 10-24-16,8 0 0 0,-7-3 0 0,-1-3 0 15,1 6 0-15,0 0 0 0,-4-3-10 0,-4-4 10 16,4 7 0-16,-3 0 0 0,0-3 0 0,-1 3 0 16,-3 0 12-16,0-3-4 0,4 3-8 0,-4-6 12 15,0 6-2-15,4 0-1 0,-1 0 0 0,1-3 0 16,-8-3-9-16,11 6 0 0,0-4 0 0,-3 4 0 15,-4-6 0-15,0 6 0 0,4-3 0 0,-1 3 0 16,1 0 0-16,3 0 0 0,-3-3 0 0,-1 3 0 16,1 3-36-16,-4-3-4 0,0 3 0 0,3 3 0 15,-2-6-116-15,-1 4-23 0,0 2-5 0</inkml:trace>
  <inkml:trace contextRef="#ctx0" brushRef="#br0" timeOffset="20846.648">14693 6769 1324 0,'0'0'59'0,"0"0"12"0,0 0-57 0,0 0-14 0,0 0 0 0,0 0 0 15,0 0 156-15,0 0 28 0,0 0 5 0,0 0 2 16,0 0-151-16,0 0-31 0,-7 9-9 0,-3-9 0 16,3 0 24-16,7 0 0 0,0 0 0 0,-8 3 0 15,5-3 25-15,3 0 5 0,0 0 1 0,0 0 0 16,-7-3-4-16,7 3-1 0,0 0 0 0,0 0 0 15,0 0-15-15,-4-3-3 0,1-3-1 0,3 6 0 16,0 0-2-16,0 0 0 0,-7-10 0 0,7 10 0 16,0 0-15-16,-7 0-3 0,0-3-1 0,7 3 0 15,-11 0-10-15,4 0 0 0,7 0 0 0,-11 3 0 0,1-3-9 0,-1 0 9 16,11 0 0-16,-7 6 0 0,0-2 0 0,7-4 0 16,-7 0 12-16,7 0-3 0,-7 6-9 0,4-3 0 15,-5 0 0-15,8-3 0 0,-3 10 0 0,-1-4-11 16,1-3 3-16,-1 6 0 0,1 1 8 0,3-7 0 15,0 6 0-15,0 4 0 0,0-13 0 0,0 9 0 16,3 1 0-16,1-1 0 0,-1 4-11 0,1-4 0 16,3 0 0-16,0 4 0 0,0-4 11 0,4 1 0 15,-1-1 0-15,4 1 0 0,0-4 0 0,1 3 0 16,-1-2 0-16,3-4 0 0,5 3 0 0,2-3 8 16,-6 0-8-16,7-3 0 0,3 6 9 0,4-2-9 15,-1-4 12-15,1 0-12 0,0 6 11 0,3-3-11 16,4-3 10-16,0 3-10 0,-1 3 0 0,8-2 0 15,4-4 0-15,-1 9 0 16,0-9 0-16,4 9 0 0,0-5 0 0,0 2 0 0,4-3 0 0,-4-3 0 16,0 6 0-16,3-6 0 0,0 3 0 0,1-3 0 0,3-3 9 0,-4-3-9 15,1 6 11-15,-1-3-3 16,-6-3-8-16,-1 2 12 0,0-5-12 0,1 0 11 0,-1 5-11 0,-3-5 10 16,-4 0-2-16,-3-1 0 0,3 10 0 0,-3-6 0 15,0-3-8-15,-7 2 0 0,-4-2 0 0,0 6 0 16,0-7 0-16,-6 7 0 0,-5-3 8 0,1 6-8 15,0-3 0-15,-4 3 0 0,0-6 0 0,-4 2 8 16,1 4-8-16,-4 0 0 0,0 0 9 0,-7 0-9 16,0 0 8-16,0 0-8 0,7-3 10 0,-7 3-10 0,0 0 27 0,0 0-1 15,0 0 0-15,7-6 0 16,0 6-26-16,-7 0 0 0,0 0-14 0,0 0 5 0,4-9 9 16,-4 9 11-16,0 0-3 0,7 0 0 0,-7 0-8 0,7 0 0 15,0-4 0-15,-7 4 0 0,3 0 0 0,4-6 0 16,4 6 0-16,0 0 0 0,-4 0-10 15,0 0-1-15,0 0 0 0,-7 0 0 0,7 0 11 0,-7 0 0 16,0 0 0-16,7 0 0 0,0 0 0 0,-7 0 0 16,0 0 8-16,0 0-8 0,0 0 0 0,0 0 0 15,0 0 0-15,0 0 0 0,0 0 13 0,0 0-1 16,0 0-1-16,0 0 0 0,0 0 4 0,0 0 1 16,0 0 0-16,0-3 0 0,0-6-8 0,0-1 0 15,0 10-8-15,0 0 12 0,0-6 0 0,-4-3-1 16,4-1 0-16,-3 1 0 0,3-1-2 0,0 1 0 0,-4-1 0 15,1-2 0-15,3 3 0 0,0-1 0 0,-4-2 0 0,1 2 0 16,-1 4-9-16,1-10 8 0,3 7-8 0,-4-4 8 16,1 4-8-16,-1 6 0 0,1-7 0 0,-1 1 8 15,1 0-8-15,-1 5 0 0,1-5 0 0,3 9 0 16,0 0-8-16,0 0-4 0,-4-3-1 0,4 3 0 31,0 0-115-31,0 0-24 0,-7 0-4 0,0 3-1074 0</inkml:trace>
  <inkml:trace contextRef="#ctx0" brushRef="#br0" timeOffset="24125.114">14228 5361 662 0,'0'0'29'0,"0"0"7"0,0 0-36 0,-8-7 0 0,-2 7 0 0,3 0 0 16,-4 0 81-16,1 0 10 0,-1-3 1 0,-3 3 1 16,0 0-57-16,-4 0-12 0,1-6-3 0,-1 6 0 15,0 0-9-15,4 0-3 0,0-3 0 0,-4-3 0 16,4 6 3-16,0 0 0 0,0 0 0 0,0-7 0 16,3 1 31-16,-3 6 6 0,-3-3 2 0,3-3 0 15,-1 6 19-15,-2 0 4 0,-1 0 1 0,1 0 0 16,2 0-6-16,-2 0-1 0,-4 0 0 0,7 6 0 15,-4-3-27-15,0-3-5 0,1 0-2 0,2 6 0 16,1 1-15-16,4-7-3 0,-1 0-1 0,4 0 0 0,0 6-2 16,0-6 0-16,0 3 0 0,7-3 0 0,0 0-1 0,0 0 0 15,0 0 0-15,0 0 0 0,0 0-3 0,0 0-1 16,0 0 0-16,11 6 0 0,3-6 0 0,3 0 0 16,4 0 0-16,4 3 0 0,3-3 1 0,1 0 0 15,-1 0 0-15,4 7 0 0,-1-4 4 0,5-3 1 16,-1 0 0-16,4 0 0 0,3 0 2 0,0 0 1 15,1 3 0-15,3-3 0 0,10 0-1 0,-3 0-1 16,7 6 0-16,0-6 0 0,0-6-1 0,3 6 0 16,4-3 0-16,4 0 0 0,-1-4-2 0,1 7-1 15,0-3 0-15,-1 3 0 0,1 0 4 0,-1-6 1 0,1 3 0 16,-1-3 0-16,4 6-3 0,-3 0 0 16,-4 0 0-16,4-7 0 0,-1 1-13 0,4 6 11 0,-3-3-11 0,-1 3 10 15,4 0-10-15,-3-6 0 0,0 6 0 16,-1 0 8-16,4-4-8 0,-3-5 0 0,3 9 0 0,-4 0 8 15,1-3-8-15,-8-3 0 0,4 6 0 0,0-10 8 16,-3 10 19-16,-1 0 3 0,1 0 1 0,3-3 0 16,-7 3-15-16,-7 0-2 0,0 0-1 0,0 0 0 15,-4-3-13-15,1 3 11 0,-1 3-11 0,-3-3 10 16,-4 0-10-16,-3 3 0 0,0-3 0 0,-4 0 8 16,0 6-8-16,-7-2 0 0,4-8 0 0,-4 4 0 15,-3 4 0-15,-4-4 8 0,0 0-8 0,1 0 8 16,-8 0 1-16,3 0 0 0,1 0 0 0,-4 0 0 15,0 0-9-15,0-4 0 0,-3 4 0 0,0 0 0 0,-1-6 12 16,1 6 0-16,-11 0 0 0,0 0 0 16,0 0 6-16,3 0 2 0,-3 0 0 0,0 0 0 0,0 0-20 0,0 0 0 15,7 0 0-15,-7 0 0 0,0 0 0 16,0 0 0-16,0 0 0 0,0 0 0 0,0 0 0 0,0 0 0 16,0 0 0-16,0 0 0 15,0 0-28-15,0 0-10 0,0 0-2 0,0 0 0 16,0 0-12-16,0 0-4 0,-7-3 0 0,4-6 0 15,-4 9-79-15,0-10-16 0,-4 10-3 0,0-3-848 0</inkml:trace>
  <inkml:trace contextRef="#ctx0" brushRef="#br0" timeOffset="25231.081">15882 5430 2163 0,'0'0'48'0,"0"0"9"0,-3-10 3 0,3 10 0 0,0 0-48 0,-4-3-12 16,4-6 0-16,0-1 0 0,0 7 17 0,4-6 1 16,-1-1 0-16,-3 10 0 0,0-3 2 0,4-3 0 15,-1 0 0-15,-3-1 0 0,0 7-4 0,4-3-1 16,-4 3 0-16,0 0 0 0,0 0 17 0,0 0 4 16,0 0 1-16,0 0 0 0,0 0-13 0,0 0-4 15,0 0 0-15,0 0 0 0,0 0-8 0,0 0-3 16,0 0 0-16,0 0 0 0,-4 3-9 0,4 7 10 15,-3-7-10-15,-1 6 10 16,1 10-10-16,-1-6 10 0,0-4-10 0,1 10 10 0,3-3-10 0,0 2-9 16,-4 1 9-16,4 0-13 0,-3 3 13 0,-1-6 16 15,4 6-3-15,0-4-1 0,0 4-12 0,0-3 9 16,0 0-9-16,0 3 8 0,0-6 7 0,0 2 1 16,0-5 0-16,-3 6 0 0,3 0-7 0,-4-7-1 0,4 1 0 0,0-4 0 15,-3 4 2-15,3-4 0 0,-4 0 0 0,1 4 0 16,3-4 3-16,0 1 1 0,0-10 0 0,0 0 0 15,0 9 19-15,0-9 4 0,0 0 1 0,0 0 0 16,0 0-12-16,0 0-2 0,0 0-1 0,0 0 0 16,0 0 9-16,0 0 1 0,0 0 1 0,0 0 0 15,0 0-22-15,0 0-4 0,-7-9 0 0,7 9-8 16,0 0 8-16,-4 0-8 0,1-10 0 0,3 10 0 16,0 0 0-16,0 0 0 0,0 0 0 0,0 0 0 15,0 0 0-15,0 0-14 0,0 0 4 0,0 0 1 16,-7 7 9-16,7-7 0 0,0 0 0 0,0 0 0 15,-7 3-8-15,-1 3 0 0,8-6 0 0,0 0 0 16,-7 3 8-16,7-3 0 0,0 0 0 0,0 0 0 16,0 0 11-16,0 0-3 0,-7 3 0 0,7-3 0 15,0 0-8-15,0 0 0 0,-7 0-10 0,7 0 10 0,-7-3 0 16,4-6 13-16,-4 6-1 0,0-4 0 16,-4-2-12-16,4 6 0 0,3-7-9 0,-3 7 9 15,4-3 0-15,-1-3 0 0,-3 2 8 0,4 1-8 0,-1-3 0 0,4-1 0 16,-3 7 0-16,3 3 0 0,0 0 0 0,0-9 0 15,-4-1 0-15,4 10-9 0,0 0 9 0,0 0 0 16,0 0 0-16,0 0 8 0,0-3-8 0,0 3 0 16,0 0 8-16,0 0-8 0,0 0 0 0,0 0-13 15,0 0 1-15,0 0 1 0,0 0 11 0,0 0 0 16,0 0 0-16,0 0 8 0,0 0-8 0,7 3 0 16,-3 7 0-16,3-1 0 0,-4 1-19 0,4-7 2 0,-7-3 0 0,4 9 0 15,3 4 17-15,-4-7 0 0,1 3-8 0,0 4 8 16,-4-4 0-16,3 4 0 0,1-4 0 0,-1 1 0 15,-3-1 0-15,0-9 0 0,4 3 0 0,-4-3 0 16,7 13 12-16,-7-13 5 0,7 6 2 0,-7-6 0 16,0 0-19-16,7 3-16 0,-7-3 4 0,0 0 0 15,10 6 20-15,-10-6 5 0,0 0 1 0,7 0 0 16,1 0-14-16,-8 0 0 0,0 0 0 0,0 0 0 16,10-6 0-16,-3 3 12 0,0-3-1 0,0-7-1 15,0 10-10-15,4-3 0 0,-1-4 0 0,-2-2 0 16,2 2 0-16,1 7 0 0,-1-6 9 0,1-1-9 15,3 1 0-15,-3 6 9 0,-4-3-9 0,3-7 0 16,-3 10 12-16,0-3-12 0,0-7 12 0,0 10-12 16,-3-3 9-16,3-4-9 0,0 7 0 0,0 0 9 0,-3-3-9 15,3-4 0-15,0 7 0 0,-4-3 0 16,1 3 0-16,-4 3-9 0,7-10 9 0,0 7 0 0,-7 3-16 0,0 0 4 16,3-6 1-16,5 3 0 15,-8 3-141-15,0 0-28 0,0 0-5 0</inkml:trace>
  <inkml:trace contextRef="#ctx0" brushRef="#br0" timeOffset="26755.864">19579 5452 2048 0,'0'0'45'0,"0"0"10"0,-7 0 1 0,-3 0 1 0,-1 0-45 0,4 0-12 15,-4 0 0-15,1 0 0 0,-1 0 19 0,1 0 1 16,3 0 1-16,-1-7 0 0,-2 1-21 0,10 6 0 16,-7 0 0-16,7 0 8 0,0 0-8 0,0 0 0 15,0-9 0-15,0 9 0 0,3-10 15 0,4 7-2 16,0-6 0-16,4 9 0 0,0-10-1 0,3 10 0 0,0-3 0 0,0 0 0 15,0-3 13-15,4 6 3 0,-1 0 0 0,1 0 0 16,3 0-5-16,4 0-1 16,-4 0 0-16,4 6 0 0,-1-3 0 0,5 0 0 0,-5-3 0 0,5 7 0 15,-1-4-22-15,4-3 0 0,6 0 0 0,5 0 8 16,3 0 9-16,-1 0 3 0,5 0 0 0,-1 6 0 16,4-6-3-16,0 0 0 0,0 0 0 0,3 0 0 15,4 0-3-15,-3 0-1 0,-1 0 0 0,1 3 0 31,-1-3 1-31,1 0 0 0,-5 3 0 0,-2 3 0 0,-1-6 4 0,-3 4 1 0,0-4 0 0,0 0 0 16,-4 0-19-16,0 0 0 0,1 0 0 0,-4 0 0 16,3 0 14-16,-7 0-4 0,1 0-1 0,-5 0 0 15,1 0 0-15,-4 0 0 0,0-4 0 0,-3 4 0 16,-4-6 3-16,-3 3 1 0,3 3 0 0,-3-3 0 0,-1-3 7 0,-2 3 0 16,-5-4 1-16,1 7 0 0,3-3-21 15,-7-6 0-15,0 9 0 0,-4-10 0 16,4 10 0-16,-7 0-16 0,0 0 2 0,0 0 1 15,0 0-24-15,0 0-5 0,0 0-1 0,0 0 0 16,0 0-164-16,0 0-33 0</inkml:trace>
  <inkml:trace contextRef="#ctx0" brushRef="#br0" timeOffset="33925.836">18330 5452 403 0,'0'0'17'16,"0"0"5"-16,0 0-22 0,0 0 0 0,0 0 0 0,0 0 0 15,-7-7 101-15,7 7 16 0,-7-6 3 0,7 6 1 16,0 0-69-16,0 0-15 0,0 0-2 0,0 0-1 16,-7 0-7-16,7 0-2 0,-7 0 0 0,7 0 0 15,0 0-25-15,0 0 0 0,-7-3 0 0,7 3 0 16,0 0-33-16,0 0 1 0,0 0 0 0,-7-6 0 15,0 6 4-15,0 0 0 0,0 0 1 0,3 0 0 16,-3 0 27-16,0 0 17 0,0 6-2 0,0-3-1 0,0-3-14 0,-4 6-10 16,4-6 2-16,-3 7 0 0,-1-7 43 0,1 0 9 15,3 0 1-15,0 0 1 0,7 0 0 0,-11 0 0 16,0 0 0-16,1 0 0 0,6 6-24 0,-6-6-5 16,-1 3-1-16,1-3 0 0,-1 6-6 0,4-6-2 15,-4 3 0-15,1-3 0 0,-1 10-8 0,-3-7 0 16,3 6 0-16,1-2-11 0,-1-4 11 0,4 6 0 15,-3-6 0-15,-1 7 0 0,4-1 0 0,-4-6-8 16,4 7 8-16,-3-4 0 16,-1 3 0-16,4-2 0 0,0-7 0 0,-4 6 0 0,1 3 0 0,-1-6 0 15,4 7 0-15,-3-7 0 0,-1 6 21 0,1 1 3 0,2-1 1 0,1-6 0 16,0 7-25-16,0-1 8 16,0 1-8-16,0-1 0 0,0 7 10 0,4-10-10 0,-1-3 12 0,1 6-12 15,-1 1 0-15,0-1 0 0,1 1 0 16,-1-7 0-16,4 9 0 0,-3-5 0 0,-1-4 0 0,4 6 0 15,0-9 10-15,0 0-10 0,-3 3 8 0,-1 7-8 16,4-10 0-16,-3 9 0 0,-1-9 0 0,4 13 0 16,0-13 0-16,0 0 0 0,-7 0 0 0,7 0 0 15,0 0 12-15,-7 6-4 0,4-3 0 0,3-3 0 16,-7 0 6-16,3 0 1 0,-3 0 0 0,7 0 0 16,-7 0 0-16,7 0 0 0,-7 0 0 0,7 0 0 15,0 0 7-15,0 0 2 0,0 0 0 0,-4 0 0 47,1-9-9-47,-1 9-2 0,4 0 0 0,0 0 0 0,-3-7-13 0,3 7 0 0,0-9 0 0,0 9 0 0,0 0 0 0,0 0 9 0,-4-9-9 0,4 9 8 0,0-10-8 16,0 10 10-16,0-9-10 0,0 9 10 15,0-3 12-15,0 3 2 0,0 0 1 0,-3-7 0 0,-1-5-1 0,4 12 0 16,0 0 0-16,0 0 0 0,-3-3-8 16,3 3-1-16,0 0-1 0,0 0 0 0,0 0-14 0,0 0 0 15,0 0 0-15,0 0 0 0,0 0 0 0,0 0 0 16,0 0-9-16,0 0 9 0,0 0 0 0,0 0-9 15,0 0 9-15,0 0 0 0,3 9 0 0,-3-9 0 16,4 6 0-16,-1 4-8 0,-3-4 8 0,0 0 0 16,4 4 0-16,-4-1 0 0,0 4 0 0,3-4 0 0,-3-9 0 0,0 0 0 15,0 0 0-15,7 9 0 0,-7-9 0 0,0 0 8 16,0 0-8-16,4 7 12 0,3-1-4 0,-7-6 0 16,0 0 5-16,0 0 2 0,7 6 0 0,4-3 0 15,-11-3-4-15,0 0-1 0,7 0 0 0,0 0 0 16,-7 0 1-16,10-3 0 0,1-3 0 0,-1 6 0 15,1-6-3-15,-4-1-8 0,4-2 12 0,-1 9-4 16,1-9 0-16,3 9 0 0,-3-13 0 0,3 4 0 16,0-1-8-16,-4 7 8 0,1-6-8 0,-1-1 8 15,1 10-8-15,0-3 0 0,-1 0 0 0,-10 3-631 16,0 0-118-16</inkml:trace>
  <inkml:trace contextRef="#ctx0" brushRef="#br0" timeOffset="77615.688">4710 7800 1281 0,'0'0'56'0,"0"0"13"0,0 0-55 0,0-9-14 16,3-1 0-16,4 7 0 0,-3-3 21 0,6 3 2 0,4 0 0 0,8-4 0 15,-12 7-23-15,15 0-13 0,0-3 1 0,3-3 1 16,4 6 11-16,-4-3 0 0,-4 3 0 0,8 0 8 15,-7 0 14-15,-4 0 3 0,-3 0 1 0,3 0 0 16,-11 0 18-16,1 0 3 0,3 0 1 0,-10 0 0 16,3 0 27-16,-7 0 5 0,7 0 2 0,-7 0 0 15,0 0 14-15,7 0 4 0,3 0 0 0,-6-6 0 16,-4 6-29-16,7 0-6 0,0-3-1 0,0 3 0 16,4 0-36-16,-8-4-8 0,8 4-2 0,-8 0 0 15,4 0-18-15,-7 0 8 0,0 0-8 0,0 0 0 0,0 0 0 0,0 0 0 16,0 0 0-16,0 0 0 0,0 0 11 0,0 0-11 15,0 0 10-15,0 0-10 0,-7 4 11 0,4-4-11 16,-11 3 12-16,3-3-12 0,-3 0 29 0,3 0-1 16,1 0 0-16,-4 0 0 0,-7-3-4 0,-1 3-2 15,5 0 0-15,-8 0 0 0,-3 0-13 0,3 0-9 16,-3 0 12-16,-4 0-12 0,7 0 10 0,-3 0-10 16,-4 0 8-16,-3 0-8 0,0 0 0 0,-4 0 0 15,0 0 0-15,-7 0 0 0,1-4 12 0,2 4-4 16,1-6 0-16,0 6 0 0,-4 0 0 0,3-3 0 15,1-3 0-15,0 6 0 0,3 0 3 0,-7 0 0 16,4 0 0-16,-4-3 0 0,4 3-3 0,-1 0 0 16,-3 0 0-16,8 0 0 0,2 0-8 0,1 0 12 0,3 0-12 15,8 0 12-15,-1 0-4 0,7 0-8 0,1 0 12 0,2 0-4 16,1 3 0-16,4-3-8 0,6 0 12 0,-6 6-4 16,10-6-8-16,0 0 0 0,0 0 0 0,0 0 0 15,0 0 0-15,0 0 0 0,0 0 0 0,0 0 0 16,0 0 0-16,0 0 0 0,0 0 0 0,10 3 0 15,-10 7 8-15,14-7-8 0,-3 3 0 0,3-3 8 16,7-3-8-16,-3 6 8 0,7-3-8 0,-1-3 8 16,8 0-8-16,-7 0 0 0,3 7 9 0,7-7-9 15,0 0 0-15,1-7 0 0,-1 7 0 0,-3 0 0 16,7 0 0-16,-4 0 0 0,0-3 0 0,-7-3 8 16,4 6-8-16,3 0 0 0,-6-3 0 0,2-3 0 15,-2 6 0-15,-5 0 0 0,8 0 0 0,-7-3 8 16,-11 3-8-16,0 0 0 0,4 0 0 0,-4 0 0 15,-4 3 0-15,4-3 0 0,-3-3 0 0,-8 3 0 0,5 3 0 0,-8-3 0 16,0 0 8-16,0 0-8 0,14 0 11 0,-14 0-3 16,0 0 0-16,0 0 0 0,0 0 2 0,0 0 0 15,0 0 0-15,0 0 0 0,0 0-10 0,0 0 12 16,0 0-12-16,0 0 12 0,-7 0-12 0,-4 0 0 16,4 0 0-16,-4 0 8 0,-3 0-8 0,-3 0 0 15,3 0 9-15,-1 0-9 0,-6 0 8 0,4 0-8 16,-5 0 8-16,-2 0-8 0,3 0 0 0,-4 0 8 15,4 0-8-15,-4 0 0 0,7 0 0 0,-6 0 9 16,3-3-9-16,-4 3 0 0,0 0 10 0,4 0-10 0,0 0 8 16,3-4-8-16,-3-2 8 0,7 6-8 0,-7 0 0 0,7-3 8 15,-1 3-8-15,5-6 0 0,-1 6 0 0,8 0 0 16,-4 0 0-16,3 0 0 0,-6-3 8 0,3 3-8 16,7 0 0-16,0 0 0 15,0 0-10-15,0 0 10 16,0 0-39-16,0 0-1 0,0 0-1 0,0 0 0 15,0 0-123-15,7-7-25 0,3 4-5 0,-6 3-602 0,6 3-120 0</inkml:trace>
  <inkml:trace contextRef="#ctx0" brushRef="#br0" timeOffset="212487.075">7514 10789 921 0,'0'0'40'0,"-7"0"10"0,0-3-40 0,-4-4-10 0,4 7 0 0,-7 0 0 16,11-3 256-16,-4 3 50 0,0 0 10 0,3 3 1 15,-6-3-253-15,3 0-52 0,7 0-12 0,-4 10 0 16,0-10 0-16,4 0-12 0,0 0 3 0,0 9 0 15,0 0-10-15,0-9-1 0,8 4-1 0,-5 5 0 16,11-3 21-16,-10-3-11 0,6 7 11 0,4-7-8 16,0-3 23-16,4 9 5 0,-4-9 0 0,7 7 1 15,4-4 22-15,-4 0 4 0,11-3 1 0,3 0 0 0,1 0 3 16,2 0 1-16,8 6 0 0,-3-6 0 0,6 0-20 0,-3 0-3 16,3-6-1-16,8 6 0 0,6-3-17 0,-3 0-11 15,7-4 12-15,0-2-12 0,4 9 10 0,-4-9-10 16,3 2 8-16,4-2-8 0,0-1 0 0,1 1 0 15,-1 0 0-15,0-1 0 0,-4-2 0 0,1 2 0 16,-1 7 12-16,1-3-4 16,-4 0 4-16,0-1 1 0,0 7 0 0,-7 0 0 0,0 0-13 0,-4 0 9 15,-3 0-9-15,4 7 8 0,-1-4-8 0,1 0 0 16,-1 3 0-16,-3-3 0 0,-4 7 0 0,4-10 0 16,-7 12 0-16,0-5 0 0,-7-4 0 0,0 6 8 15,-1-9-8-15,1 9 0 0,-3-5 14 0,-5-4-2 16,1 9-1-16,0-9 0 0,3 6 5 0,-7-3 2 0,-7-3 0 0,4 4 0 15,7-4-5-15,-7 6-1 0,-11-6 0 0,0 0 0 16,3 3-3-16,1-3-1 0,3 0 0 0,-7 0 0 16,-3 0-8-16,0 6 0 0,6-3 0 0,-6-3 0 15,-11 0 0-15,10 0 8 0,4 7-8 0,-3-4 0 16,-4 0 0-16,-7-3 0 0,7 0 0 0,0 0 0 16,4 6 9-16,-11-6-9 0,0 0 10 0,0 0-10 15,10 3 16-15,-3-3-4 0,-7 0 0 0,0 0 0 16,0 0 12-16,0 0 3 0,0 0 0 0,0 0 0 15,0 0-27-15,0 0 0 0,0 0 0 0,0 0 0 16,0 0 10-16,0 0 6 0,0 0 2 0,0 0 0 16,0 0-1-16,0 0 0 0,0 0 0 0,0 0 0 15,8 0-1-15,-8 0-1 0,0 0 0 0,0 0 0 0,0 0-1 0,0 0 0 16,0 0 0-16,0 0 0 16,0 0-14-16,0 0-12 0,0 0 3 0,0 0 0 0,-11 0-1 0,11 0 0 15,0 0 0-15,0 0 0 16,0 0-126-16,0 0-26 0,0 0-5 0,0 0-1 0</inkml:trace>
  <inkml:trace contextRef="#ctx0" brushRef="#br0" timeOffset="-212177.122">1002 14081 691 0,'0'0'30'0,"0"-3"7"0,-4 0-29 0,-3-3-8 16,4 6 0-16,-4-3 0 0,3-4 119 0,4 4 22 15,0 3 5-15,-3-6 1 0,-4 6-115 0,3 0-22 16,-3-3-10-16,4 0 8 0,-1-4 0 0,-3 7 0 15,7-3 0-15,-4-3 0 0,-6 6 0 0,-1 0-8 16,11 0 12-16,-10 0-4 0,-1 0 24 0,4 0 4 16,0 0 0-16,-7 0 1 0,7 6 3 0,0-3 0 15,-11-3 0-15,15 7 0 0,-8-4-24 0,0-3-5 16,1 0-1-16,3 3 0 0,-4-3 33 0,4 0 6 16,4 0 2-16,-8 0 0 0,7 0-20 0,-6 0-4 0,10 0-1 0,-7-3 0 15,3 3 6-15,1-3 0 0,-4-4 1 0,7 7 0 16,0 0-12-16,0 0-2 0,0 0-1 0,0 0 0 15,0 0-10-15,0 0-8 0,10 0 12 0,-6-3-12 16,6 3 0-16,1-6 0 0,0 6 0 0,3 0 0 16,7 0 0-16,-7 0 0 0,0 0 0 0,7 0 0 15,0-3 0-15,-6 3 0 0,6-6 0 0,-7 6 0 16,7-4 0-16,-3 4 0 0,3-9 8 0,-7 9-8 16,7-3 9-16,-7-3-1 0,7 6-8 0,-7-4 12 15,8 4 2-15,-8-3 0 0,7-3 0 0,-3 6 0 16,3 0-3-16,-4 0-1 0,1 0 0 0,-4 0 0 15,7 6-10-15,-7-6 0 0,8 3 0 0,-8-3 0 16,0 4 15-16,-4-4 1 0,4 0 0 0,1 0 0 16,-5 0-16-16,1 0 0 0,3 0 0 0,-4 0 0 15,-10 0-12-15,11 0 2 0,0 0 0 0,-1 0 0 16,-3 0 21-16,-7 0 4 0,7 0 1 0,-7 0 0 0,11-4 3 0,-11 4 1 16,0 0 0-16,10 0 0 0,-10 0-8 0,0 0-2 15,0 0 0-15,0 0 0 0,0 0 0 0,0 0 0 16,0 0 0-16,0 0 0 0,0 0-10 0,0 0 0 15,0 0-10-15,0 0 10 0,0 0 0 0,0 0 0 16,4 0 0-16,-4 0 0 0,0 0 0 0,0 0 0 16,4-3 0-16,-4 3 0 0,0 0 15 0,0 0 5 15,0 0 2-15,0 0 0 0,7-6-22 0,-7 6 0 16,0 0 0-16,0 0 0 0,0 0 0 0,0 0 0 16,0 0 0-16,0 0 8 0,0 0-8 0,0 0 0 0,0 0 0 0,0 0 8 15,0 0-8-15,0 0 0 0,0 0 0 0,0 0 0 16,0 0 12-16,0-3-1 15,0 3-1-15,0-6 0 0,0-4-10 0,0 10 12 0,0-3-12 0,-7 0 12 16,3-3 0-16,4-4 0 16,-11 7 0-16,8-3 0 0,-8 3 17 0,4-7 4 0,4 10 1 0,-8-9 0 15,-3 6-22-15,3-3-4 0,8 2 0 0,-8-5-8 16,1 9 8-16,-4-9-8 0,7 5 0 0,3 1 0 16,-7-3 8-16,8-3-8 0,-4 9 0 0,3-10 0 15,-3 10 0-15,7-3 0 0,-3-6 0 0,3 9 0 16,0-3 0-16,-4-4 0 0,4 7 0 0,0 0-12 15,0 0 12-15,0 0-12 0,0 0 12 0,0 0-12 32,0 0-18-32,0 0-3 0,0 0-1 0,0 0 0 0,0 0 34 0,0 0 9 0,0 0 1 0,14 0 0 15,-10 0-10-15,6 0 0 0,1 0 0 0,3 7 0 0,-3-4-10 16,-11-3 10-16,10 6 0 0,1-3-9 0,3 0 9 0,-3 7 0 16,-1-10-9-16,-3 9 9 0,0-3 0 0,4-3 0 15,3 1 0-15,-3 2 0 16,-8-3-8-16,8 6 8 0,-1-9 0 0,1 10 0 0,-8-7 0 0,8 3 0 15,-8-3 0-15,5 4 0 0,2-4 0 0,-6 0 0 16,-1 6 0-16,4-9 0 0,-7 0 0 0,0 0 0 16,0 0 8-16,4 10-8 0,-4-10 0 0,0 9 0 31,0-9 0-31,7 3 0 0,-7-3 11 0,-7 10-3 16,7-10-8-16,0 9 12 0,0-9 3 0,-4 9 0 0,4-5 0 0,0 5 0 0,-7 0-1 0,7-9 0 15,-3 10 0-15,3-7 0 0,-4 6-5 0,-3 1-1 16,4-1 0-16,-5 1 0 0,5 2 2 0,3-2 0 0,-11-1 0 0,8-3 0 15,-8 4-1-15,4-1 0 0,4 4 0 0,-1-4 0 16,-6 0 19-16,-1 1 3 0,7 2 1 0,-6-2 0 16,-1-4-20-16,4-3-4 0,4 0-8 0,-1 7 12 15,-3-10-12-15,7 0-8 0,-3 9 8 0,3-9-13 32,0 0-138-32,0 0-27 0,-7 0-6 0,7 0-941 0</inkml:trace>
  <inkml:trace contextRef="#ctx0" brushRef="#br0" timeOffset="-206256.499">2614 14545 115 0,'0'0'0'0,"0"0"10"16,0 0-10-16,-7-3 0 0,0 0 0 0,3-3 0 15,-3 6 289-15,4-3 56 0,-8 3 11 0,8-7 3 16,-4 7-291-16,-4 0-57 0,4 0-11 0,0 0 0 0,-4 0-16 0,4 0 2 15,-10 0 0-15,3 0 0 16,3 0 14-16,-3-3 0 0,0 3 0 0,-4-6 0 0,4 6 29 0,0 0 9 16,0 0 2-16,3 0 0 0,-13 0 28 0,9 0 5 15,-6 0 2-15,0 0 0 0,7 0-15 0,-7 0-2 16,3-3-1-16,-3 3 0 0,0 0-26 0,3-3-6 16,1 3-1-16,-1-7 0 0,-3 7-12 0,7-3-4 15,-7-3 0-15,6 6 0 0,-9 0 3 0,10 0 0 16,-8-3 0-16,1 3 0 0,4 0 4 0,-5 0 1 15,1 0 0-15,7 0 0 0,-11 0 4 0,4 3 0 16,7-3 1-16,-7 6 0 0,3-3-9 0,-3-3-3 16,-3 10 0-16,2-7 0 0,8-3 2 0,0 9 0 0,-7-9 0 0,7 7 0 15,0-4 8-15,-4-3 1 0,4 9 1 0,3-9 0 16,-3 3 5-16,0-3 1 0,4 0 0 0,-1 0 0 16,0 7 1-16,8-7 0 15,-8 0 0-15,8 3 0 0,-8-3-8 0,4 0 0 0,7 0-1 0,0 0 0 16,-3 0-10-16,-1 6-1 0,-6-3-8 0,10-3 12 15,0 0-12-15,-8 10 0 0,8-7 0 0,-3 6 0 16,3 4 0-16,0-4 0 0,0 0-10 0,0 4 10 16,3-4 0-16,5 10 16 0,-8-6-3 0,10-4 0 15,-6 4-27-15,-1 6-6 0,4-7 0 0,-3 4-1 16,3-4 21-16,3 1 0 0,-6-1 0 0,-1-2 0 16,8 9 0-16,0-7 0 0,-8 10-9 0,4-6 9 15,-3-1 0-15,3 1 0 0,-4 0 0 0,4 3 0 16,-3-7 0-16,-1 7 0 0,4-6 0 0,-7 5 0 0,0-5 0 0,0-1 0 15,4 7 0-15,-4-6 0 0,0-4 0 0,0 4 0 16,0-4 11-16,0 1-11 0,0 2 20 0,0-6-2 16,0 4-1-16,-4-7 0 0,4-3-17 0,0 12 0 15,0-2 0-15,0-1 0 0,0-6 12 0,-7 7-4 16,7-1 0-16,-3 1-8 0,3 2 8 0,-4-2-8 16,4-1 0-16,0-6 0 0,-7 7 0 0,4-1 8 15,3 0-8-15,0-5 0 0,0 5 0 16,-7 0 0-1,7-9 0-15,0 3 0 0,0 7 0 0,0-10 0 16,-4 9 0-16,4-9 0 0,0 10 0 0,0-7 0 0,0-3 0 0,0 0 0 0,0 0 0 0,0 0 0 16,0 9 0-16,0-9 0 0,0 7 0 0,0-4 0 15,0-3 0-15,0 12 0 0,0-6 0 0,0-2 0 0,0-4 0 16,4 9 0-16,-4 0 0 0,0-9-9 0,7 10 9 0,-7-10 0 16,0 9 0-16,3-3 0 0,-3-6 0 0,0 0 0 15,7 10 9-15,-7-10-9 0,4 6 12 16,-1-3-12-16,-3-3 10 0,7 13-10 0,-7-13 8 0,11 6-8 15,-11-6 8-15,4 3-8 0,6 7 0 0,-10-10 8 16,4 9-8-16,6-6 0 0,1-3 0 0,-8 10 0 16,-3-10 0-16,11 0 10 0,0 0-10 0,-1 6 10 15,4-3-10-15,-3-3 0 0,-1 3 0 0,5 3 0 16,-1-6 0-16,-4 4 0 0,1-4 0 0,-1 0 0 16,5 6 0-16,-5-3 0 0,4-3 0 0,7 0 0 15,-7 6 0-15,1-3 0 0,6 1 0 0,0 2 0 16,-7-3 0-16,4-3 0 0,3 6 0 0,0-3 0 15,-3 4 0-15,3-4 0 0,0 0 0 0,-3-3 0 16,3 6 0-16,0-3 0 0,-3-3 0 0,10 0 0 16,-3 0 0-16,-1 0 0 0,1 0 0 0,-7 0 0 15,3 7 0-15,3-4 0 0,1-3 0 0,0 0 0 0,-1 0 0 0,1 0 0 16,7 0 0-16,-11 6 0 0,7-3 0 0,-3 0 0 16,0-3 0-16,-4 0 0 0,4 7 0 0,-1-4 0 15,1-3 0-15,0 0 0 0,-1 0 0 0,1 0 0 16,3 0 0-16,-3 0 0 0,0 0 0 0,-1 0 8 15,5 0-8-15,2-3 0 0,-2 3 8 0,2-7-8 16,-2 7 0-16,2 0 8 0,-3 0-8 0,4 0 0 16,-4 0 0-16,4 0 0 0,-4 0 0 0,4 0 0 15,3 0 0-15,-6 0 0 0,2 0 0 0,-2 0 0 0,2 0 0 0,-2 0 0 16,9-3 0-16,-2 3 0 0,-1 0 0 0,-3-3 0 16,3 3 0-16,-7-6 0 0,4 6 0 0,3 0 8 15,-10 0-8-15,10-3 0 16,-7-4 0-16,4 7 0 0,0 0 0 0,0 0 13 0,3-3 0 0,-7 3 0 15,7 0-13-15,8 3 0 0,-4-3 0 0,-4 0 0 16,0 7 0-16,4-4 0 0,-4-3 0 0,1 0 0 16,-1 9-10-16,0-6-2 0,0-3 0 0,1 0 0 15,2 7 12-15,-2-4 16 0,3-3-4 0,-4 0-1 16,0 0-11-16,0 6 0 0,1-3 0 0,-1-3 0 16,0 0 0-16,-7 0 0 0,4 0 8 0,0 0-8 15,0 0 0-15,3 0 0 0,0 0 0 0,1 0 0 16,-1 0 8-16,0 0-8 0,-3 0 8 0,3 0-8 15,7 0 0-15,-6 0 8 0,-5 0-8 0,5 0 0 16,-1 0 0-16,0 0 0 0,1 3 0 0,-5 3 0 0,5-2 0 0,2-4 0 16,8 6 0-16,-10-3 0 0,2-3 0 0,1 0 0 15,3 6 0-15,-6-3 0 0,6 1 15 0,-7-4-3 16,4 6 0-16,-4-6 0 0,8 3-12 0,-8-3 0 16,0 0 0-16,8 0 0 0,-1 0 0 15,-3 0-18-15,0 0 4 0,3 0 1 0,-7 0 13 0,8 0 0 16,-1 0 0-16,-7 0 0 0,4 0 0 0,-4 0 0 15,4 0 0-15,0 0 0 0,-4 0 9 0,0 6-9 16,4-6 0-16,0 3 9 0,0-3-9 0,0 0 0 16,-1 0 9-16,5 0-9 0,3 0 8 0,-4 0-8 15,-3 0 8-15,0 0-8 0,3 0 0 0,0-3 0 0,1-3-10 0,2 6 10 16,-2-3 0-16,-1-3 0 0,0 6 8 0,8-4-8 16,-8 4 0-16,1-3 0 0,2-3 0 0,-2 6 0 15,-1-3 0-15,0-3 0 0,1 6 0 0,6 0 0 16,-7-4 9-16,1 4-9 15,3-6 8-15,3 3-8 0,-7 3 0 0,4-3 8 0,0-3-8 0,0 6 0 16,-4-3 0-16,4-4 0 0,-4 7 8 0,8-3-8 16,-8-6 0-16,4 9 0 0,0-3 0 0,0-4 0 15,3 7 0-15,-3-3 0 0,-4-3 0 0,1 6 0 16,-5-3 0-16,8 3 0 0,-3-10 0 0,-1 10 0 16,0 0 0-16,1-3 0 0,-1 3 0 0,0 0 0 15,4-6 0-15,-7 6 0 0,0 0 0 0,3 0 0 16,-3 0 0-16,0 0 0 0,0 6 0 0,-1-6 0 15,1 0 0-15,0 0 0 0,0 0 0 0,3 3 0 16,-3-3 0-16,0 0 0 0,0 0 0 0,-1 0 0 16,-2 0 0-16,2 0 8 0,-2 0-8 0,3 0 8 0,-4 0-8 15,4 0 0-15,-4 0 0 0,4 0-11 16,-1 0 11-16,-2-3 0 0,3 3 0 0,-1 0 0 0,-6 0 0 0,3 0 0 16,1 0 8-16,-1 0-8 0,0 0 0 0,-3 0 0 15,3 0 0-15,-3 0 0 0,7 0 0 16,0 0 0-16,-4 0 0 0,0 0 0 0,8 0 0 0,-1 0 0 15,-10 0 0-15,-1 0 0 0,-2-6 0 0,2 6 0 16,8 0 0-16,-7 0 0 0,-7 0 0 0,-1 0 0 16,8 0 0-16,-7 0 0 0,-4 0 0 0,4 0 0 15,6 0 0-15,5 0 0 0,2 0 0 0,-2 0 0 16,-15-3 0-16,7 3 0 0,14 0 0 0,-10-6 0 0,-7 6 0 0,0 0 0 16,3-4 0-16,0 4 0 0,0 0 0 15,0-3 8-15,-6-3-8 0,-1 6 8 0,7 0-8 0,-3-3 8 16,-8-3-8-16,4 6 0 0,11 0 0 0,-4 0 0 15,-3-4 0-15,0 4 0 0,0-6 0 0,3 3 0 16,7 3 0-16,-7 0 0 0,-7 0 0 0,4 0 0 16,0 0 0-16,0-3 0 0,-8-3 0 0,-3 6 0 31,4 0 0-31,-4-4 0 0,0-2 8 0,0 6-8 0,0-3 8 0,0 0-8 0,-3-3 10 0,0 6-10 16,-1-10 11-16,1 10-11 0,-1-9 12 0,1 6-12 15,-4 0 8-15,0-4-8 0,0-2 0 0,4 6 0 16,-4-4 28-16,0 4 3 0,0-6 0 0,0 6 0 15,0-3-31-15,-3-4 8 0,3 7-8 0,0-6 0 16,0-1 0-16,0 7 0 0,-4-6 0 0,4-1 0 0,-3-2 0 16,3 2 0-16,0-2 0 0,-4-1 0 0,5-2 0 0,-5-7 11 15,1 9-2-15,3-6 0 0,0 4 1 0,-4-4 0 16,1 0 0-16,-1 0 0 0,4 3 4 16,-3-6 1-16,-1 4 0 0,1-4 0 0,-1 0-7 0,1 0-8 15,0 0 11-15,-1-3-11 16,-3 0 0-16,4 3 0 0,-4 0 0 0,3 3 0 0,-3 0 0 0,4 3 0 15,-4-2 0-15,3-1 0 0,-3-3 0 0,4 3 0 16,-4 3 0-16,3 1-9 0,-3-1 9 0,0-3-12 16,0 0 12-16,4 7-12 0,-1-7 12 0,-3 6 0 15,0 1 0-15,0-7-8 0,0 7 8 0,0-1 0 16,0-3 0-16,0 4 0 0,0-7 0 0,0 13 0 0,0-10 0 0,4 7-8 16,-8-4 8-16,4 4 0 0,0 6-9 15,4-7 9-15,-4 1-10 0,-4 6 10 16,4-7-13-16,0 10 5 0,0 0 8 0,0-9-12 0,0 6 12 0,0 3-12 31,0-7 12-31,0 7 0 0,-3-9 0 0,-1 6 0 0,4 3 0 0,-7-10 0 0,4 10 0 0,3-9 0 16,-4 9 0-16,4 0 0 0,-3-3 0 0,3 3 0 15,-7-6 0-15,3 2 0 0,-3-5 0 0,3 9 0 16,4 0 0-16,-7-9 0 0,4 9 0 0,-4-3 0 16,3-4 0-16,-3 4 0 0,4 3 0 0,-4-3 0 15,7 3-8-15,-4-6 0 0,-7 6 0 0,4 0 0 16,0-3 8-16,-3-4 0 0,3 7 0 0,-4 0 0 15,1 7 0-15,-1-7 0 0,0 0 0 0,-3 0 0 16,4 0 0-16,-4 0 0 0,-1 0 0 0,1-7 0 0,0 7 0 16,-3 0 0-16,-1-3 0 0,4 3 0 15,-4-3 0-15,1 3 0 0,-5-6 0 0,5 6 0 0,-1-3 0 16,1-4 0-16,-8 4 0 0,0-3 0 0,4 6 0 0,0 0 0 16,3 0 0-16,-3-3 0 0,-7 3 0 0,7-3 0 15,-1 3 0-15,5 3 0 0,-11-3 0 0,3 3 0 16,0-3 0-16,4 0 0 0,0 0 0 0,-4 6 0 15,-3-3 0-15,3-3 0 0,8 0 0 0,-8 0 0 16,-10 0 0-16,10 0 0 0,4 0 0 0,-4 0 0 16,-3 0 0-16,-4 0 0 0,-3 0 0 0,3 0 0 15,7 0 0-15,-6 0 0 0,-5 0 0 0,5 0 0 16,6 0 0-16,-3 0 0 0,-8 7 0 0,5-4 0 16,-1-3 0-16,4 0 0 0,-1 9 0 0,-2-6 0 0,-8-3 0 0,4 10 0 15,3-10 0-15,-3 9 0 0,-4-9 0 0,0 10 0 16,0-7 0-16,4 3 0 15,0-3 0 1,-4-3 0-16,4 9 0 0,-1-9 0 0,1 4 0 0,0-4 0 0,-1 0 0 0,-6 6 0 0,3-6 0 0,0 3 0 16,1-3 0-16,-1 0 0 0,4 0 0 0,-1 6 0 15,1-3 0-15,0-3 0 0,-1 0 0 0,1 7 0 16,-7-4 0-16,7 0 0 0,-8-3 0 0,8 0 0 16,0 6 0-16,-1-3 0 0,-2 4 0 0,2-4 0 15,-2 3 0-15,2-3 0 0,1 0 0 0,0 4 0 16,-1-4 0-16,1 3 0 0,-4-3 0 0,4-3 0 15,-7 10 0-15,6-7 0 0,1 3 0 0,-11-3 0 16,4-3 0-16,3 10 0 0,-3-7 0 0,7-3 0 16,-1 9 0-16,-3-9 0 0,4 6 0 0,-4-3 0 0,4 4 0 0,-4-4 0 15,-3 0 0-15,0 3 0 16,6-3 0-16,-2-3 0 0,-1 7 0 0,3-4 0 16,-6-3-26-16,3 9-3 0,4-9-1 0,-4 3 0 0,4-3 30 15,-4 7 12-15,4-4-1 0,-7-3 0 16,-1 6-19-16,-6-3-4 0,10-3-1 0,0 10 0 0,-3-7 13 0,0-3 0 15,-1 6 0-15,4-3 0 0,1 3 0 0,-1-2 16 16,-4-1-3-16,5-3-1 0,-1 6-12 0,0-3-16 16,-7-3 3-16,4 6 1 0,0-3 12 0,6-3 0 15,-6 0 12-15,3 0-12 0,0 0 0 0,1 0 0 16,-1 0 0-16,0 0 0 0,0 0 0 0,0 7 0 16,-3-7-9-16,3 0 9 0,0-7 0 0,4 7 0 15,-7 0 0-15,3 7 11 0,4-7-11 0,-4 0 0 0,0 3 0 16,4-3 0-16,-1 3 0 0,5-3 0 0,-8 0 0 0,4 0 0 15,-4 6 0-15,4-3 0 0,-1-3 0 0,1 0 0 16,-4 0 0-16,4 0 0 0,0 0 0 0,-1 0 0 16,1 0 0-16,-4 0 0 0,4 0 0 0,3 0 0 15,4-3 0-15,-7 3 0 0,-1 0 0 0,-2-6 0 16,2 6 0-16,1 0 0 0,0 0 11 0,0 0-11 16,-4 0 0-16,3 0 0 0,1 6 0 0,0-6 0 15,0 0 0-15,3 0 0 0,4 0 0 0,-4 0 0 16,4 0 0-16,-4 0 0 0,4 0 0 0,3 0 0 15,-7 0 0-15,4-6 0 0,3 6 0 0,-6 0 0 16,2 0 8-16,5-3-8 0,-8 0 0 0,4-4 9 16,3 7-9-16,-3-9 0 0,-4 9 0 0,11-3 0 15,-4 3 8-15,-7-6-8 0,8 3 8 0,-1-7-8 0,-3 10 12 16,3-3-4-16,-3-3 0 0,0 3 0 0,-1 3 0 0,1-7-8 16,-3 4 12-16,9 3-4 0,-13-3-8 0,10-3 0 15,1 6 0-15,-1 0 0 0,0-3 0 0,1-4 0 16,-5 7-10-16,5-3 10 0,6 0 0 0,-7-3 0 15,1 6-8-15,2-3 8 0,1-4 0 0,4 4 0 16,-12-3 0-16,12 3 0 0,-8 0 0 0,0-4 0 16,1 4 12-16,-4-3-12 0,-1 3 0 0,5-3 0 15,2 6 0-15,-2-3 0 0,-4-7 0 0,3 10 0 16,0-3 0-16,-3-3 0 0,3 6 0 0,-3 0 0 16,3 0 0-16,1-3 0 0,-1 3 0 0,0 0 8 15,4 3-8-15,-4-3 0 0,1 0 0 0,-1 0 0 0,0 0 0 0,-3 0 0 16,3 0 0-16,1 0 0 15,-5 0 0-15,5 0 0 0,-12 0 0 0,12 6 0 0,-1-12 0 0,-7 6 0 16,8 0-9-16,-1 0 1 0,0 0 0 0,1 0 0 16,-1 0 8-16,0 0 0 0,0 0 0 0,1-3 0 15,-4 3 0-15,3 0 0 0,-3 0 0 0,3 0 0 16,0 0 9-16,-7 0 1 0,4 0 0 0,4 0 0 16,-1 0-10-16,-3 0-12 0,3 3 2 15,0-3 1-15,1 0 9 0,-1 6 0 0,0-3 0 0,4-3 0 16,-4 6 0-16,1-2 8 0,6-1 0 0,-3-3 0 15,-4 6-8-15,4-6-12 0,3 3 4 0,-10-3 0 16,10 0 8-16,-6 0 0 0,-8 6 0 0,7-3 0 16,1-3 0-16,-1 0 0 0,0 7 0 0,4-4 0 15,-4-3 0-15,1 3 0 0,10-3 0 0,-11 6 0 16,4-3 0-16,0-3 0 0,3 7 0 0,4-4-8 0,-7 3-1 0,7-3 0 16,-8-3 0-16,8 3 0 15,4-3-68-15,-12 7-14 0,8-4-2 0,-7-3-1 16,7 0-160-16,-11 6-32 0,-20-3-6 0,9-3-2 15</inkml:trace>
  <inkml:trace contextRef="#ctx0" brushRef="#br0" timeOffset="-194931.164">2755 16769 2012 0,'0'0'89'0,"0"0"19"0,0 0-87 0,-3 0-21 0,-4-3 0 0,7 3 0 15,0 0 0-15,0 0 8 0,-4-7-8 0,4-2 0 16,0 6-23-16,0-7-9 0,4 1-1 0,3-1-1 16,-7 1 1-16,0 3 0 0,3-4 0 0,4 1 0 15,-7 0 6-15,4-1 2 0,-4 1 0 0,0 6 0 0,0-1 13 0,0 4 2 16,0-6 1-16,0-3 0 0,-4 9 9 0,-3-10 9 16,7 10-1-16,-3 0-8 0,-4-3 32 0,3 3 0 15,4 0 0-15,-7 0 0 0,0-3-18 0,7 3-4 16,0 0-1-16,0 0 0 0,0 0 16 0,0 0 3 15,0 0 1-15,0 0 0 0,0 0-29 0,0 0 0 16,0 0 0-16,0 0 0 0,7-6-16 0,-7 6-4 16,0 0 0-16,0 0 0 0,0 0 3 0,0 0 0 15,0 0 0-15,0 0 0 0,0 0 17 0,0 0 0 16,0 0 0-16,0 0 0 0,0 0 0 0,-3 9 0 16,3-9 0-16,0 0 0 0,-4 10 51 0,4-10 10 15,0 0 3-15,0 0 0 0,0 0-36 0,0 0-8 16,0 0 0-16,0 0-1 15,7-7-40-15,4 4-8 0,-1 0-2 0,1-3 0 16,3 3-60-16,-4-4-12 0,1 4-2 0,0-6-1 16,-1 9-33-16,-6-9-6 0,6 9-2 0,-10 0 0 15,0 0 72-15,0 0 15 0,0 0 2 0,0 0 1 0,0 0 121 0,0 0 24 0,0 0 4 0,0 0-405 16,0 0-82-16</inkml:trace>
  <inkml:trace contextRef="#ctx0" brushRef="#br0" timeOffset="-193646.078">2896 16634 576 0,'0'0'51'0,"0"0"-41"15,0 0-10-15,0 0 0 0,0 0 237 0,-7 0 46 16,4 0 9-16,3 0 1 15,0 0-293-15,0 0-61 0,-11-3-11 0,8-4-3 16,3 4-60-16,0 3-12 0,0-9-2 0,0-1-1 0,0 7 140 0,3-6 28 16,-3 9 6-16,0-9 0 0,0 5 78 0,0-2 15 15,4 0 3-15,-4 6 1 0,0 0-12 0,0 0-2 16,0 0-1-16,0 0 0 0,0 0-36 0,0 0-7 16,0-6-2-16,0 6 0 0,0 0-35 0,0 0-7 15,-4-10-2-15,4 10 0 0,0 0 5 0,0 0 1 16,0 0 0-16,0 0 0 0,-3-3 5 0,3 3 0 0,0 0 1 0,0 0 0 15,0 0-13-15,0 0-4 0,0 0 0 0,0 0 0 16,0 0-12-16,0 0 11 0,-7-6-11 0,3 6 10 16,-7 0 7-16,-3 6 2 0,4-3 0 0,-11-3 0 15,3 0 1-15,-7 10 0 0,-6-10 0 0,2 6 0 16,-6-3 9-16,-7 0 3 0,3-3 0 0,0 0 0 16,-7 6-12-16,-3-2-1 0,3-4-1 0,0 0 0 15,0 6 16-15,4-6 3 0,0-6 1 0,3 6 0 16,0 0-30-16,4 0-8 0,3 0 0 0,4 0 0 15,3 6 0-15,0-3-10 0,1-3 10 0,2 0-13 16,1 9 13-16,7-9 0 0,0 3 0 0,3-3 0 16,1 7-16-16,6-4 2 0,4-3 1 0,0 0 0 15,0 0-7-15,11 6-2 0,-4-3 0 0,11 7 0 16,-1-7 14-16,4-3 8 0,4 6-10 0,7-3 10 16,-4-3 0-16,7 0 0 0,4 0 0 0,7 0 0 0,3 0 0 15,8 0 0-15,-15 0 0 0,11 0 0 0,-3 0 0 0,-1 0 0 16,-3 0 0-16,-4 0 0 0,0 0 0 0,-6 0 0 15,3 0 0-15,-4 0 0 0,-7 0 0 0,0-3 0 16,-3-3 0-16,-7 6 10 0,-1 0-1 0,-3 0 0 16,0 0 0-16,-10-3 0 0,3 3 22 0,-7 0 4 15,0 0 1-15,0 0 0 0,0 0 0 0,-11-7 0 16,-3 4 0-16,0 3 0 0,-7-3-13 0,-4-3-3 16,-6 6 0-16,-5 0 0 0,1 0-8 0,-7 0-1 15,-1-3-1-15,-6 3 0 0,0 0 1 0,3 0 0 16,-4 0 0-16,5 0 0 0,-5 3 4 0,11-3 1 15,-7 0 0-15,11 0 0 0,-4 6-8 0,4-6-8 0,7 3 11 0,-4-3-11 16,7 3 0-16,1-3 0 16,3 7 0-16,6-4 0 0,-6-3 0 0,11 0 0 0,6 6 0 15,1-3 0-15,3-3-20 0,0 0 1 0,3 0 1 0,11 6 0 16,-3 1 3-16,10-7 1 0,4 6 0 0,-1-3 0 16,5-3 5-16,6 6 1 0,7-2 0 0,-3-4 0 15,10 6 8-15,-3-6-13 0,0 3 5 0,4 0 8 16,-1-3 0-16,-3 0 15 0,-4 0-1 0,0 6 0 15,-3-6-22-15,0 0-5 0,3 4-1 0,-3-4 0 16,-7 0 14-16,3 0 0 0,-7 0 0 0,-3 0 0 16,-11 0 0-16,7 0 0 0,-10 0 8 0,0 0-8 15,-11 0 14-15,0 0-1 0,0 0 0 0,0 0 0 16,0 0 0-16,-18 0 0 0,0 0 0 0,-13-4 0 16,2 4-5-16,5 0 0 0,-12 0-8 0,-6 0 12 15,0 0-12-15,-4 4 0 0,-11-4 0 0,5 0 0 0,2 0 0 0,-3 6 8 16,4-3-8-16,-1-3 0 0,5 3 0 0,2 3 0 15,-3-3 0-15,11-3 0 0,-4 7 0 0,8-4 0 16,2 3 0-16,5-3 0 0,2 0 0 0,8-3 8 16,-3 0-8-16,13 7 0 15,-6-7 0-15,10 0 0 0,0 0 0 0,0 0 0 0,0 0-17 0,14 3 3 16,3-3 1-16,8 0 0 0,-7 0 13 0,13 0 0 16,-6 6-10-16,10-6 10 0,1 3 0 0,10-3 0 15,-8-3 0-15,8 3 0 0,-3-6-13 0,2 6 1 16,5 0 1-16,-4 0 0 0,0 0 11 0,-1-3 14 15,-13 3-3-15,3 0-1 0,-3 0-10 0,-4 0 0 16,4 0 0-16,-7 0 0 0,-11-7 0 0,7 7 0 0,-10 0 0 16,3 0 0-16,-11 0 0 0,-3 0 0 0,0 0 0 15,0 0 0-15,0 0 17 0,0 0-1 0,-7-3-1 16,-10 3 0-16,-1 0-6 0,0-3-1 0,1 3 0 0,-8-6 0 16,0 6-8-16,-6 0 0 0,2 0 9 0,-6 0-9 15,0 0 0-15,3 0 9 0,4 0-9 0,-7 0 0 16,-1 0 8-16,1 0-8 0,3 6 0 0,4-3 0 15,0-3 8-15,0 0-8 0,3 0 9 0,7 0-9 16,1 0 8-16,2 0-8 0,5 0 0 0,3 3 0 16,-4-3 0-16,11 0 0 0,0 0 0 0,0 0 0 15,0 0-28-15,0 0-1 0,0 0-1 0,0 0 0 16,0 0-13-16,0 0-2 0,0 0-1 0,0 0 0 16,0 0-74-16,0 0-16 0,0 0-2 0,4 7-979 15</inkml:trace>
  <inkml:trace contextRef="#ctx0" brushRef="#br0" timeOffset="-190347.953">23880 13310 1728 0,'0'-10'153'0,"-4"7"-122"16,0-15-31-16,4 8 0 0,-3-2 175 0,3-7 29 15,0 6 5-15,0-6 2 16,0 7-211-16,3-4-48 0,1 0-6 0,0 4-2 0,-4-1 38 0,0-2 7 0,0 2 2 0,3 4 0 31,-3-4-14-31,-3 4-2 0,-1-1-1 0,-3 7 0 0,-4-6 7 0,1-1 2 0,-8 1 0 0,1 6 0 16,-8 0 1-16,4-3 0 0,-4 6 0 0,-3 0 0 15,-4 0 16-15,4 0-12 0,-8 0 12 0,1 0-10 16,-4 6 10-16,-3-3 0 0,-7 0-9 0,3-3 9 16,-4 9 0-16,8-2 0 0,-4-4 0 0,0 3 0 15,-3 0 0-15,0 1 15 0,3 5-3 0,-4-2 0 16,-6-1-12-16,-1 4 0 0,5-1 0 0,2 4-10 16,1-1 25-16,3 7 5 0,-7-3 0 0,4-6 1 15,3 9-8-15,-7 6-1 0,-11-6-1 0,4 0 0 16,0 0-11-16,4 9 12 0,-4-9-12 0,0 6 12 15,-4-6-12-15,5 7 0 0,2-4-10 0,-6 6 10 16,-12-3 0-16,8-3 0 0,4 7 0 0,3-1 0 0,-4 0 0 16,5 4 0-16,-9-7 0 0,5 3 0 0,-1 4 0 15,1-4 0-15,-1 1 0 0,5-4 0 0,2 3 0 0,-3-6 0 16,7 7 0-16,-3-1 0 0,3-3 0 0,-4-3 0 16,1 7 0-16,3-1 0 0,-3 0 31 0,6-2 2 15,-3-4 1-15,4 6 0 0,-1-3-8 0,-2-3-2 16,2 7 0-16,-3-10 0 0,0 9 4 0,4-9 1 15,0 6 0-15,-4-3 0 0,3 4-19 0,1-8-10 16,-1 8 10-16,-2-4-10 0,-8 3 14 0,3-3-3 16,4 3-1-16,0-3 0 0,-3 7 6 0,3-1 2 15,0-3 0-15,4-3 0 0,-1 7-18 0,4-4 0 0,-3-3 8 0,-4 6-8 16,4-2 0-16,3-7 0 0,-4 0 8 0,8 6-8 16,-7-6 0-16,3 3 0 0,4-3 0 0,-1 3-9 15,-3-3 9-15,0 3 0 0,1-3 10 0,-5 0-10 16,1 6 9-16,3-6-9 0,-3 0 8 0,-1 0-8 15,1 0 24-15,-1 3-1 0,1-3 0 0,3 0 0 16,-3 3-23-16,-1-3 0 0,-3-3 0 0,4 3 0 16,0-4 10-16,3 4-2 0,0-9-8 0,4 9 12 15,-4-3-12-15,7-7 0 0,-3 7 0 0,-1-6 0 16,1 5 0-16,0-5 0 0,-1 3 0 0,1-1 0 16,-4 1 0-16,0-3 0 0,0-1 9 0,-3 1-9 15,3 5 0-15,-3-5 8 0,-1 6-8 0,1-7 0 16,0 10 12-16,-1-3-4 0,-6 0 0 0,-1-3 0 15,4 2-8-15,0 1 8 0,4 3-8 0,0-3 8 16,-1-3-8-16,1 2 0 0,0 4 0 0,-1-3-11 0,-3 0 11 16,0-3 0-16,4 3 0 0,-4-1 0 0,0-2 0 0,0 3 0 15,4-7 0-15,-4 7 0 0,0-6 0 0,0-1 0 16,-3 4 0-16,-1 0 0 0,4-1 0 16,0-2 0-16,-3-1 0 0,3 1 0 0,4 3 0 0,-4-4 0 15,3 1 8-15,-3 2-8 0,-3-2 0 0,7 0 0 16,-1-1 0-16,1 4 0 0,-4-4 0 0,0 1 0 15,4-1 0-15,-1 4 0 0,1-3 0 0,-4-4 0 16,0 4 0-16,-4-1 0 0,1-3 0 0,0 10 0 16,-4-6 0-16,3-1 0 0,-3-2 0 0,4-1 0 15,-4 4 0-15,0-4 0 0,0 1 0 0,0 2 0 0,0-2 0 0,3-1 0 16,1 0 0-16,3-6 0 16,-3 7 0-16,3-1 0 0,-4 1 0 0,4-7 0 0,0 6 0 0,1-3 0 15,-5 1 0-15,4-1 0 0,0-3 0 0,0 7 0 16,4-4 0-16,-4 0 9 0,0 0-9 0,-3 4 0 15,3-7 8-15,-4 6-8 0,1-6 0 0,-4 7 0 16,3-1 0-16,1-6 0 0,0 7 0 0,3-4 0 16,-7-3 0-16,0 7 0 0,3-7 0 0,-3 6 0 15,-3-3 0-15,3-2 0 0,3 5 0 0,-3-6-9 16,4 3 9-16,-4-2 0 0,0 2 8 0,0-3-8 16,-3-3 0-16,3 3 0 0,0 3 0 0,0-6-8 15,0 0 8-15,-4 4 8 0,1-4-8 0,3 6 11 16,7-6-11-16,-7 3 12 0,-4-3-12 0,4 0 12 15,4 0-12-15,3 6 0 0,-7-3 0 0,-4 0-11 16,-10 4 11-16,11-4 0 0,10-3 0 0,0 6-8 0,-7-3 8 16,0 4 0-16,7-1 0 0,-7-6 0 15,-7 9 0-15,4-9 0 0,3 10 0 0,-4-4-8 0,-3 0 8 0,4 4-8 16,-1-10 8-16,4 9-8 0,-3-9 8 0,-1 3 0 16,1 3 0-16,-1-6 0 0,-3 4 0 0,7-4 11 15,4 6-3-15,-1-3 0 0,1-3-8 0,-1 0 0 16,-3 0 0-16,0 0 0 0,8 0 0 0,-1 0 8 15,-7 6-8-15,3-3 8 0,4 0-8 0,0 4 0 16,-3-7 0-16,-4 3-11 0,-4-3 11 0,5 9 0 16,-5-2 0-16,4-1-8 0,0 0 8 0,0-3 0 15,4 7 0-15,-4-1 0 0,0-6 0 0,0 3 0 0,3-2 0 16,-3 5 0-16,4 0 0 0,-1-5 8 0,1 2-8 0,3-3 11 16,4 6-11-16,-4-5 0 0,-4 2-12 15,1-3 12-15,3 3 0 0,-7-3 0 0,0 4 0 0,4-1 0 16,-1-6 0-16,4 6 0 0,-3-3 0 0,-1 4 0 15,-10-4 0-15,7 6 0 0,4-6 8 0,-1 7-8 16,1-4 0-16,0-3 0 0,3 6-12 0,-7 1 12 16,3-7-12-16,1 10 12 0,-1-7-10 0,4-3 10 15,4 6 0-15,3 1 0 0,-3-7 0 0,6 3 0 16,-9-3 0-16,9 4 0 0,-6-4 0 0,3 3 0 16,-3-3-9-16,3 0 9 0,3 4-8 0,1-4 8 15,-7-3 0-15,-4 0 0 0,10 0 0 0,-6 0-8 16,3 0 8-16,0-3 0 0,0 3-9 0,4 0 9 15,-7 0-11-15,3 0 3 0,-4 0 0 0,5 0 0 16,-5 0 8-16,1-7 0 0,6 7 0 0,5 0-8 16,-1-3 8-16,4 0 0 0,-1-3 0 0,-6 6 0 0,7-10 0 0,-4 10 0 15,0-9 0-15,4 9 0 0,-8-3 0 0,12-7 0 16,-5 10 0-16,1-9-8 0,0 9 8 0,0-9 0 16,3 5 0-16,0 1-8 0,0-3 8 15,4 3 0-15,-4-3 0 0,4 2 0 0,-7-5 0 0,3 6 0 16,4-3 0-16,-7-4 0 0,3 7 0 0,4-6 0 15,-4 9 0-15,-3-10 0 0,-1 10 0 0,5-3 0 16,2-3 0-16,5 3 0 0,-5 0 0 0,5-4 0 16,-1 4 0-16,0-3 0 0,1 6 0 0,3-3 0 15,-4-3 0-15,4 2 0 0,-4 4 0 0,4-3 0 16,-4-3 12-16,0 3-4 0,8-3-8 0,-4 6-8 16,-4-4 8-16,4-2-12 0,-4 3 12 0,-3 3 0 0,7-3 0 15,-4 3 0-15,0-6 0 0,1 6-8 0,-1 0 8 0,4-4 0 16,-4-2 0-16,0 6 0 0,4-3 0 0,0-6 0 15,3 9 0-15,-3-10 0 0,0 7 0 0,3-3 0 16,-6 3 0-16,6 0 0 16,-7-4 0-16,8-2 0 0,-8 9 0 0,0-10 11 0,4 7-3 0,-4 0 0 15,4-3-8-15,7-3-9 0,-7 5 9 0,3-5-13 16,1 6 13-16,-1-7 0 0,8 4 0 0,-5 0 0 16,-2-4 8-16,10 1 2 0,-11 3 0 0,7 0 0 15,4-1-10-15,0-2 10 0,4 6-10 0,-8-7 10 16,8 7-2-16,-4-3-8 0,7 6 12 0,-4-3-4 15,-6-3-8-15,10 6 0 0,0 0 0 0,-7-4 0 16,-1-5 0-16,8 9 0 0,0 0-9 0,0 0 9 16,-7-3 0-16,7 3 0 0,0 0 0 0,0 0 0 0,0-6 0 15,-3-4 0-15,3 10 0 0,0 0 9 16,0 0-1-16,0-6 0 0,-7 0 0 0,7 6 0 0,0-10 10 0,0 1 2 16,0 6 0-16,0-7 0 0,-4 7 0 0,4-3 0 15,0-4 0-15,-3 4 0 0,-4-3-20 0,3 2 0 16,4-2-8-16,-7 6 8 0,4-6 0 0,-4 5 0 15,3-2 0-15,4 0 10 0,-4 0-10 0,4-4 0 16,-7 1 0-16,4 9 0 0,3-7-12 0,-7 1-2 16,3-3 0-16,1 9 0 0,-4-3 14 15,3-4 8-15,-3 7 0 0,4-3-8 0,3 3 0 0,0 0-9 16,-7 0-1-16,3 3 0 0,1-3 10 0,-5 7 14 0,5-4-3 0,-8-3-1 16,11 9-10-16,-10-3 0 0,6 1 0 15,-3 2 0-15,4 1-8 0,-4-1-4 16,0 0-1-16,-1 4 0 0,5-1 13 0,-4 7 0 0,0-6 0 0,-4 9-9 15,1-3 19-15,-1 3 4 16,-3 0 1-16,3 6 0 0,-3-6-29 0,4 0-6 0,-4 0 0 0,-4 0-1 16,4-1 8-16,3-2 1 0,8 0 1 0,-8-6 0 15,1-1 19-15,6 4 4 0,-7-4 1 0,8-8 0 16,3-4-13-16,0 0 11 0,-11 9-11 0,11-9 10 16,0 0 7-16,0 0 2 0,0 0 0 0,0 0 0 15,0 0-19-15,11-3 0 0,-4-3 8 0,4-4-8 16,-1 4 8-16,1-10-8 0,-1 4 12 0,4 2-12 15,1-2 8-15,-5 2-8 0,4-2 0 0,4-7 0 16,-11 10 8-16,4-4-8 0,-1 0 0 0,1 1 0 16,-1-4 8-16,-6 4-8 0,3-7 0 0,-4 9 0 0,1-2 0 15,3-1 0-15,-7-5 0 0,0 8 0 0,0-2 9 0,-7-7-9 16,7 13 0-16,0-10 9 0,-4 6-9 0,4-2 8 16,-3 2-8-16,3-2 8 0,-7 3-8 0,3-1 0 15,4 4 9-15,-7 0-9 0,7-4 0 16,0 10 0-16,-3-9 0 0,3 6 8 0,0 3-8 0,0 0 0 15,0 0 0-15,0 0 0 0,0 0 0 0,0 0 0 16,0 0 0-16,0 0 0 0,0 0 0 0,0 0 0 16,3-4 0-16,4 4 8 0,7 0-8 0,-3 0 0 15,0 0 0-15,3 0 0 0,7 0 0 0,-7 0 19 16,11 0-3-16,-4 0-1 0,3 0 9 0,-6 0 3 16,7 0 0-16,7 0 0 0,-4 0-27 0,4 0 0 0,3 0 0 0,-7 0 0 15,7 0 0-15,1-6 0 0,-1 6 0 0,0 0 0 16,0 0 0-16,-6 0 0 0,6 0 0 0,0 0 0 15,-3 0 0-15,3 0-11 0,4 0 3 0,-4 6 0 32,1-2-95-32,2-1-18 0,1 3-4 0,4 3-1160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09:30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4050 10911 1576 0,'0'0'70'0,"0"0"14"0,0 0-67 0,0 0-17 0,0-6 0 0,0 6 0 16,0 0 0-16,0-10 0 0,0 10 0 0,-11-6 0 15,8 0-84-15,-4 3-10 0,-4-4-2 0,1 4-1 16,6-3-29-16,1 3-6 0,-5-7 0 0,5 10-1 16,3 0 133-16,3-9 24 0,5 6 7 0,-5-7 1 15,8 10 97-15,-1-9 20 0,4 9 4 0,0-9 1 0,1 9-83 0,2-4-17 16,-6 1-3-16,-4-3-1 0,0 6-31 0,-7 0-7 15,0 0 0-15,0 0-1 0,0 0 1 0,0 0 1 16,0 0 0-16,-7 6 0 0,0-3 8 0,-4 1 2 16,-6-4 0-16,2 6 0 0,-2-3 9 0,6-3 3 15,4 0 0-15,-3 0 0 0,3-3 49 0,-4-3 9 16,11 6 3-16,0 0 0 0,0 0-16 0,0 0-4 16,0-7 0-16,0 7 0 0,0-6-52 0,0 6-10 15,3-9-2-15,-3 9-1 0,0 0-11 0,0 0 0 16,0 0 0-16,0 0 0 0,0 0 0 0,0 0 0 15,0 0 0-15,0 0 0 0,-10 0 0 0,-4 0 0 16,3 0 0-16,-3 0 0 0,-7 0 8 0,3 6-8 16,-6-6 12-16,-1 3-4 0,4-3 2 0,-4 0 0 15,0 6 0-15,4-6 0 0,0-6 2 0,3 6 0 0,-6 0 0 0,-1 0 0 16,4 0-4-16,0 0-8 0,-4 0 12 0,0 0-4 16,-3-3 2-16,3 3 0 0,-3 0 0 0,-4 0 0 15,1 0-10-15,-5 0 0 0,8 0 0 0,-7 0-11 16,0 0 11-16,3 0 0 0,4 0 0 0,-8-6 0 15,5 6 0-15,2 0 8 0,-2 0-8 0,2-3 11 16,8 3-11-16,4-7 0 0,-5 7 0 0,8 0 0 16,4 0 0-16,-1 0 0 0,8 0 8 0,-4 0-8 15,7 0 0-15,0 0 0 0,0 0 0 0,14 0-11 16,3 7 11-16,1-4 0 0,7-3 0 0,6 0 0 16,-2 6-23-16,6-3-5 0,0-3-2 15,11 6 0-15,0-3 30 0,0 1 0 0,-4 2 0 0,4-3 10 16,3 3-10-16,-3-3 0 0,-11 1 0 0,1 2 0 0,-8-3-9 0,-3 3 9 15,-1-3 0-15,-3 4 0 16,1-4 0-16,-12-3 0 0,4 3 10 0,-3-3-2 0,-11 0 13 0,0 0 3 16,0 0 1-16,0 0 0 0,0 0-25 0,0 0 0 15,0 0-12-15,0 0 12 0,0 0 0 0,0 0 10 16,0 0 1-16,0 0 0 0,0 0-11 0,0 0 8 16,0 0-8-16,0 0 8 0,0 0-8 0,-7-3 0 15,7 3 0-15,-11-3 0 0,4-4 0 0,-3 7 0 16,-1 0 0-16,0 0 8 0,-3 0-8 0,0 0 0 15,4 7 0-15,-11-4 0 0,6 0 0 0,-9-3 0 16,-1 0 0-16,0 6 0 0,4-6 0 0,-4 0 0 16,1 0 0-16,-8 0 0 0,7 0 0 0,1 0 0 15,2-6 0-15,5 6 8 0,-4 0-8 0,7 0 0 0,-1-3 0 0,5 3 8 16,-1 0-8-16,1-3 8 0,10 3-8 0,0 0 8 16,0 0-8-16,0 0 0 0,0 0 0 0,0 0 0 15,10-7-18-15,1 7 4 0,-1 0 1 0,5 0 0 16,6 0 3-16,-4 0 1 0,5 0 0 15,2 0 0-15,-3 0-4 0,8 0-1 0,2 0 0 0,8 0 0 16,-4 0 4-16,1 0 1 0,-1-3 0 0,0-3 0 16,4 6 9-16,-4 0 0 0,1-3 0 0,2-7 8 15,1 10-8-15,4-3 8 0,-8-3-8 0,0 6 8 16,-3 0-8-16,3-9 0 0,-3 9 8 0,-7 0-8 16,-4-4 0-16,-4 4 0 0,-6 0 0 0,0 0 0 15,-11 0 0-15,0 0 0 0,0 0 0 0,0 0 8 16,0 0 8-16,0 0 3 0,-11 0 0 0,-3 0 0 15,0 0-19-15,-7 0 0 0,-1 0 0 0,5 0 0 0,-4 4 0 16,-4-4 0-16,4 0 0 0,3 0 0 0,-3 0 0 0,0 6-16 16,7-6 4-16,0 3 0 15,-4-3-115-15,4 0-22 0,0 6-5 0</inkml:trace>
  <inkml:trace contextRef="#ctx0" brushRef="#br0" timeOffset="1207.728">4830 10757 518 0,'0'0'23'0,"0"0"5"16,0 0-28-16,0 0 0 0,-11-3 0 0,4-3 0 0,3 3 267 0,1 0 48 0,-4-4 9 0,3 7 3 15,-10-9-239-15,14 9-48 0,-10-3-10 0,3 3-2 16,-1-6-28-16,1 2 0 0,4 4 0 0,-8 0 0 16,1-3 0-16,-1-3 0 0,1 6 0 0,-5 6 0 15,1-6 0-15,0 0 0 0,-7 3 0 0,7-3 0 16,-4 4-16-16,1 2-2 0,-1-3-1 0,0 3 0 15,4-3 30-15,-7 4 5 0,11-4 2 0,-1 0 0 16,-3 3-18-16,10-3 0 0,4-3 8 0,-7 7-8 0,-3-4 0 0,6-3 0 16,4 0 0-16,0 0 0 0,0 0 0 15,0 0 0-15,0 0 0 0,11 12 0 0,-1-2 0 0,4-10 0 16,1 9 0-16,-1-9 0 0,3 0-9 0,8 0 1 16,3 0 0-16,-3 0 0 15,0 0 21-15,6-3 5 0,-6 3 1 0,3-6 0 0,-3 6-19 0,3 0 0 16,-3 0 0-16,0 0 0 0,-1 0 0 0,-3 0 0 15,4 0 0-15,-7 0 0 0,3 0 0 0,-7 0 0 16,0-3 0-16,-3 3 0 0,-1-7 0 0,1 7 13 16,-11 0-1-16,0 0 0 0,0 0 20 0,0 0 3 15,-7 0 1-15,0-3 0 0,-4 0 8 0,1-3 3 16,-1 6 0-16,-3 0 0 0,0 0-32 0,-11-3-7 0,7 3 0 16,1-7-8-16,-8 7 14 0,4 0-4 0,-4 0-1 15,4 0 0-15,0-3-9 0,-4 3 0 0,1 0 0 0,-1 0 8 16,0 0-8-16,0 0 0 0,1 0 0 0,-1 0 0 15,4 3 0-15,3-3 0 0,1 0 0 0,3 0 0 16,-1 0 0-16,1 7-9 0,4-7 9 0,-4 0 0 16,7 3-10-16,7-3 10 0,0 0-8 0,0 0 8 15,0 0-22-15,0 0 1 0,0 0 0 0,0 0 0 16,7 0 7-16,7 0 2 0,0 0 0 0,7 6 0 16,-7-6 12-16,7 3 0 0,4-3 0 0,3 3 0 15,4-3 0-15,-4 7-9 0,4-4 9 0,-4-3-8 16,4 9-4-16,-4-9 0 0,4 0 0 0,-7 0 0 15,-1 6 12-15,-6-6-13 0,3 0 5 0,0 0 8 16,-3 0 0-16,-8 0 0 0,1 0 0 0,-4 0 0 0,0 0 0 0,-7 0 10 16,0 0 1-16,0 0 0 0,0 0 0 15,0 0 0-15,0 0 0 0,-7-6 0 0,0 6-11 16,-4 0 0-16,8 0-10 0,-11 0 10 0,3 0-20 0,-3 0 1 16,-4 0 1-16,1 0 0 0,-1 0-1 0,1 0 0 15,-1 0 0-15,0 0 0 16,-3 0-24-16,0 0-5 0,3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54:01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21625 5480 1209 0,'-3'0'108'0,"3"0"-87"0,0 0-21 0,0 0 0 16,0 0 59-16,0 0 7 0,-11 3 2 0,11-3 0 16,0 0-48-16,0 0-10 0,-10 0-2 0,3 0 0 15,-1 0-8-15,8 0 0 0,-3 6 0 0,-4-6 0 16,0-6 9-16,7 6 0 0,0 0 0 0,0 0 0 15,-7 0 19-15,7 0 4 0,0 0 1 0,0 0 0 16,-7 0-12-16,7 0-2 0,-4 0-1 0,4 0 0 16,0 0 7-16,0 0 2 0,0 0 0 0,0 0 0 15,0 0-36-15,0 0-7 0,0 0-2 0,0 0 0 16,0 0 29-16,0 0 5 0,0 0 2 0,0 0 0 16,0 0-6-16,0 0 0 0,0 0-1 0,0 0 0 15,0 0 9-15,0 0 1 0,11 0 1 0,-8-3 0 0,-3 3-2 0,11-3 0 16,-8-4 0-16,8 7 0 15,0-3-5-15,-8 3-2 0,-3 0 0 0,0 0 0 0,11 0-2 0,-11 0-1 16,0 0 0-16,0 0 0 0,0 0 17 0,0 0 3 16,0 0 1-16,-7 0 0 0,-4 0-7 0,0 0 0 15,4 0-1-15,-3 0 0 0,-4 0-15 0,3 0-8 16,-3 0 10-16,3 3-10 0,1-3 22 0,-4 0-2 16,0 0 0-16,0 0 0 0,3 0-3 0,-3 0-1 15,0 0 0-15,3 0 0 0,-3 0-16 0,0 0 0 16,0 0 0-16,3 0 0 15,1 0-18-15,3 0-7 0,0 0-2 0,-1 0 0 0</inkml:trace>
  <inkml:trace contextRef="#ctx0" brushRef="#br0" timeOffset="1476.145">18641 5514 1267 0,'0'0'112'0,"0"0"-89"0,0 0-23 0,-4-3 0 16,1 0 60-16,-4-3 7 0,3 6 1 0,4 0 1 16,0 0-36-16,0 0-7 0,0 0-2 0,0 0 0 15,0 0-13-15,0 0-3 0,-3-3-8 0,-4-4 12 31,7 7 4-31,0 0 1 16,-4 7 0-16,4-7 0 0,-7 3 12 0,7-3 3 0,0 0 0 0,-4 9 0 0,-3-6 14 0,4 4 3 0,3-7 1 0,0 0 0 16,-4 3-3-16,4-3-1 0,0 0 0 0,0 0 0 15,4 9-6-15,-4-9 0 0,0 0-1 0,7 9 0 16,4-5-1-16,3-4 0 0,0 0 0 0,3 0 0 16,5 0 2-16,6 0 0 0,0 0 0 0,4 0 0 15,7 6-16-15,-1-6-2 0,5 3-1 0,3-3 0 16,6 6-21-16,1 1 0 0,0-7 0 0,4 6 8 15,-1 3-8-15,-3-9 8 0,4 3-8 0,3 7 8 16,-1-7-8-16,5-3 0 0,-4 9 0 0,3-9 0 0,1 7 0 0,-1-4 0 16,1-3 0-16,-1 6 0 0,4-3 31 0,1-6 5 15,2-3 0-15,-3 6 1 0,-3 0 4 0,-1-3 1 16,1-4 0-16,-4-2 0 0,3 9-34 0,-6-3-8 16,-5 0 0-16,1-4 0 0,-3 4 0 0,-4 3 0 15,-8 0 11-15,1 0-11 0,-4 0 8 0,-6 0-8 16,-5 0 0-16,-2 0 0 0,-5 0 0 0,1 0 0 15,-8 0 0-15,1 0 0 16,-4 3-32-16,0-3-5 0,-7 0-2 0,0 0 0 16,0 0-121-16,0 0-25 0</inkml:trace>
  <inkml:trace contextRef="#ctx0" brushRef="#br0" timeOffset="17086.628">7303 9403 1209 0,'0'0'108'0,"-8"3"-87"15,1-3-21-15,0 0 0 0,7 0 23 0,-10 6 0 16,-1-3 0-16,1 0 0 0,6 4 2 0,-7-4 1 16,-3 3 0-16,4-3 0 0,6-3 27 0,-6 6 6 15,3-2 1-15,0-4 0 0,-8 3 10 0,8-3 2 32,4 0 1-32,-8 6 0 0,4-3-17 0,4-3-4 0,3 0-1 0,0 0 0 0,-7 0-11 0,7 0-1 15,-4 0-1-15,4 0 0 0,0 0-6 0,0 0-2 16,0 0 0-16,0 0 0 0,0 0-5 0,0 0-1 15,0 0 0-15,0 0 0 0,0 0 4 0,0 0 1 16,4 10 0-16,-4-10 0 0,0 0 1 0,10 0 0 0,8 0 0 0,-8 0 0 16,5 0 5-16,2 0 1 0,8 0 0 0,0 0 0 15,3 0-14-15,7-4-2 16,-3-2-1-16,10 6 0 0,-7 0 1 0,11 0 0 0,-3 0 0 0,6 0 0 16,4 0-8-16,7-3-2 15,-4-3 0-15,4 6 0 0,0 0 10 0,4-3 1 0,3-7 1 0,0 10 0 16,3 0-22-16,5 0 0 0,6 0 0 0,0-9 0 15,-4 9 8-15,5 0 4 0,2-10 1 0,1 10 0 16,3 0-5-16,-3 0 0 0,-1 0-8 0,1 0 12 16,3 7-2-16,-3-4-1 0,0-3 0 0,-1 6 0 15,1-3-1-15,0 3-8 0,-1 1 12 0,1-1-4 16,0-3-8-16,-4 3 0 0,-4-2 0 0,1-4 0 16,3 9 17-16,-3-6 2 0,-8-3 0 0,4 6 0 15,4-3-19-15,-7-3 8 0,-8 10-8 0,-3-10 0 16,-4 3 0-16,4-3 0 0,4 6 0 0,-11-6 0 0,-11 3 0 15,11 4 0-15,4-7 0 0,-5 3 0 0,-6-3 0 0,-7 6 0 16,3-6 0-16,-6 3 0 0,-1-3 0 0,-3 0 0 16,-8 0 0-16,5 0 0 0,-1 0 0 0,-7 0 0 15,-7-3 8-15,4 3-8 0,-1 3 13 0,-6-3-4 16,-4-3-1-16,0 3 0 0,0 3-8 0,-3-3 12 16,6 0-12-16,-10 0 12 0,0 0-4 0,0 0-8 15,0 0 12-15,0 0-4 0,0 0-8 0,0 0 10 16,0 0-10-16,7 0 10 0,4-3-10 0,-11 3 0 31,0 0 0-31,0 0 0 0,11 0 0 0,-11 0 0 0,0 0 0 0,0 0 0 0,0 0 0 0,0 0 0 16,0 0 0-16,0 0 0 0,-11 0 0 0,11 0 0 15,0 0 0-15,0 0 0 0,-11 0 0 0,11 0 0 0,7-6 8 0,-7 6-8 16,0 0 0-16,0 0 0 0,0 0 0 0,0 0 0 16,7 0 0-16,-7 0 0 0,0 0 0 0,0 0 0 15,8 0 0-15,-8 0 0 0,0 0 0 0,0 0 0 16,0 0 0-16,0 0 0 0,0 0 0 0,0 0 0 15,-11 6 0-15,11-6 0 0,7 0 0 0,-7 0 0 16,0 0 0-16,0 0 0 0,0 0 0 0,0 0 0 16,0 0 0-16,0 0 0 0,0 0 0 0,0 0 8 15,7-6-8-15,-7 6 0 0,0 0 0 16,0 0 0-16,0 0 0 0,0 0 0 0,0 0 0 0,0 0 0 16,0 0 0-16,0 0 0 0,0 0 0 0,-3-3 0 15,-5-4 0 16,8 7 0-31,0 0 0 0,0 0-11 0,0 0 11 0,0 0-8 0,0 0 8 0,0 0-8 0,4-3 8 0,-4 3-12 0,0 0 12 16,4-6-12-16,6 3-4 0,-3-7-2 0,-7 10 0 0,4-3 0 16,6-3-182-16,-3 0-37 0,-3-10-7 0,10 0-2 0</inkml:trace>
  <inkml:trace contextRef="#ctx0" brushRef="#br0" timeOffset="18596.581">13684 9387 1209 0,'-7'6'53'0,"4"-3"12"0,-4-3-52 0,0 0-13 15,-4-3 0-15,0 3 0 0,4 0 47 0,0-6 6 16,0 3 2-16,0 3 0 0,0 0-43 0,4-3-12 16,-4-4 0-16,3 7 8 0,-3-9 24 0,3 9 6 15,4 0 1-15,0 0 0 0,0-3 32 0,0 3 6 16,0 0 2-16,0 0 0 0,0 0-7 0,0 0 0 15,0 0-1-15,0 0 0 0,0 0-35 0,7 0-8 16,4-3 0-16,0 3-1 0,6 3-3 0,1-3-1 16,0 0 0-16,-1 0 0 0,8 3 0 0,7-3 0 15,-4 0 0-15,7 0 0 0,4 0 8 0,3 0 1 16,4 0 1-16,4 0 0 0,10 0-6 0,3 0-2 0,8 0 0 16,3 0 0-16,7 0-5 0,7 0-2 0,4 0 0 15,10 0 0-15,4 0 5 0,10 0 1 0,1 0 0 0,10 0 0 16,3 0-24-16,8 0 0 0,3 0 0 0,7 0 0 15,7 0 11-15,8 0-3 0,2 6 0 0,1-3 0 16,0-3-8-16,0 10 8 0,10-7-8 0,-3 6 8 16,0 1-8-16,-11-1 0 0,-3 1 0 0,0-1 0 15,-8 0 0-15,-6-2 0 0,-4 2 14 0,-3 1-4 16,-4-1-10-16,-4-6 12 0,-3-3-12 0,-7 6 12 16,0-3 22-16,-10-3 5 0,-5 10 1 0,-2-10 0 15,-12 3-23-15,1-3-4 0,-4 0-1 0,1 0 0 16,-8 0 8-16,-4 6 0 0,-6-3 1 0,-8-3 0 15,-3 0-21-15,-7 7 0 0,0-4 0 0,-7-3 0 16,-4 9 0-16,-6-6 14 0,-12-3-2 0,5 10 0 16,-5-1-28-16,-6-3-5 0,-8-2-2 0,5-1 0 15,-8 12-125-15,0-2-26 0,-4-1-5 0</inkml:trace>
  <inkml:trace contextRef="#ctx0" brushRef="#br0" timeOffset="53971.301">17508 14545 1094 0,'0'0'97'0,"0"0"-77"16,0 0-20-16,0 0 0 15,-7 0 160-15,-3 0 28 0,10 0 5 0,-7-3 2 0,0 3-158 0,0 0-37 16,-4-3 0-16,0 3 0 0,-3 0 0 0,4 0 0 16,-4 3 0-16,-1-3 0 0,-2 0-16 0,-1 0-4 15,1 0 0-15,-5 0 0 0,1 0 4 0,0 0 0 16,0 0 0-16,0 3 0 0,-4-3 16 0,0 7 0 16,-3-4 0-16,3-3 0 0,-6 9 0 0,-1-9 0 15,0 3 8-15,4 4-8 0,-4-7 16 0,-3 3-2 0,3-3-1 0,0 0 0 16,1 6 13-16,-1-6 2 0,0 0 1 0,0 3 0 15,4-3-21-15,0 0-8 0,-4 0 0 0,0 6 9 16,1-2-9-16,-1-1 10 0,-7-3-10 0,4 6 10 16,0-3-10-16,-4 3 0 0,0-3 0 0,0 7 0 15,0-7 0-15,1 6 0 0,2-2 0 0,-6 2 0 16,3-3 0-16,0 4 0 0,4-1 0 0,-7 1 0 16,-1-1 0-16,1-6 0 0,-4 10 0 0,4-7 0 15,3-3 0-15,-3 3 0 0,3-2 8 0,0 5-8 16,0-6 27-16,1-3 0 0,2 0 0 0,1 6 0 15,-4-3 0-15,4-3 0 0,-4 7 0 0,4-4 0 16,0-3-13-16,-1 0-2 0,1 6-1 0,0-3 0 16,3-3-11-16,-3 0 0 0,3 0 0 0,-3 3 8 15,3-3-8-15,-3 0 0 16,-1 7 0-16,1-4 0 0,0-3 0 0,-4 9 0 0,-3-9 0 0,-1 0 0 0,1 3 0 0,3 4 0 16,-3-7 0-16,0 3 0 0,-1-3 0 15,4 0 0-15,1 0 0 0,-1 0 0 0,-4-3 0 0,5 3 0 16,-8 0 0-16,7 0 8 0,-3 0 4 0,3 0 0 15,-4 0 0-15,5 3 0 0,-5-3-12 0,5 0 10 16,-1 6-10-16,0-3 10 0,0-3-10 0,-3 6 0 16,-1-2 0-16,-2-4 0 0,-5 3 0 0,8-3 0 15,0 6 0-15,-1-6 0 0,-3 3 0 0,4-3 0 16,0 0 0-16,3 6 0 0,-3-2 0 0,-1-4 0 16,1 6 0-16,0-6 0 0,-4 3 0 0,0-3 0 15,3 0 0-15,1 3 0 0,0-3 0 0,-4 0 0 16,0 6 8-16,4-3-8 0,3-3 0 0,-3 7-17 15,-1-4 4-15,1-3 1 0,-7 0 12 0,6 0 16 0,-3 6-3 0,4-3-1 16,0-3-12-16,-1 3 0 16,1-3 0-16,3 0 0 0,0 0 0 0,4 0 0 0,0 0 0 0,0 0 0 15,-1 0 18-15,1-3 1 0,-4 0 0 0,-3-3 0 16,7 3-19-16,-4-4 0 0,0-2 8 0,4 9-8 16,-4-3 0-16,4 0 0 0,-1-3 0 0,5 2-9 15,-1-2 17-15,-3 3 3 0,-1-3 1 0,1 6 0 16,10-3-12-16,-10 3 8 0,-7-4-8 0,3-2 8 15,0 6-8-15,4 0 8 0,0 0-8 0,-4 0 8 16,0 0-8-16,4 0 0 0,6 0 0 0,1-3 0 31,-4 6 0-31,1-3 0 0,-1 0 0 0,7-3 8 0,1 3-8 0,-5-6 0 0,-2 6 0 0,9 0 0 16,5 0 0-16,-8 0 0 0,-7 0 0 0,1 0 0 0,9 0 0 16,1 0 0-16,-7 0 9 0,0 0-9 0,-4 0 8 15,4 0-8-15,7 0 8 0,-4-3-8 16,-7 3 0-16,8 0 9 0,2 0-9 0,1 0 0 0,-7-7 8 0,0 7-8 15,3 0 0-15,4 0 0 0,3 0 8 16,-6 0-8-16,-5 0 0 0,8 0 0 0,4-3 0 0,-1 3 8 16,-10 0-8-16,-1 0 0 0,5 0 14 0,-1 0-4 15,0 0-1-15,1 3 0 0,-1-3 0 0,0 0 0 16,4 0 0-16,0 0 0 0,-4 7 3 0,4-7 0 16,0 3 0-16,3-3 0 15,1 0-12-15,-4 0 0 0,3 0 0 0,0 6 0 0,4-3 0 0,-4-3 0 16,1 0 0-16,3 0 0 0,0 6 0 0,3-6 10 15,-3 4-2-15,3-4-8 0,1 3 10 0,-4-3-10 0,3 0 8 16,0 0-8-16,1 0 12 0,-1 6-2 0,1-6-1 0,-1 3 0 16,4-3-1-16,-3 0-8 0,2 0 12 0,1 0-4 15,0 0 0-15,7 0 0 0,-10 0 0 0,-1 0 0 16,1 0-8-16,3 0 0 0,7 0 9 0,-11 0-9 16,0 0 0-16,4 0 8 0,7 0-8 0,-10 6 0 15,3-2 0-15,-4-4 0 0,4 0 0 0,0 6 0 16,0-3 0-16,0 0 0 0,-4-3-9 0,4 0 9 15,0 6 0-15,0-3 0 0,0-3 0 0,0 0 0 16,0 0 0-16,0 0 0 0,0 10 0 0,0-10 0 16,-4 0 0-16,4 6 0 0,0-3 0 0,-3 0 0 15,-1-3 0-15,0 10 0 0,1-10 9 0,-1 6-9 16,1-3 0-16,3-3 0 0,-4 3-12 0,0 4 4 16,4-4 20-16,-3-3 4 0,-1 6 0 0,8-3 1 15,-11-3-17-15,6 0 8 0,1 6-8 0,0-2 0 0,-3-4 15 0,3 3-4 16,0-3-1-16,-4 6 0 15,0-3-29-15,4-3-5 0,0 6-2 16,7-6 0-16,0 0 12 0,-7 4 2 0,0 2 1 0,4 0 0 16,-4-6-12-16,7 10-2 15,-11-10-1-15,8 6 0 0,-4-3-179 0,7-3-36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55:36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5842 10641 1465 0,'0'0'64'0,"0"0"15"0,0 0-63 0,0 0-16 16,0 0 0-16,0 0 0 0,0 0 47 0,0 0 6 0,0 0 2 0,0 0 0 15,0 0-55-15,0 0-16 16,7 0-1-16,-7 0 0 0,0 0 17 0,11 0-10 0,-11 0 10 0,7-3-8 16,0-3 8-16,-7 6-12 0,0 0 12 0,0 0-12 15,0 0 26-15,0 0 5 0,0 0 1 0,0 0 0 16,-7-3 25-16,7 3 6 0,-7-3 1 0,3-4 0 15,-3 7 3-15,0-3 1 0,3 3 0 0,-6 0 0 16,3 0-46-16,0 0-10 0,-7 0 0 0,7 3 0 16,-4-3 0-16,0 0 0 0,1 7 0 0,3-4 0 15,-11-3 0-15,11 3 0 0,-11-3 0 0,4 0 0 16,-3 6 12-16,6-6 0 0,-14 0 0 0,8 0 0 16,-1 0 9-16,-7 0 2 0,8-6 0 0,-1 6 0 15,-3 0 5-15,0-3 0 0,3 3 1 0,-3 0 0 16,0-3-10-16,3 3-3 0,-6-7 0 0,2 7 0 15,1 0-4-15,-3 0 0 0,2 0-1 0,-2-3 0 16,6 3 1-16,-7 0 1 16,-6-6 0-16,2 6 0 0,5 0 7 0,-5-3 2 0,5 3 0 0,-1 0 0 15,0-3-11-15,-3-4-3 0,7 7 0 0,-4-3 0 0,1-3-8 0,-1 6 12 16,0-3-12-16,4-3 12 0,-7 2 1 0,3-5 1 16,4 9 0-16,-4-9 0 0,1 9-6 0,-1-4-8 15,0-2 11-15,-7 6-11 0,4-3 8 0,0 3-8 16,-4-3 0-16,4 3 0 0,-4-6 0 0,1 6 0 15,2 0 0-15,5 0 0 0,-8 0 0 0,7 0 0 16,4 6 0-16,-4-6 0 0,8 3 0 0,-5-3 0 16,1 0 0-16,4 3 0 0,6-3 0 0,-10 10 0 15,7-10 0-15,0 6 0 0,3-3 21 0,1-3 11 0,-5 0 1 16,5 6 1-16,-4-6-34 0,7 3 0 0,-4-3 0 16,1 0 0-16,2 0 0 0,-2 0 0 15,-1 0 0-15,8 0 0 16,-8 0-20-16,4 0-10 0,7 0-2 0,-3 0-1 15,-4 0-16-15,7 0-3 0,-8 0-1 0,8 0 0 16,-7-3-121-16,7 3-24 0,0 0-5 0,0 0-1 0</inkml:trace>
  <inkml:trace contextRef="#ctx0" brushRef="#br0" timeOffset="24757.932">10961 18333 1458 0,'-28'-3'64'0,"21"3"14"0,3-9-62 0,0 9-16 0,1-3 0 0,-8-4 0 16,4 4 84-16,-3-3 15 0,10 6 2 0,-7-3 1 15,-4 3-32-15,4 0-6 0,7 0-2 0,0 0 0 16,0 0-30-16,0 0-7 0,-14 0-1 0,0 3 0 16,0 3-11-16,0-3-2 0,-8-3-1 0,5 10 0 15,10-10 11-15,-11 9 3 0,-7-6 0 0,1 7 0 16,3-10-24-16,-1 9 0 0,-2 1 0 0,-8-7 0 16,-7 6-12-16,7 1-1 0,11-4 0 0,-11-3 0 15,-3 0 22-15,7 7 5 0,3-10 1 16,4 6 0-16,-4-3-3 0,4-3 0 0,0 3 0 0,3 3 0 15,4-6 0-15,0 0 0 0,0 0 0 0,0 0 0 16,3 0-12-16,1 0 9 0,-1 0-9 0,4 3 8 16,0-3-8-16,7 0 10 0,0 0-10 0,0 0 10 15,-7-3-10-15,7 3 12 0,0 0-12 0,0 0 12 16,11-6-12-16,3 3 0 0,3 3-12 0,5 0 12 16,9 0-14-16,-2 0 5 0,2-3 1 0,8 3 0 15,7-6 8-15,0 6 0 0,-11 0 0 0,4 0 0 0,7 0 0 16,-4 0-10-16,-7 0 10 0,1 6-10 0,-1-3 10 0,0-3 0 15,0 0 0-15,-3 0 0 0,-4 3 0 0,1-3 0 16,6 0 0-16,-10 6-8 0,-4-6 16 0,-4 0 3 16,8 0 1-16,-4 0 0 0,0-6 8 0,-6 6 3 15,-5-3 0-15,4 3 0 0,0 0 6 0,-3-3 2 16,-11 3 0-16,0 0 0 0,0 0-12 0,0 0-3 16,0 0 0-16,0 0 0 0,-11 0-16 0,-3-6 0 15,7 6 0-15,-10 0-9 0,-12 0 9 0,5 0 0 16,3 0 0-16,-4 0 0 0,-10 0 0 0,3 0 0 15,0 0 0-15,0 0-8 0,8 0 8 0,-8 0 0 0,-7 0 8 0,4 0-8 16,7 0 28-16,-8 0 2 16,-10 0 0-16,4 0 0 0,3 0-15 0,4 0-3 0,3 0-1 0,-3-4 0 15,0 4-11-15,6-6 0 0,8 6 0 0,4-3 0 16,-5 3 12-16,8-3-4 0,0-3 0 0,7-4 0 16,0 7-8-16,0-3 0 0,0 3 0 0,7 3 0 15,4-10 0-15,-4 10-17 0,0 0 4 0,7-9 1 16,7-1-10-16,0 7-2 0,3-6 0 0,8-1 0 15,3 7-7-15,8-6-1 16,2 6-1-16,-2-3 0 0,-1 2 20 0,4-2 4 0,7 3 1 0,-4-6 0 16,-7 9 8-16,4 0 0 0,0-4 0 0,0-2 0 15,0 6-8-15,-4 0 8 0,-7 0-8 0,0 0 8 16,0 0 14-16,-6 6 8 0,-12-2 2 0,1-4 0 0,6 0 11 0,-9 6 2 16,-8-6 1-16,0 0 0 15,-8 3-15-15,-2 0-3 0,3-3-1 0,-11 6 0 16,-10-2 21-16,7-4 4 0,3 0 0 0,-7 6 1 0,-6-6-26 0,2 0-6 15,-2 0-1-15,3-6 0 0,-1 6-3 0,-2 0-1 16,-12 0 0-16,8 0 0 0,7 0-8 0,-4 0 0 16,-7 0 0-16,0 0 0 0,8 0 0 0,-1 0 0 15,0 0 0-15,7 0-11 0,1 0-1 0,3 6 0 16,6-6 0-16,1 3 0 16,-3-3-115-16,10 9-23 0,0-6-5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56:56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2685 11855 518 0,'-14'-3'23'0,"10"3"5"0,-7 0-28 0,1 0 0 16,-1-7 0-16,1 7 0 16,-1-3 176-16,-3 3 31 0,3 0 5 0,4 0 2 15,-10-3-236-15,3 3-47 0,-1-6-10 0</inkml:trace>
  <inkml:trace contextRef="#ctx0" brushRef="#br0" timeOffset="770.634">2258 11823 756 0,'0'0'33'0,"-11"0"7"0,-6 0-32 0,2 7-8 0,1-7 0 0,4 0 0 15,-4 0 106-15,3 0 19 16,-3 0 4-16,3 3 1 0,-3-3-84 0,4 0-17 0,-4 6-3 0,3-6-1 16,-3 3-25-16,3-3 0 0,-6 0-9 0,3 3 9 15,-1 4-27-15,1-7 2 0,4 3 0 0,-1-3 0 16,-3 0 25-16,7 0 0 0,3 0 0 0,-6 0 8 15,6 0 44-15,4 0 10 0,0 0 2 0,-10 6 0 16,10-6 4-16,0 0 0 0,-7 0 1 0,7 0 0 16,0 0-13-16,0 0-4 0,0 0 0 0,0 0 0 15,0 0-16-15,0 0-3 16,0 0-1-16,0 0 0 0,10 3-9 0,-3-3-3 0,7 7 0 0,-3-4 0 16,-7 0 13-16,10-3 3 0,-4 0 0 0,8 0 0 15,-4 6-1-15,0-6 0 0,7 0 0 0,-3 0 0 16,3 3-7-16,4-6 0 0,-1 3-1 0,8 3 0 0,-4-3-2 15,4 0 0-15,-4 6 0 0,4-2 0 0,3-4-16 0,-3 0-9 16,11 0 10-16,-8 6-10 0,4-3 15 16,-1-3-3-16,5 3-1 0,-4-3 0 0,6 0 4 0,-6 6 1 15,11-6 0-15,-1 4 0 0,-3-4 3 0,3 0 1 16,8 0 0-16,-8 6 0 0,8-3 2 0,-8-3 1 16,0 0 0-16,8 0 0 0,3 6-9 0,-7-3-2 15,3 1 0-15,-7 2 0 0,4-3-12 0,0 6 9 16,-3-6-9-16,-1 7 8 0,0-10-8 0,8 9 0 15,-8 1 0-15,4-7 0 0,4 3 0 0,-8-3 0 16,8 7 0-16,-8-10 8 31,0 9-8-31,8-6 12 16,-8 3-12-16,4-2 12 0,7 2 4 0,-4-3 2 0,-6 6 0 0,6-5 0 0,-3 2-2 0,4-3-1 0,-4-3 0 0,-4 6 0 0,4-3-15 16,-4 10 0-16,11-13 0 0,-14 9-10 0,7-9 10 0,-4 7 0 0,8-4 0 0,-4 0 0 15,0-3 0-15,-4 6 0 0,-7-6 0 0,11 3 0 16,-10-3 0-16,3 7 0 0,-1-4 0 15,1-3 0-15,4 0 0 0,-5 6 0 0,-9-6 8 0,3 0-8 16,-1 0 0-16,-2 3 0 0,-5 0 0 0,-2-3 8 16,-1 6-8-16,0-6 8 0,0 4-8 0,-3-4 8 15,0 0-8-15,-1 0 0 0,-2 0 8 0,2 0-8 16,-3 0 8-16,-3 0-8 0,3 0 8 0,0 0-8 16,-10-4 9-16,7 4-9 0,-4-6 12 0,3 6-12 15,-6 0 11-15,3 0-11 0,-3-3 10 0,3 3-10 16,0 0 0-16,-4 0 0 0,1 0 0 0,0 0-10 0,-4 0 10 0,0 0 0 15,-7 0 0-15,10 0 0 0,-10 0 0 16,4 0 0-16,-4 0 0 0,0 0 0 0,0 0 0 0,7 0 0 16,-7 0 0-16,0 0 8 0,7 0-8 0,-7 0 0 15,0 0 0-15,0 0 0 0,0 0-19 0,0 0-5 16,0 0 0-16,0 0-1 16,0 0-165-16,0 0-33 0,-11 0-6 0,-6-9-2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58:08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4459 8932 1267 0,'-3'0'112'0,"-8"-3"-89"0,-10-3-23 0,7 3 0 16,0 3 92-16,-4-3 15 0,0-4 2 0,1 7 1 15,-1-9-94-15,-7 9-16 0,1 0-10 0,3 0 2 16,-11-3-4-16,4 3-1 0,-4 0 0 0,4 0 0 16,-8-3 2-16,1 3 1 0,7 0 0 0,-7 0 0 15,-1-7 10-15,1 7 0 0,0 0 0 0,-1 0 0 0,1 0 21 0,7 0 10 16,-14-3 1-16,6 3 1 0,1 0 2 0,-4 0 0 15,-7 0 0-15,4-6 0 0,-4 6-5 0,0 0-1 16,0 0 0-16,4 0 0 0,-4 0-4 0,-3 0-1 16,3 6 0-16,0-6 0 0,4 0-3 0,-11 0-1 15,3 3 0-15,1-3 0 0,3 7-20 0,-3-4 0 16,3-3 0-16,4 3 0 0,-4-3 0 0,0 6 0 16,0-3 0-16,4 4 8 0,-8-1-8 0,4 3 0 15,-3 1 0-15,3-1 0 0,-3-6 0 0,3 7 0 16,0-1 0-16,7 4 0 0,-7-4 0 0,8 0 0 15,-1 4 0-15,4 3 0 0,-11-4 13 0,10 1 2 0,-2-1 0 16,2 4 0-16,1 0-3 0,0-1 0 16,0 1 0-16,-1 3 0 0,12-7 8 0,-8 10 0 0,7-3 1 0,0-6 0 15,8 12-1-15,-4-10-1 0,-1 4 0 0,8 0 0 16,0-3-7-16,4 6-2 0,-1-4 0 0,0 1 0 16,8-6-10-16,-8 9 0 0,8 0 0 0,3 0 8 15,0-3-8-15,0 2 0 0,0 1 0 0,0 0 0 16,3-3 0-16,4 0 0 0,-3-3 9 0,7 9-9 15,-8-3 8-15,8-7-8 0,3 4 8 0,3 0-8 16,-3-3 13-16,4 3-1 0,10-1-1 0,-3 1 0 16,-7-3-1-16,13-1 0 0,-2 1 0 0,2 3 0 15,5-6-2-15,-1 5-8 0,4-5 12 0,0 9-4 16,3-6-8-16,-3-1 8 0,7-5-8 0,-4 12 8 16,14-4 0-16,-6-5 0 0,-1-1 0 0,1 7 0 15,6-6 4-15,0 6 1 0,-6-7 0 0,3 7 0 16,3-6-13-16,4-4 11 0,0 3-11 0,0 4 10 0,0-3 1 0,4-1 0 15,3-2 0-15,-7 2 0 16,0 4-3-16,3-4 0 0,8 1 0 0,-1-4 0 0,4 4 10 0,-3-4 2 16,-1 1 0-16,4 2 0 0,4-2-20 0,3-1 0 15,0-6 0-15,-3 7 0 0,7-4 0 0,3 0 0 16,-4 0 0-16,1-2 0 0,3-4 0 0,4 9-12 16,-4-9 1-16,4 6 1 0,-4-3 10 0,4 1 0 15,3-4 0-15,-7 9 8 0,4-9-8 0,-4 6 11 16,4-3-11-16,7 7 12 0,-4-7-12 0,0-3 0 15,-7 6 9-15,8-3-9 0,9 7 17 0,-9-7-1 16,3 3 0-16,-4-3 0 0,0 4-8 0,0-4-8 0,1 3 12 16,-1-3-12-16,7 0 0 0,0-3 0 0,-3 0 0 0,0 6 0 15,3-2 12-15,1-4-12 0,-1 0 12 0,-7 0-12 16,4 0 0-16,-4 0 0 0,4-4 0 0,-7-2 0 16,-1 6 13-16,-6 0-4 15,0 0-1-15,3-3 0 0,-3 3 4 0,-4-3 0 0,0-3 0 0,-4 6 0 16,1-10-2-16,0 10 0 0,6-3 0 0,-10-3 0 15,4 3 1-15,-4 0 0 0,0-4 0 0,-7-2 0 16,-3 9-11-16,6-3 0 0,1-7 0 0,-4 1 0 16,-7 9 0-16,0-9 0 0,0 5 0 0,-4-5 0 15,-6 6 0-15,-1-3 0 0,-3-4 8 0,0 4-8 16,0-4 0-16,-4 4 0 0,0-6 0 0,-6 2 0 16,-1 1 0-16,-3-4 12 0,-4 4-12 0,0-4 12 31,0-5-12-31,-7 8 8 0,1-2-8 0,-1-1 8 0,-4-6-8 0,1 7 0 0,-4-10 9 0,0 3-9 0,4 0 14 0,-4 3-2 15,0-6 0-15,0 4 0 0,-3-4-12 0,3 0 0 16,-4 3 0-16,5-3 0 0,-5 3 0 0,4-3 0 16,-3 3 0-16,3 4-10 0,0-4 10 0,-3 0 8 15,-1 3-8-15,1-2 11 0,-1-1-11 0,-3 6 12 16,-7-6-12-16,4 7 12 0,0-7-12 0,-1 7-14 16,-10-1 3-16,0 0 1 0,0-2 10 0,0 2 12 15,-4-6-2-15,-3 7-1 0,0-1-9 0,-4-2-17 16,1-1 4-16,-4-3 1 0,3 0 12 0,-7 7 0 15,-3-10 0-15,3 3-9 0,1-3 9 0,-5 0 0 0,-2 3 0 16,2-3 0-16,-6 0 0 0,0 0 0 16,3 4 0-16,-7-4 0 0,4 6 0 0,0-3 0 0,-4 0 0 0,7-3 0 15,-3 10 0-15,0-7 0 0,-4 0 0 0,4-3 8 16,-4 10-8-16,-4-7 0 0,5-3 0 0,-12 6 0 16,4 1 0-16,-3-1 0 0,0 0 0 0,-1-6 8 15,-3 10-8-15,0-7 0 0,0 3-11 0,-3-2 11 16,-4-1 0-16,0 0 0 0,0 3-8 0,0-3 8 15,0 1 0-15,0 5 0 0,0-6 0 0,-3 7-9 16,-4-1 9-16,0 1 0 0,-4-4-9 0,1 3 9 16,6 4 0-16,-7 0 0 0,-3-4-9 0,-3 4 9 15,-1 5 0-15,-3-5 0 0,0 0-8 0,-7 9 8 16,0-10 0-16,-4 10 0 0,-3 0 0 0,3 0 0 16,-10 0-10-16,-1 7 10 0,-3-4-8 0,1 3 8 15,6 0 0-15,-11 4 0 0,15-1 0 0,-14 4-8 16,3-4 8-16,-3 0 0 0,-4 4 0 0,10-4 0 15,-13 1 0-15,7 2 0 0,3-2-9 0,3 2 9 0,1 4 0 0,0-4 0 16,7-2 0-16,-8-1 0 0,5 1 0 16,2-4 0-16,8 13 0 0,-4-10 0 0,-3 1-11 0,0-1 3 15,7 4 0-15,3-4 0 0,4 0 8 0,0-2 9 16,-4 8-1-16,7-2-8 0,1-1 0 0,10 1 0 16,-4-4-12-16,1 7 3 0,6 0 9 0,4-7 0 15,-10 10 0-15,10-7 0 16,0 1-104-16,0 6-21 0,3-7-5 0</inkml:trace>
  <inkml:trace contextRef="#ctx0" brushRef="#br0" timeOffset="11559.606">3355 12865 748 0,'0'0'33'0,"0"0"7"0,0 0-32 0,0 0-8 0,11-4 0 0,-11 4 0 15,3-6 96-15,-3 6 16 0,11-3 4 0,-11 3 1 16,0 0-94-16,0 0-23 0,10-6 0 0,-10 6 0 15,0 0 0-15,0 0 0 0,11-3 0 0,-11 3 0 16,0 0 39-16,0 0 9 0,0 0 1 0,0 0 1 16,0 0 30-16,0-7 7 0,-7 4 1 0,3-6 0 15,1 9-35-15,-4-3-6 16,-4 3-2-16,0-7 0 0,4 7-9 0,-14 0-3 0,11 0 0 0,-4 7 0 16,-11-4-1-16,4 3 0 0,-4-3 0 0,0 0 0 15,1 4-16-15,-1-4-3 0,-10 6-1 16,3-9 0-16,-3 6 26 0,6-2 5 0,-6-1 1 0,10-3 0 0,1 0-21 15,-1 6-4-15,0-3-1 0,4-3 0 0,0 0-2 16,3 0-1-16,-3 0 0 0,7 0 0 0,0 0-15 16,-4 0 0-16,4 0 0 0,4 0 0 0,-4 0 8 0,10 0-8 15,-7 6 0-15,4-6 0 0,7 0 0 0,0 0 0 16,-3 0 0-16,3 0 0 0,0 0 0 0,0 0-15 16,0 0 5-16,10 7 1 0,1-7 9 0,3 0-12 15,7 0 12-15,-7 0-12 0,11 0 12 0,0 0 0 16,-1-3 0-16,12 3 0 0,-1-4 0 0,0-2 0 15,1 6 0-15,2-3 0 0,-2-3 0 0,-8 6 0 16,4 0 0-16,-4-3 0 0,4 3 0 0,-11-4 0 0,-4-2 0 0,-2 6 8 16,2 0-8-16,-6-3 0 15,-8 3 8-15,-3 0-8 0,0 0 18 0,0 0-1 16,0 0 0-16,0 0 0 0,0 0 11 0,0 0 3 0,0 0 0 0,-3-6 0 16,-8 6-7-16,1 0 0 0,-5 0-1 0,5 0 0 15,-1 0-8-15,-3 6-2 0,-3-6 0 0,-1 3 0 16,4-3-1-16,-7 0-1 0,-4 0 0 0,0 6 0 15,1-2 1-15,-8-1 1 0,4 3 0 0,-8-3 0 16,5-3-13-16,2 10 11 0,5-7-11 0,-12 3 10 16,12-6 0-16,-1 3 0 0,0-3 0 0,4 6 0 15,0-3-10-15,7-3 0 0,0 0 0 0,3 0 0 16,-3 7 0-16,7-7 0 0,7 0 0 0,0 0 0 16,0 0-21-16,0 0 3 0,0 0 1 0,0 0 0 15,11 3 4-15,3-3 1 0,3 0 0 0,1-3 0 16,3 3 3-16,4-7 1 0,-1 7 0 0,12-3 0 0,-12-3 20 15,5 6 4-15,2-3 0 0,5-3 1 16,-1 3-17-16,-7-1-19 0,4-2 4 0,-7 6 1 0,3-3 14 0,-3-3 0 16,-4 3 0-16,0-1 0 0,4-2 12 15,-11 6 0-15,0-9-1 0,-4 6 0 0,5-4 1 0,-5 4 0 16,-3 0 0-16,4-3 0 0,-8 3 2 0,-3 3 1 16,0-7 0-16,0 7 0 0,0 0 1 0,0 0 0 15,-3 0 0-15,-4-3 0 0,-4-3-6 0,1 6-1 16,-5 0 0-16,1 0 0 0,0 0-9 0,4 6 0 15,-12-3 0-15,5-3 0 0,-4 7 0 0,-1-4 0 16,5 3 0-16,-11 0-11 16,3-6-15-16,0 10-3 15,1-4-1-15,-1-3 0 0,-3 10-170 0,6-4-33 0</inkml:trace>
  <inkml:trace contextRef="#ctx0" brushRef="#br0" timeOffset="14984.927">10227 12034 622 0,'0'0'28'0,"0"0"5"16,0 0-33-16,0 0 0 0,0 0 0 0,0 0 0 16,0 0 72-16,0 0 8 0,0 0 2 0,7-4 0 15,-7 4-24-15,0 0-5 0,0 0-1 0,7 0 0 0,4-6-20 0,-11 6-4 16,0 0 0-16,0 0-1 0,0 0 1 0,0 0 0 16,0 0 0-16,0 0 0 0,0 0 7 0,0 0 1 15,0 0 1-15,0 0 0 0,0 0 7 0,0 0 2 16,0 0 0-16,0 0 0 15,-4 0 6-15,1-6 2 0,-1 0 0 0,4 6 0 0,0 0-21 0,0-3-4 16,-7-4-1-16,0-2 0 0,7 6 6 0,-7 0 1 16,3-4 0-16,-6 4 0 0,3-3-18 0,0 6-3 15,-4-3-1-15,1-7 0 0,-1 7 4 0,0-3 1 16,1-3 0-16,-4 9 0 0,0-7-6 0,-4 1 0 16,4 3-1-16,-4-3 0 0,1 2 9 0,-5-2 1 15,1 6 1-15,0 0 0 0,3 0-22 0,-3-3 0 16,0 0 0-16,0 3 0 0,0 3 9 0,0-3-9 0,-1 0 12 0,5 3-12 15,-4-3 0-15,-1 6 0 0,1-2 0 0,0 2 0 16,0-3 0-16,3 6 0 0,-3-5 8 0,0 5-8 16,0-3 0-16,3 0 0 0,1 4 0 0,-8-1-9 15,0 4 9-15,4-4 8 0,0 1-8 0,-7 2 11 16,-1 4-11-16,8-4 0 0,4 1 0 0,-1-4 0 16,-3 4 0-16,7 6 0 15,-11-7 0-15,7-2-11 0,1 2 11 0,-1 7 0 0,0-6 0 0,1 2 8 16,3 1-8-16,0 3 0 0,3-7 0 0,-3 7 8 15,3-6-8-15,1 5 0 0,3-5 0 0,0 9 0 16,0-6 0-16,-1-1 0 0,5 1 8 0,-1 0-8 16,-3 2 9-16,7 1-9 0,-3-3 12 0,-1 3-12 15,4 0 9-15,-3-4-9 0,3 4 0 0,0 3 9 16,3-3-9-16,1 0 0 0,-4-4 0 0,3 7 0 0,1-3 0 0,-1 0 0 16,1-3 0-16,3 2 0 0,-3 1 8 15,3-6-8-15,0 6 8 0,3-7-8 0,1 1 19 0,-1 6-2 16,5-7 0-16,-1-3 0 0,3 4 10 0,1-4 1 15,3 10 1-15,-3-9 0 0,3 2-29 0,-3-2 0 16,3-1 0-16,0-6 0 0,4 10 0 0,-4-4 0 16,0-3 0-16,-3-3 0 0,3 7 14 0,-4-7-3 15,1-3-1-15,0 0 0 0,3 6 3 0,0-6 1 16,-3 0 0-16,6 0 0 0,-3-6 1 0,4 6 0 16,0-3 0-16,7 3 0 0,-8-10-2 0,8 7 0 15,-4-3 0-15,4 3 0 0,0-3-13 0,-1-1 8 16,-6-2-8-16,3 3 0 0,-6-7 10 0,2 10-10 0,1-6 10 0,-4 2-10 15,-7 1 13-15,7 0-3 16,-3-4-1-16,0 1 0 0,-4 3-1 0,0-1-8 0,0-2 12 0,0-3-4 16,-3 2 0-16,3 1-8 0,0 6 12 0,-3-10-4 15,6 4-8-15,-3-4 10 0,0-3-10 0,-3 4 10 16,0-1 2-16,3-2 0 0,0 2 0 0,-7 4 0 16,-7-7 6-16,10 0 2 0,5 4 0 0,-1-1 0 15,-14-6-20-15,7 10 0 0,3-4 0 0,1-5 0 16,-4 5 0-16,0 1 0 0,-7-7 0 0,7 6-9 15,4 1 21-15,-11-4 4 0,-4-6 0 0,4 9 1 16,4-5-5-16,-4 2-2 0,-4-3 0 0,-3 0 0 16,0 1-10-16,0 2 8 0,7-3-8 0,-4 0 8 15,-6-3-8-15,-1 10 10 0,8-7-10 0,-1 6 10 16,-3-5-10-16,-3 5 0 0,6-6 9 0,-3 7-9 16,3 2 0-16,1-2 8 0,-11 2-8 0,7-2 0 0,0 2 10 15,-4 1-2-15,-3 0-8 0,3 2 12 0,-3 1-12 16,4-3-10-16,-1-1 2 0,1 7 0 0,-1-6 8 0,0 9 0 15,1-10 0-15,-1 7-8 0,1-3 8 0,-1 3 0 16,0 0 0-16,4-4-8 0,-3 7 8 0,-1-3-10 16,4-3 10-16,0 6-10 0,0 0-3 0,0-3-1 15,0-4 0-15,-4 7 0 16,11 0-26-16,0 0-4 0,-3-3-2 0,3 3 0 16,-7 0-101-16,7 0-20 0,0 0-4 0,0 0-914 0</inkml:trace>
  <inkml:trace contextRef="#ctx0" brushRef="#br0" timeOffset="19057.969">11211 13021 867 0,'18'4'38'0,"-18"-4"9"0,0 0-38 0,0 0-9 15,0 0 0-15,0 0 0 0,0 0 62 0,0 0 10 16,0 0 3-16,0 0 0 0,0 0-33 0,0 0-6 16,-4-10-2-16,4 7 0 0,4-6-2 0,-4 9-1 15,-4-10 0-15,4 10 0 0,0-9-14 0,0 9-2 16,4-3-1-16,-4-7 0 0,-4 10-5 0,4 0-1 15,0 0 0-15,0 0 0 0,0-3 20 0,0 3 3 16,0 0 1-16,7-6 0 0,-7 6-32 0,0 0 0 16,0 0 0-16,11 0 0 0,3 0 0 0,-3 0 0 15,-11 0 0-15,7 0 0 0,7 0 24 0,4 6 0 16,-8-6-1-16,4 3 0 0,4-3 10 0,3 0 3 0,7 0 0 0,0 0 0 16,-6 0-16-16,6 0-2 15,7 0-1-15,4 0 0 0,-4 0-17 0,4 0 10 0,3 0-10 0,-3 0 8 16,0 0 0-16,7 0-8 0,-4 0 12 0,4-3-4 15,3 3 8-15,4-6 0 0,0 6 1 0,7 0 0 16,-3 0 1-16,3 0 0 0,-4 0 0 0,8 0 0 16,-1 0-5-16,4-3-1 0,0 6 0 0,4-6 0 15,-1 3-3-15,1-7-1 0,-1 7 0 0,4-3 0 16,1 0 4-16,2-3 0 0,-3 6 0 0,0-3 0 16,-3-4 2-16,3 4 1 0,0-3 0 0,-3 6 0 15,3-3 0-15,0 3 0 0,3-3 0 0,-3 3 0 16,-3-7 3-16,3 7 1 0,-3 0 0 0,3 0 0 15,3 0-7-15,-3 0 0 0,1 7-1 0,-5-4 0 16,1-3-11-16,-1 3 12 0,1-3-12 0,3 0 12 16,-4 6-12-16,1-6 10 0,-4 3-10 0,-4-3 10 15,4 0-10-15,-3 0 8 0,3 0-8 0,-3 0 8 16,-5 0-8-16,1 0 10 0,0 0-10 0,0-3 10 16,-7-3 16-16,0 6 3 0,0 0 1 0,4 0 0 0,-4 0-21 0,-1 0-9 15,-2 0 8-15,-1-3-8 0,1 3 0 0,-5 0 8 16,-2 0-8-16,-4 0 0 0,3 0 0 0,-3 0 0 15,0 3 0-15,-4-3 0 0,4 0 0 0,-4 0 0 16,4 0 0-16,-4 0 0 0,-3 6 10 0,3-3-10 16,4-3 12-16,-7 7-12 0,-1-4 8 0,1-3-8 15,-4 0 0-15,1 6 0 0,-1-3 12 0,-4-3-12 16,-2 3 12-16,2-3-12 0,1 0 10 0,0 0-10 16,-1 0 8-16,1 0-8 0,0 0 0 0,-1 0 0 0,1 0 0 0,0-3 0 15,-8 3 21-15,1 0-1 0,7 0 0 0,-4 0 0 16,-3 0-9-16,-1 0-3 0,1 0 0 0,0 0 0 15,-4 0-8-15,3 3 0 0,1-3 0 0,-4 0 0 16,4 0 0-16,-1 7 0 0,-3-7 0 0,1 0 0 16,2 0 0-16,1 0 0 0,-1 0 0 15,1 0 0-15,-4 0 0 0,7 0 0 0,-3 0 0 0,0 0 0 16,-1-7 0-16,4 7 0 0,1 0 8 0,-1 0-8 16,0 0 16-16,-3-3-3 0,-1 3 0 0,1 0 0 15,3-3-2-15,-3 3-1 0,-4-6 0 0,7 6 0 16,-3 0-10-16,3 0 0 0,-4 0 0 0,-2 0 8 47,-1-3-8-47,0 3 0 0,3 0 0 0,-6 0 0 15,3 0 0 1,-3 0 0-16,3 0 0 0,-4 0 0 0,1 3 0 0,3-3 0 0,0-3 0 0,-3 3 0 0,-1 0 0 0,4 0 0 16,-3-7 0-16,3 7 0 0,0 0 9 0,-3 0 0 0,-1 0 0 0,1 0 0 0,3 0-9 0,-3 0 0 15,-1 0 0-15,-3 0 0 0,4 0 0 0,-4 0 8 0,7 0-8 0,-7 0 12 0,-7 0-12 0,7 0 0 16,-7 0 0-16,7 0 0 15,-7 0 0-15,7 0 12 0,0 0-12 0,0 0 12 0,-7 0-12 0,0 0 0 16,0 0 0-16,7-3 0 0,1 3 9 0,-8 0-9 16,7-6 10-16,0 6-10 0,3 0 17 0,-10 0-2 15,0 0-1-15,7 0 0 0,4-3-14 0,-1 3 11 16,-3-3-11-16,1 3 10 0,-8 0-10 0,10 0 0 0,1-7 0 0,-1 7 8 16,-3 0-8-16,0 0 0 15,4 0 0-15,0-3 0 0,-4 3 0 0,3 0 0 16,1-6 0-16,-4 6 0 0,3 0 0 0,-3 0 0 0,1-3 0 0,2 3-11 15,-3 0 11-15,0-6 0 0,0 6 10 0,0-3-10 16,-7 3 0-16,11 0 0 0,-4-4 0 0,0-2 0 16,-7 6 8-16,7 0-8 0,-7 0 0 0,7-3 9 15,4-3-9-15,-11 6 8 0,7 0-8 0,0-3 8 16,-7 3-8-16,7 0 0 0,-7 0 0 0,7-4 0 16,-7 4 0-16,0 0 0 0,0 0 0 0,7-6 0 15,-7 6 0-15,7 0 0 0,-7 0-10 0,0 0 10 16,7 0-34-16,-7 0-1 0,7-3 0 0,-7 3 0 15,0 0-183-15,0 0-37 0</inkml:trace>
  <inkml:trace contextRef="#ctx0" brushRef="#br0" timeOffset="22748.691">10626 14185 288 0,'0'0'12'0,"0"0"4"0,0 0-16 0,0 0 0 0,-4-10 0 0,4 10 0 15,0-3 236-15,-7-3 44 0,0 0 8 0,0-1 3 16,7 7-227-16,0 0-44 0,-7-9-10 0,0 6-2 16,3-3 0-16,4 6 0 0,0 0 0 0,-7-4 0 15,-3 1 16-15,10 3 4 0,0 0 0 0,0 0 0 16,-4-6 9-16,4 6 3 0,0-9 0 0,4 5 0 0,-4 4 6 15,0 0 2 1,0 0 0-16,7 0 0 0,3-6-14 0,-3 3-2 0,-7 3-1 0,0 0 0 0,0 0-3 0,0 0-1 16,0 0 0-16,0 0 0 0,0 0 17 0,0 0 4 15,7 0 1-15,-7 0 0 0,0 0-5 0,4-3-2 16,10-3 0-16,-3 6 0 0,-4 0-12 0,0 0-2 16,7 0-1-16,4-3 0 0,-4 3-12 0,0 0-3 15,0 0 0-15,4 0 0 0,10 3-12 0,-11-3 0 16,-3 0 0-16,1 0 0 0,9 9 0 0,1-9-16 15,-4-3 3-15,-3 3 1 0,-1 0 12 0,5 0 12 16,2 0-3-16,1 3 0 0,-7-3 5 0,3 0 1 16,7 0 0-16,0 0 0 0,0 0-1 0,-3 0 0 0,3 3 0 15,4 3 0-15,3-6-14 0,-6 4 0 0,-5 2 0 0,5-3 0 16,9-3 0-16,-2 9 0 0,-8-5 0 0,4-4 0 16,3 6 0-16,0-3 0 0,-7-3 0 0,4 6-10 15,0-6 10-15,3 0 0 0,0 3 0 0,1-3 0 16,-5 0 17-16,5 0-1 0,-5 0 0 0,5 0 0 15,-4 0 0-15,3 0 0 0,0-3 0 0,0 3 0 16,1-6 2-16,-1 6 0 0,0 0 0 0,0 0 0 16,1 0-18-16,3 0 0 0,-4 0 8 0,0 0-8 15,0 0 0-15,1 0 0 0,2 0 0 0,5 0 0 16,3 6 0-16,0-6 0 0,-1 0 0 0,-2 0 0 16,3 0 0-16,-1 3 0 0,1-3 0 0,0 0 0 15,-4 0 0-15,4 0 0 0,4 7 0 0,-4-4 0 16,-4-3 0-16,4 3 0 0,-4-3 0 0,0 0 0 15,4 0 0-15,-7 0 0 0,0 0 0 0,0 0 0 0,-4 0 10 16,-3 0-2-16,0 0 0 0,3 0 0 0,-7 0-8 0,7 6 0 16,-3-6 0-16,-4 0 0 0,0 0 8 0,4 0 0 15,0-6 0-15,-4 6 0 0,7 0 4 0,-3 0 0 16,4 0 0-16,-5-3 0 0,1 3-4 0,-4 0 0 16,4-3 0-16,0 3 0 0,-4-7 7 0,4 7 1 15,-1 0 0-15,1 0 0 0,0 0-26 0,0-3-5 16,-1-3-1-16,1 6 0 0,3 0 16 0,-3 0 0 15,0-3 0-15,0 3 0 0,-1 0 10 0,1 0 5 16,-4-6 1-16,1 6 0 0,-1 0-16 0,0 0 0 16,4-4 0-16,-7 4 0 0,3-3 0 0,4-3 0 31,-4 6 0-15,4 0 0-16,-4-3 0 0,3-3 0 0,-2 6 0 0,2 0 0 0,-2 0 0 0,-5-4 0 0,1 4 0 0,0-6 0 0,3 6 0 0,-7-3 0 15,0 3 0-15,0-3 0 0,4-3 0 0,-4 6 0 0,1 0 0 0,-1 0 0 16,-4 0 0-16,4 0 0 0,1-3 0 0,-1 3 0 15,0-7 0-15,4 7 0 0,-8 0 0 0,4 0 0 16,1 0 0-16,-5 0 0 0,8-3 0 0,-4 6 0 16,0-3 0-16,4 0 0 0,-4 0 0 0,0 0 0 15,1 0 9-15,-1 7-1 0,0-7 0 0,-4 3 0 16,-2-3-8-16,2 0 0 0,1 0 0 0,0 0 0 16,-1 0 0-16,1 0 0 0,-1 0 0 0,-2 0 0 15,2 0 0-15,1 0 0 0,-1 0 0 0,1 0 0 16,0 0 0-16,-1 0 0 0,5 0 0 0,-5 0 0 15,4 0 0-15,-3 0 0 0,-4 0 0 0,0 0 0 0,4 0 0 0,-1 0 0 32,-2 0 11-32,2 0-11 0,-3 0 8 0,4 0-8 0,-4 0 0 0,0 0 9 0,0 0-9 0,-3 6 0 15,3-6 0-15,0 3 0 0,-3-3 8 0,-1 0-8 16,1-3 0-16,-1 3 8 0,1 0-8 0,-4 3 0 16,4-3 0-16,-1 0 0 0,-3 0 0 0,0 0 10 15,0 0-10-15,0 0 10 0,1 0-10 0,-1 0 8 16,0 0-8-16,-7 0 8 0,7 0-8 0,0 0-9 15,-7 0 9-15,7 0-13 0,-7 0 13 0,7 0 0 16,0 0 0-16,-7 0 10 0,0 0-10 0,7 0 0 16,4 0 0-16,-4-3 0 0,-7 3 0 0,7-6 0 15,-7 6 0-15,7 0 8 0,-4 0-8 0,-3 0 0 32,0 0 0-17,7-3 0-15,4-4-13 0,-8 7-5 0,1 0-1 0,-4 0 0 16,0 0-121-16,7-3-24 0,4-6-4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59:08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10555 5292 518 0,'0'0'46'0,"0"0"-37"0,0 0-9 0,-3 0 0 16,3 0 168-16,0 0 31 0,-7 0 6 0,3-4 2 15,4 4-148-15,0 0-30 0,0 0-5 0,0 0-2 16,-11-6-22-16,11 6 0 0,0 0 0 0,0 0 0 0,0 0 0 0,0 0 0 16,0 0 0-16,0 0 0 0,11 0 17 0,-11 0 6 15,0 0 1-15,0 0 0 0,0 0 31 16,0 0 6-16,-4-3 2 0,-3 3 0 0,7 0-13 0,-3 0-2 15,-4 0-1-15,0 0 0 0,-4-3-14 0,11 3-2 16,0 0-1-16,0 0 0 0,0 0-1 0,0 0 0 16,0 0 0-16,0 0 0 0,0 0-9 0,0 0-1 15,0 0-1-15,0 0 0 0,7 0-4 0,-7 0-1 16,-7 0 0-16,7 0 0 0,11 0 0 0,-11 0 0 16,0 0 0-16,0 0 0 0,0 0 4 0,0 0 1 15,0 0 0-15,0 0 0 0,-11 3 2 0,11-3 0 16,0 0 0-16,0 0 0 0,-7 0-5 0,7 0-1 0,0 0 0 15,0 0 0-15,0 0 2 0,0 0 1 0,0 0 0 0,0 0 0 16,7 0 4-16,-7 0 1 0,0 0 0 0,0 0 0 16,0 0-22-16,0 0 0 0,0 0 0 0,-7 0 8 15,-7 0-8-15,14 0 0 0,11 0 0 0,-11 0 8 16,0 0-8-16,0 0 0 0,0 0 0 0,0 0 0 16,0 0 0-16,0 0 9 0,0 0-9 0,0 0 0 15,0 0 15-15,0 0-4 0,0 0-1 0,0 0 0 47,0 0-1-31,0 0 0-16,-7 0 0 0,7 0 0 0,0 0-9 0,0 0 0 0,0 0-10 0,-7 0 10 0,-1 3 0 0,8-3 16 0,0 0-1 0,0 0-1 0,-17 0-14 0,10 0 0 0,7 0 0 0,0 0 0 15,0 0 8-15,0 0-8 0,0 0 0 0,7-3 9 16,3 3 4-16,-10 0 1 0,-7 0 0 0,7 0 0 16,7-3-14-16,-7 3 8 0,-3-6-8 0,-1 6 0 15,4 0 12-15,0 0-3 0,-7 0-1 0,0-3 0 0,0 3-8 0,0-7 0 16,7 7 0-16,-7 0 0 0,-7 0 0 0,7 0 0 15,7 0 8-15,0 0-8 0,-7 0 0 0,0 0 0 16,0 0 0-16,7 0 0 0,0 0 0 0,-7 0 0 16,-4 0 0-16,1 7 8 0,10-7-8 0,-11 3 0 15,-3-3 0-15,0 6 0 0,3-6 0 0,-3 0 0 16,3 3 0-16,-3-3 0 0,-3 0 0 0,-1 0 10 16,4 0-10-16,-4 0 10 0,1 0-2 0,-1 0-8 15,0 0 12-15,-3 0-4 0,0-3-8 0,0 3 8 16,0-6-8-16,-4 6 8 0,0 0-8 0,1 0 10 15,-1 0-10-15,-3 0 10 0,-1 0-10 0,1 6 0 0,0-6 0 16,3 3 8-16,1-3-8 0,-1 0 0 16,0 0 0-16,1 0 0 0,2 0 0 0,5 0 0 0,-1 3 0 0,0-3 8 15,1 0-8-15,-1 6 0 16,4-6 0-16,0 4 0 0,0-4 0 0,7 0 0 0,-4 0 0 0,4 0 0 16,0 6 0-16,7-6 0 0,0 0 0 0,0 0 0 15,0 0 0-15,0 0 0 0,0 0 0 0,0 0 0 16,0 0 0-16,11 3 0 0,-1-3 0 0,4 3 0 15,1-3 0-15,2 6 0 0,1-6 0 0,3 0 0 16,0 0 0-16,4-6 0 0,0 3-10 0,-1 3 10 16,8 0 0-16,-7 0 0 0,6 0 0 0,-2 0 0 15,6-3 0-15,0-3 0 0,-3 6 0 0,3 0 0 16,-3 0 0-16,3 0 0 0,-3 0 0 0,0-4 0 16,-1 4 0-16,5-6 0 0,-1 6 0 0,-7-3 0 0,-3 3 0 15,3 0 0-15,4 0 0 0,0 0 0 0,-8 0 0 0,-2 0 0 16,-1 0 0-16,0 0 0 0,4 0 0 0,-8 0 0 15,-17 0 0-15,11 0 0 0,3 0 0 0,-4 0 0 16,-10 0 0-16,0 0 0 0,0 0 0 0,0 0 13 16,0 0-1-16,-10 0 0 0,-4 0 7 0,3 0 1 15,11 0 0-15,-10 0 0 0,-8-3-20 0,4-3 0 16,3 12-13-16,1-6 5 0,-4 0 8 0,-4-6 0 16,0 6 0-16,1 0 8 0,3 0-8 0,-4 0 0 15,0 0 8-15,-3 0-8 0,3 0 0 0,1 6 0 16,-1-6 0-16,1 0 8 0,2 3-8 0,-2-3 0 15,3 3 0-15,0-3 0 16,3 0-32-16,0 0-7 0,4 6-1 0,4-2-1 16,3-4-191-16,0 0-37 0</inkml:trace>
  <inkml:trace contextRef="#ctx0" brushRef="#br0" timeOffset="896.94">10097 6323 518 0,'0'0'23'0,"0"0"5"0,0 0-28 0,0 0 0 0,0 0 0 0,3-9 0 16,1 6 156-16,-1-4 27 0,1-2 5 0,-4 9 0 15,3-6-136-15,-3 6-27 0,4-6-5 0,-4 6-2 16,3-10 11-16,1 7 3 0,-1-3 0 0,-3 6 0 16,0 0 14-16,4-3 3 0,-4-7 1 0,0 10 0 15,0 0-9-15,0 0-1 0,0 0-1 0,0 0 0 16,0 0 1-16,0 0 1 0,0 0 0 0,-4 0 0 16,-6 0-9-16,3 0-3 0,-4 0 0 0,-3 0 0 15,0 6 3-15,0-2 1 0,-7-1 0 0,-1 3 0 0,1-3-4 16,-3-3-1-16,-1 6 0 0,-3-2 0 0,-1 2 1 0,-2-3 0 15,-1-3 0-15,0 3 0 16,-3-3 0-16,3 6 0 0,-3-3 0 0,-4-3 0 0,4 0 1 0,-4 7 0 16,0-4 0-16,4-3 0 0,0 0-13 0,-1 0-2 15,5 0-1-15,2 0 0 0,1 0-2 0,0 0 0 16,7 0 0-16,-4 0 0 0,11 0-1 0,0 0-1 16,-4 0 0-16,8 0 0 0,3 0-2 0,7 0 0 15,0 0 0-15,0 0 0 0,0 0 10 0,0 0 2 16,3-10 0-16,8 10 0 0,3 0-20 0,7-3 0 15,4-3 0-15,6 6 0 0,-6-3 0 0,10 3 0 16,1-3 0-16,-1-3 0 0,4 6 0 0,-1-4 0 0,1-2 0 16,0 6 0-16,0-3 0 0,0-3 0 15,0 6 0-15,-1 0 0 0,1 0 0 0,-4 0 0 0,-6 0 0 0,2 0 0 16,-2 0 0-16,-5 0 0 0,-3 0 0 0,-3 0 0 16,-4-3 0-16,0 3 0 0,-14 0 0 0,0 0 0 15,0 0 10-15,0 0-2 0,0 0 0 0,0 0 0 16,-7 3 8-16,0 3 2 0,-3-3 0 0,-4-3 0 15,-4 6-18-15,-3-2 0 0,7-4-11 0,-8 6 11 32,5-3-76-32,-4-3-8 0,-1 3-1 0,1-3-1069 0</inkml:trace>
  <inkml:trace contextRef="#ctx0" brushRef="#br0" timeOffset="6299.62">9317 7888 1123 0,'0'0'49'0,"0"0"11"0,0 0-48 0,0 0-12 15,0 0 0-15,0 0 0 0,0 0 66 0,0 0 10 16,0 0 3-16,0 0 0 0,0 0-23 0,0 0-4 15,0 0 0-15,0 0-1 0,0 0 2 0,0 0 1 0,0 0 0 0,0 0 0 16,0 0-18-16,0 0-4 0,0 0-1 0,0 0 0 16,0 0 20-16,0 0 4 0,0 0 1 0,0 0 0 15,0 0-6-15,0 0-1 0,10-3 0 16,-2 3 0-16,-8 0-16 0,10 0-3 0,1 3-1 0,-11-3 0 16,0 0 3-16,0 0 0 0,0 0 0 0,3 0 0 15,11 0-2-15,-3 0 0 0,-4 0 0 0,0 0 0 16,11 6 1-16,-11-6 0 0,3-6 0 0,4 6 0 15,-3 6-11-15,7-6-1 0,-8-6-1 0,4 6 0 16,0 0-7-16,1 0-2 0,-1 0 0 0,0 0 0 16,0 0 3-16,0 0 0 0,0 0 0 0,0 0 0 15,4 0 11-15,-4 0 2 0,4 6 1 0,-1-6 0 16,1-6-26-16,7 6 0 0,-4 0 0 0,3 6 0 16,1-12 12-16,0 6-4 0,0 0 0 0,3 0 0 0,-4 0-8 15,8 0 0-15,-4 0 0 0,1 0 8 0,-1 0 0 16,0 0 0-16,0 0 0 0,-3 6 0 0,3-3-8 15,0-3 0-15,4 0 0 0,-4 0 8 0,1 7 0 0,-1-4 0 16,7-3 0-16,-3 0 0 16,-11 0-8-16,7 0 0 0,11 0-12 0,-4 3 12 0,1-3 0 0,-1 6 0 15,0-6 12-15,0 0-4 0,4 3-8 0,0-3 0 16,-7 0 0-16,3 0 0 0,7 7 0 0,1-4 0 16,-8-3 0-16,4 0 8 0,-7 9-8 0,6-9 10 15,1 0-10-15,-4 0 10 0,-3 3-10 0,4-3-11 16,2 0 3-16,1 0 0 0,-7 0 32 0,3 0 6 15,7 0 2-15,4-3 0 0,0 3-32 0,-3 0-8 0,-1-3-1 16,4-3 0-16,3 6 9 0,-3 0 14 0,0 0-3 16,-4 0-1-16,4 0-2 0,0-3 0 0,3-4 0 15,-6 7 0-15,2 0-8 0,1 0 0 0,4 0 0 0,-4 0 0 16,3 0 0-16,-3 0 0 0,-4-3 0 0,1 3 0 16,-5 3 0-16,5-3 0 0,-1 0 0 0,-3 0 0 15,3 7 0-15,-3-7 0 0,3 0 0 0,-3-7 0 16,0 7 0-16,0 0 0 0,-1 7 0 0,-2-7 0 15,-1-7 0-15,0 7 0 0,-3 0 9 0,3 0-9 16,1 0 0-16,-5 0 8 0,5 0-8 0,2 0 0 16,1 0 0-16,-3 0 9 0,-5 0-9 0,-2 0 0 15,2 0 9-15,1 0-9 0,-4 0 0 0,0 0 9 16,1 0-9-16,-1 0 0 0,-3 0 9 0,-1 0-9 16,1 0 0-16,0 0 0 0,-4 0 0 0,0 0 8 15,4 7-8-15,-4-7 0 0,4-7 0 0,-1 7 0 0,1 7 0 16,-4-7 0-16,-3-7 0 0,3 7 8 0,0 0-8 15,4-3 0-15,-4 3 8 0,4-6-8 0,-1 6 9 0,1 0-9 16,-4 0 12-16,4 0-12 0,-7 0 13 0,3 0-4 16,0 0-1-16,0 6 0 0,-3-6-8 0,3 3 8 15,0-3-8-15,-3 0 8 0,-1 0-8 0,1 0 0 16,3 7-12-16,-3-4 12 0,6-3 0 0,-2 0 0 16,-1 0 0-16,-7 0 0 0,4 6 0 0,-1-6 0 15,1 3 0-15,3-3 0 0,0 0 0 0,4 0 0 16,-4 0 0-16,0 0 0 0,-3 0 0 0,3 0 0 15,-3-3 8-15,3 3-8 0,-4 3 12 0,5-3-4 16,-5 3 0-16,4-3 0 0,-3-3-8 0,0 3 0 16,-1 0 0-16,1-3 0 0,0 3 12 0,-1 0 0 0,4 0 0 0,-3 0 0 15,0 0-20-15,-4 0-4 0,7-6-1 0,-3 6 0 16,3 0 13-16,-4 0 0 16,1 0 0-16,-4 0 0 0,7 0 0 0,-3 0 0 0,0 0 0 0,-1 0 0 15,1 0 0-15,-1 0 0 0,1-3 0 0,0 3 0 16,-1-7 10-16,-2 7-10 0,2 0 8 0,1-3-8 15,-4 3 0-15,4 0 8 0,-4 0-8 0,0 0 0 16,0-6 12-16,4 3-4 0,-4 3 0 0,3 0 0 16,-3 0-8-16,0 0 0 0,4-3 0 0,-4 3 0 15,0-7 0-15,4 7 0 0,0 0 0 0,-1 0 0 16,-3-3 0-16,4 3 0 0,0-6 0 0,-4 6 0 16,-4 0 0-16,4-3 0 0,1 3 0 0,-1 0 0 15,3-3 0-15,-3 3 0 0,1 0 0 0,-1 0 0 0,3 0 0 16,-3 0 0-16,1 0 0 0,-5 0 0 15,4-6 0-15,0 6 0 0,-3 0 0 0,3 0 0 0,-7 0 0 0,4 0 0 16,-1 0 0-16,1 0 0 16,-4 0 0-16,3 0 0 0,1 0 0 0,0 0 0 0,-4-4 0 0,0 4 0 15,0-6 0-15,0 6 0 0,0 0 11 0,3 0-3 16,-2 0-8-16,-1-3 12 0,0 3-12 0,0 0 0 16,0-6 0-16,0 6 0 0,-7 0 0 0,10 0 0 15,1 0 0-15,-4 0 0 0,0 0 0 0,-7 0 0 16,7-3 0-16,0 3 0 0,0 0 0 0,0 0 0 15,0 0 0-15,0 0 0 0,0 0 0 0,1 0 0 16,-8 0 0-16,7 0-10 0,0 0 10 0,0 0 0 16,-7 0 8-16,7 0-8 0,-7 0 0 0,7 0 0 0,-7 0 0 0,0 0 0 15,0 0 0-15,7 0 0 0,0-4 0 0,-7 4 0 16,0 0 0-16,7 0 0 0,4-6 0 0,-4 6 0 16,-7 0 0-16,0 0 0 0,0 0 0 0,3 0 0 15,8 0 0-15,-11 0 0 0,0 0 0 0,0 0 0 16,0 0 0-16,0 0 0 15,0 0 0-15,0 0 0 0,0 0 0 0,0 0 0 0,0 0 0 0,0 0 0 16,0 0 0-16,0 0 0 0,0 0 0 0,0 0 0 16,0 0 0-16,0 0-10 0,0 0 10 0,0 0-13 31,0 0-15-31,0 0-4 0,0 0 0 0,0 0 0 0,0 0-133 0,0 0-27 0,0 0-6 0,0 0-1 16</inkml:trace>
  <inkml:trace contextRef="#ctx0" brushRef="#br0" timeOffset="8420.407">9839 7835 975 0,'0'0'43'0,"0"0"9"0,0 0-41 0,0 0-11 0,0 0 0 0,0 0 0 16,0 0 28-16,0 0 4 0,0 0 1 0,0 0 0 31,0 0-48-31,0 0-9 0,0 0-3 0,0 0 0 0,0 0 9 0,0 0 2 0,0 0 0 0,0 0 0 16,0 0 16-16,0 0 0 0,0 0 11 0,0 0-11 15,0 0 67-15,0 0 6 0,0 0 2 0,-4 9 0 16,1-3 18-16,-1-2 4 0,-3-1 1 0,7-3 0 16,0 0-30-16,-3 0-5 0,-4 6-2 0,0-6 0 15,7 0-9-15,-7 3-1 0,3-3-1 0,-3 0 0 16,0 0-22-16,0 0-4 0,-4 0 0 0,1 0-1 15,-1 0-11-15,-3 0-3 0,4 0 0 0,-1 0 0 16,0 0-9-16,-3 0 8 0,0 6-8 0,0-2 8 16,0-4-8-16,-4 0 12 0,4 6-12 0,-3-3 12 0,2-3 16 0,1 3 3 15,-3-3 1-15,-1 0 0 16,4 0-18-16,-4 6-3 0,1-3-1 0,-1-3 0 16,4 0 14-16,0 0 2 0,0 7 1 0,0-7 0 0,-4 0-1 0,4 0 0 15,0 3 0-15,-4-3 0 16,4-3-26-16,-4 3 0 0,8-7 8 0,-4 7-8 0,3 0 9 0,-3 0 0 15,3 0 0-15,-3 0 0 0,4-3-9 0,-1 3-11 16,-3-6 3-16,3 6 0 0,1 0 8 0,3 0 12 16,-7 0-2-16,3 0-1 0,0 0-9 0,1 0 0 15,-1 6 0-15,1-3 0 0,-1-3 0 0,1 0 8 16,-1 0-8-16,0 0 8 0,-3 0-8 0,4 7 0 0,-1-4 0 0,0-3 0 16,4 0 0-16,0 0 8 0,-3 0-8 0,-1 3 8 15,4 3 0-15,7-6 0 0,-14 0 0 0,7 3 0 16,0-3 0-16,-4 0 0 0,4 0 0 0,0 7 0 15,0-14-8-15,0 7 0 0,7 0 0 0,-7 7 0 16,0-7 0-16,0 0 0 0,7 0 0 0,0 0 0 16,0 0 25-16,0 0 3 0,0 0 1 0,0 0 0 15,0 0-21-15,0 0-8 0,-4-7 0 0,4 7 0 16,0 0 0-16,0 0 0 0,0 0 0 0,0 0 0 16,0 0 0-16,0 0 8 0,0 0-8 0,0 0 0 15,0 0 9-15,0 0-1 0,11 0 0 0,0 0 0 16,-11 0-8-16,0 0 8 0,10 0-8 0,1 0 8 15,-1 0-8-15,1 0 0 0,-4-3 0 0,4-3 0 16,-1 6 8-16,-3 0 0 0,-7 0 0 0,11 0 0 0,-1 0-8 0,4 0 0 16,-3 0 0-16,0-3 0 15,3 3 0-15,-7 0 0 0,7 0 0 0,0 3 0 16,0-3 0-16,-3 0 8 0,6 0-8 0,1-3 8 0,-4 3 0 0,4 0 0 16,3 0 0-16,0 0 0 0,0 0 4 0,4 0 0 15,0 0 0-15,-1 0 0 0,-2-3 6 0,-1 3 2 16,3 0 0-16,1 0 0 0,0 0-20 0,3 3 0 15,-3-3 0-15,3 0 0 0,0 0 0 0,0 3 0 16,1-3 0-16,-1 0 0 0,0 0 0 0,7 0 0 16,1 0 0-16,2-3 0 0,-2 3 0 0,-1 0 0 15,4 0 0-15,3 0 0 0,-3 0 0 0,0-3 0 16,-4-4 0-16,4 7 0 0,-4 0 0 0,4 0 0 0,3 0 0 16,-3 0 0-16,0-3 0 0,3 3 0 0,-3-6 0 0,7 6 0 15,3 0 0-15,1 0 0 0,-8 0 0 0,4 0 0 16,3 0 0-16,-7 0 0 0,4 0 0 0,-3 0 0 15,6 0 0-15,-3-3 0 0,-4 3 0 16,1-3 0-16,-1 3 0 0,4 0 0 0,3 0 0 0,-6 0 0 16,-5 0 0-16,1 0 0 0,3 0 0 0,1 0 0 15,3 3 0-15,0-3 0 0,-4 0 0 0,7 0 0 16,4 3 0-16,-3-3 0 0,-1 6 0 0,-3-3 0 16,3-3 0-16,1 0 0 0,-1 0 0 0,0 7 0 15,4-7 0-15,0 0 0 0,-3 0 0 0,-1 0 0 16,7 0 0-16,-6 0 0 0,-1-7 0 0,-3 7 0 15,3 0 0-15,1-3 0 0,3-3 0 0,-4 6 0 16,1 0 0-16,2 0 0 0,5-3 0 0,-8 3 0 0,1 0 0 16,-4 0 0-16,3 0 0 0,0 0 0 0,-3 3 0 0,4-3 0 15,-1 0 0-15,-3 0 0 0,0 0 0 16,0 0 0-16,-1 0 0 0,1 0 0 0,0 6 0 0,-4-3 0 16,1-3 0-16,-1 0 0 0,4 7 0 0,0-7 0 15,0 3 0-15,0-3 0 0,-4 0 0 0,0 3 0 16,1 3 0-16,-1-6 0 0,-3 0 9 0,3 0-1 15,-3 0-8-15,-4 3 12 0,4-6-12 0,0 3 0 16,0 0 0-16,-4 0 0 0,0 0 0 0,0 0 0 16,-6 0 0-16,2 0 0 0,5 0 0 0,-5 0 0 15,1 0 0-15,0 0 0 0,0 0 0 0,-4 0 0 16,0 0 0-16,-3-6 0 0,-1 6 0 0,1 0 0 0,0 0 0 16,-4 0 0-16,4-3 0 0,-1 3 0 0,-2 0 0 0,2-3 0 15,-3 3 0-15,1-7 0 0,-1 7 0 0,3 0 0 16,1 0 0-16,-4 0 0 0,4 0 0 0,-4-3 0 15,0 3 0-15,0-6 0 0,1 6 0 0,-1 0 0 16,0 0 0-16,-3 0 0 0,3 0 0 0,-7 0 0 16,4 0 0-16,-1 0 0 0,-3 0 0 0,4-3 0 15,-4 3 0-15,0 0 0 0,7-3 0 0,-7 3 0 16,4 0 0-16,0 0 0 0,-4 3 0 0,7-3 0 16,-3 0 0-16,-1 0 0 0,1 0 0 0,3 0 0 15,0 0 0-15,-3 0 0 0,-8 0 0 0,1-3 0 16,3 3 0-16,4-6 0 0,-4 6 8 0,4 0-8 15,-4-4 0-15,0 4 8 0,3-6-8 0,-6 6 0 16,3 0 13-16,-3-3-3 0,3-3-1 0,0 6 0 16,-4 0 2-16,1 0 0 0,-4-3 0 0,4-7 0 15,-1 10-11-15,-3 0 10 0,4-3-10 0,-4-3 10 0,0 6-10 16,0 0 8-16,0 0-8 0,4-3 8 0,-4 3-8 0,3-7-16 16,1 7 4-16,-4 0 1 0,4 0 11 0,-1 0 0 15,1-3 0-15,-1 3 0 0,-3-3 0 0,4 3 0 16,0 0 0-16,-1 0 0 0,-3-6 0 0,0 6 0 15,4 0 0-15,-4 0 0 0,3 0 0 0,-2 0 16 16,-1 0-3-16,0 0 0 0,3 0-13 0,-3 0-15 16,0 0 3-16,-7 0 1 0,7 0 11 0,-7 0 16 15,7 0-4-15,-7 0-1 0,0 0-11 0,0 0-9 16,11 0 9-16,-11 0-13 16,0 0-19-16,0 0-4 0,0 0-1 0,7 6-852 15,4-3-171-15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59:33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14189 4276 1036 0,'-7'0'92'0,"0"-7"-73"0,0 4-19 0,0-6 0 15,-1 9 161-15,1-3 29 16,0-4 6-16,4 7 0 0,-1-3-149 0,4 3-31 0,0 0-5 0,0 0-2 16,0 0-9-16,0 0 0 0,0 0 9 0,0 0-9 15,0 0 0-15,0 0 8 0,0 0-8 0,4-6 0 16,-4 6 16-16,0 0-2 0,0 0 0 0,7-3 0 16,-7 3 8-16,0 0 2 0,7-3 0 0,-7 3 0 15,0 0 11-15,0 0 2 0,7 0 1 0,-7 0 0 16,0 0 17-16,7 0 3 0,-7 0 1 0,7 0 0 15,4 0 0-15,-11 0 0 0,0 0 0 0,0 0 0 0,7 0-14 0,-7 0-2 16,0 0-1-16,0 0 0 0,0 0-18 0,0 0-4 16,0 0-1-16,0 0 0 0,0 0-7 0,0 0 0 15,0 0-1-15,7 6 0 0,-4 3 1 0,-3-9 1 16,0 10 0-16,4-1 0 0,-4 1 2 0,3 2 0 16,-3-2 0-16,0 2 0 0,0 1 9 0,0 2 1 15,0 1 1-15,4 0 0 0,-4-4-26 0,3 7-14 16,1-3 2-16,-1 6 0 0,-3-7 12 0,4 1 10 15,0 3-2-15,-4 0 0 0,3-7-8 0,-3 7 8 16,0-3-8-16,4-1 8 0,-1-2-8 0,-3-1 8 16,0-2-8-16,0 2 8 0,-3-2 7 0,3-1 1 15,-4 1 0-15,4-10 0 0,-3 9-1 0,3-9 0 16,-4 3 0-16,4-3 0 0,0 0-4 0,0 0-1 16,0 0 0-16,0 0 0 0,0 0-2 0,0 0-8 0,0 0 12 0,0 0-4 15,0 0 2-15,0 0 0 0,0 0 0 0,0 0 0 16,0 0-2-16,7-3 0 0,4-6 0 0,-4-1 0 15,0 7 0-15,0-3-8 0,3 3 12 16,-3-4-4-16,4 4-8 0,0-6 0 31,-1 6 9-31,1-4-9 0,3 7 0 0,0-9 0 0,0 9 0 0,4-3 0 0,-4 0 0 0,4-3 0 0,3 6 0 0,0 0 0 16,-4 0 0-16,5 0 0 0,2 0 0 16,1 0 0-16,3-4 0 0,4 4 0 0,0 0 0 0,3 0 0 15,4 0 0-15,3 0 0 0,1 0 0 0,-1 0 0 16,0-6 0-16,4 6 0 0,0 0 0 0,0 0 0 15,3-3 0-15,1-3 0 0,2 6 0 0,5 0 0 16,-1 0 0-16,1 0 0 0,3 0 0 0,-4 0 0 16,4 0 0-16,0 0 0 0,4 0 0 0,3 6 0 0,0-6 0 15,0 3 0-15,0-3 0 0,-4 0 0 0,4 6 0 0,4-2 0 16,-1-4 0-16,4 0 0 0,-3 0 0 0,0 0 0 16,-4 0 0-16,3 0 0 0,-6 0 0 0,6 0 0 15,4 0 0-15,0-4 0 0,0-2 8 0,-3 6-8 16,0-3 8-16,3-3-8 0,0 6 0 0,0 0 0 15,0-7 0-15,0 1-8 0,-3 6 8 0,3 0 0 16,-7-3 0-16,3 3 0 0,1-6 0 0,-1 3 0 16,-3 3 0-16,0 0 0 0,0 0 0 0,0-7 0 15,-3 7 0-15,-1 0 0 0,1 0 0 0,3-3 0 16,0 3 0-16,-3 0 8 0,-1 0-8 0,-3 0 0 0,0 3 0 0,0 4 0 16,0-7 0-16,0 9 0 0,3-9 0 0,-3 0-8 15,-3 0 8-15,-1 0 0 0,1 3 0 0,-4 3 0 16,-4-6 0-16,-3 7 0 0,3-7 0 0,-3 0 0 15,0 0 0-15,-4 0 0 0,4 0 0 0,0 0 0 16,0 0 0-16,-4 0 0 0,1 0 0 0,-5 0 0 16,-2 0 0-16,-1 6 0 0,0-3 0 0,-3-3 0 15,0 0 0-15,-4 0 0 0,0 0 0 0,0 0 0 16,1 0 0-16,-5 6 0 0,-3-2 0 0,1-4 0 16,-5 0 0-16,-3-4 8 0,0 4-8 0,-6 0 0 15,-1 0 8-15,3-6-8 0,-3 6 10 0,-7 0-10 16,0 0 12-16,0 0-4 0,7 0-8 0,-7 0 12 15,0 0 0-15,0 0 0 0,7 0 0 0,-3-3 0 16,3-3-12-16,-7 6 11 0,0 0-11 0,7 0 10 16,0-7-10-16,-7 7 10 0,0-6-10 0,4 3 10 15,-1-6-2-15,-3-1 0 0,0 7 0 0,0-3 0 16,0 3 3-16,-3-10 0 0,3 7 0 0,0-4 0 0,-8 1-2 16,5-4 0-16,-1 10 0 0,4-12 0 15,-7 2-1-15,4 10-8 0,-1-16 12 0,4 10-4 0,0-4 0 0,-3 1-8 16,-4-4 12-16,3 10-4 0,4-10-8 0,-3 7 8 15,-1-4-8 1,4 1 8-16,-3-1-8 0,-1 4 8 0,1-1-8 0,-1-2 8 0,1 2-8 0,-1 1 0 16,0-1 9-16,1 7-9 0,-1-3 0 0,4 6-13 15,0 0 1-15,-3-9 1 16,-1 9-30-16,4 0-7 0,-3-13 0 0,3 10-1470 0</inkml:trace>
  <inkml:trace contextRef="#ctx0" brushRef="#br0" timeOffset="2831.547">17582 5978 1209 0,'0'0'108'0,"0"0"-87"16,-3 0-21-16,3 0 0 0,0 0 93 0,-7-3 15 16,0-6 2-16,7 9 1 0,0 0-83 0,-4-3-16 15,-3-4-3-15,0-2-1 0,0 6 12 0,0-7 3 16,0 10 0-16,0-9 0 0,-4 6-3 0,1-3 0 15,6 6 0-15,-3-13 0 0,0 13-8 0,-3-3-1 16,-5-3-1-16,5 3 0 0,-4-4 9 0,-4 7 1 16,0-3 1-16,-3 3 0 0,-3 0 5 0,-1 0 1 0,0 0 0 15,1 0 0-15,-5 3 0 0,-2 4 0 0,-5-4 0 16,1-3 0-16,0 6 13 0,-4-3 2 0,-3 3 1 0,-8 1 0 16,1 2-2-16,-1 0 0 0,1 1 0 15,7-1 0-15,-1-6-4 0,-2 7-1 0,6 2 0 0,-4-5 0 16,5 2-19-16,-1-6-4 0,3 7-1 0,5-10 0 15,3 3-3-15,6-3-1 0,-2 6 0 0,10-6 0 16,-1 3 0-16,8-3-8 0,7 0 12 0,0 0-4 16,4-9-8-16,6 6 8 0,12-4-8 0,2 4 8 15,5 0-8-15,6-3-16 0,4 3 4 0,3-4 1 16,7 4 11-16,1 0 0 0,6-3-9 0,8 3 9 16,-1-4 0-16,4 7 0 0,-3-3 0 0,-1-3 0 15,-3 6 0-15,4 0 0 0,-4-3 0 0,0 0 0 16,-7-4-11-16,-1 7 11 0,-2 0-8 0,-4 0 8 0,-7 0 0 15,-4 0 8-15,-3 0 0 0,-8 0 0 0,-3 0 6 0,-6 0 2 16,-5 0 0-16,1 0 0 0,-11 0 9 0,0 0 3 16,0 0 0-16,0 0 0 0,-7 0-1 0,-4-3 0 15,-3-3 0-15,-4 6 0 0,-6 0-2 0,-1 0 0 16,0-3 0-16,-7 3 0 0,1 0-14 0,-1 0-3 16,-3 3-8-16,-1-3 12 0,-2 0-12 0,2 6 0 15,-2-3 8-15,2-3-8 0,1 7 12 0,3-4-1 16,-3-3 0-16,3 3 0 0,0-3-3 0,1 0 0 15,-1 0 0-15,4 6 0 16,3-3-58-16,4-3-12 0,0 0-2 0,0 7-1 0,6-4 101 0,-2-3 21 16,3 0 4-16,7 6 1 15,-4-3-76-15,11-3-15 0,0 0-3 0,0 0-1 16,0 0-196-16,0 10-39 0</inkml:trace>
  <inkml:trace contextRef="#ctx0" brushRef="#br0" timeOffset="5991.294">11998 7245 57 0,'11'0'0'0,"-4"-3"0"0,3 3 0 0,-3 0 0 15,0-3 102-15,0 3 15 0,0 0 3 0,4 0 1 0,-4-6-34 0,0 6-7 16,-7 0-2-16,11 0 0 0,-1 0-26 0,-3 0-4 16,0 0-2-16,4 0 0 0,-4 0 22 0,0 0 5 15,-7 0 1-15,7 0 0 0,0 0 4 0,-7 0 1 16,0 0 0-16,0 0 0 0,0 0-5 0,0 0-1 15,0 0 0-15,0 0 0 0,0 0-29 0,0 0-7 16,0 0-1-16,-7 0 0 0,-3 0-16 0,-1 0-3 16,-3 0-1-16,3 6 0 0,-3-3 6 0,-3-3 1 15,-5 0 0-15,1 3 0 0,-3-3-7 0,-1 6 0 16,0-6-1-16,0 4 0 0,-3-4 18 0,0 0 4 16,3 0 1-16,-3 6 0 0,0-6 2 0,0 0 0 0,-4 3 0 15,7-3 0-15,-3 0-5 0,-4 0-1 0,-10 0 0 0,7 6 0 16,13-6-21-16,-6 3-4 0,-7-3-1 0,0 4 0 15,3-4-8-15,0 0 0 16,0 6 0-16,1-3 0 0,-1 3 11 0,0-3 3 0,4-3 1 0,3 10 0 16,-3-7-15-16,3 3 9 0,1-3-9 0,-1 4 8 15,0-4 0-15,1-3 0 0,6 3 0 0,7 3 0 16,4-6-8-16,-3 0 10 0,-11 0-10 0,13 0 10 16,8 0 14-16,0 0 2 0,-10 0 1 0,3 0 0 15,7 0-17-15,0 0-10 0,0 0 12 0,0 0-12 16,-7 0 0-16,7 0 0 0,10 0 0 0,-10 0 0 15,0 0 0-15,0 0 0 0,22 3 0 0,-1-3 0 16,-4 0 0-16,4 7 0 0,1-4 0 0,2-3-12 16,5 0 12-16,-5 6 0 0,-3-3 0 0,4 0 0 15,0-3 0-15,3 0 0 0,-7 0 0 0,0 0 0 0,1 0 0 16,-1 0 0-16,7 0 0 16,-3-3 0-16,-4 3 0 0,0 0 0 0,11-3 0 0,-4-3 0 0,-3 6 0 0,3-3 10 15,4-4-2-15,3 4 0 0,-3-3-8 0,-1 3 0 16,-6 3 0-16,3-3 0 0,-3-4 0 0,-4 7 0 15,0-3 0-15,0-3 0 0,-3 6 0 0,-4 0 0 16,0 0 0-16,-3 0 0 0,3-3 0 0,-3 0 8 16,-4-4-8-16,0 7 8 0,-7 0 0 0,0 0-8 15,0 0 12-15,0 0-4 0,0 0-8 0,7 0 0 16,-7 0 0-16,0 0 0 0,0 0 13 0,0 0-2 16,0 0-1-16,0 0 0 0,0 0-10 0,0 0 12 15,0 0-12-15,0 0 12 0,0 0-12 0,0 0 0 0,0 0 0 0,-7-3-11 16,0 3 11-16,0 0 0 0,-4 0 10 0,0 0-10 15,1 3 0-15,-1-3 0 0,1 0 0 0,-4 0-10 16,-1 7 10-16,1-4 0 0,-3 0 8 16,3-3-8-16,-4 0 0 0,0 6 0 0,-6-3 0 0,2 4-8 15,5-7 8-15,-4 3 9 0,-8-3-1 0,1 3-8 16,7-3 8-16,0 0-8 0,3 6 0 0,-6-6 0 16,-5 0 0-16,5 0 10 0,6 3-10 0,0-3 8 15,-3 0-8-15,0 0 0 0,10 0 0 0,1 0 0 16,-4 0 0-16,3 0 0 0,4-3 0 0,7 3-11 15,0 0-1-15,0 0 0 0,-10 3 0 0,10-3 0 32,0 0-29-32,0 0-7 0,0 0 0 0,0 0-1 0,0 0-30 0,0 0-5 0,0 0-2 0,0 0 0 15,0 0-44-15,10-3-9 0,11-3-1 0,-3 3-756 16</inkml:trace>
  <inkml:trace contextRef="#ctx0" brushRef="#br0" timeOffset="15762.083">19868 12231 230 0,'0'0'10'0,"0"0"2"0,0 0-12 0,0 0 0 0,0 0 0 0,0 0-100 16</inkml:trace>
  <inkml:trace contextRef="#ctx0" brushRef="#br0" timeOffset="16699.836">19876 12225 403 0,'0'0'36'0,"0"0"-36"15,0 0 0-15,0 0 0 0,0 0 75 0,0 0 8 0,0 0 1 0,0 0 1 16,0 0-4-16,0 0-1 0,0 0 0 0,0 0 0 16,0 0-45-16,0 0-10 0,0 0-1 0,0 0-1 15,0 0-23-15,0 0 8 0,0 0-8 0,0 0 0 16,0 0 0-16,0 0 0 0,0 0 0 0,0 0 0 16,0 0 0-16,10-3 0 0,-3 3 0 0,0-3 0 15,-7 3 0-15,11 0 8 0,-4-7-8 0,3 7 0 16,-10 0 0-16,7 0 8 0,-7 0-8 0,8 0 0 15,-8 0 0-15,0 0 8 0,0 0-8 0,7 0 0 16,-7 0 27-16,0 0 1 0,0 0 0 0,0 0 0 16,0 0 28-16,0 0 5 0,0 0 2 0,0 0 0 0,0 0-12 15,0 0-3-15,0 0 0 0,0 0 0 0,0 0-18 0,0 0-4 16,7 0-1-16,-7 0 0 16,0 0-15-16,0 0-10 0,0 0 12 0,7-3-12 0,0-3 0 0,0 6 0 15,-7 0 0-15,0 0 0 0,7 0 0 0,-7 0-9 16,0 0 9-16,0 0 0 0,0 0 0 0,0 0 0 15,0 0 0-15,0 0 8 0,0 0 10 0,0 0 2 16,0 0 1-16,0 0 0 0,0 0 6 0,0 0 1 16,0 0 0-16,0 0 0 0,0 0-11 0,0 0-1 15,0 0-1-15,0 0 0 0,0 0-3 0,0 0 0 16,0 0 0-16,0 0 0 0,0 0 4 0,0 0 1 16,0 0 0-16,0 0 0 0,0 0-1 0,0 0 0 15,0 0 0-15,0 0 0 0,0 0-4 0,0 0-2 0,0 0 0 16,0 0 0-16,0 0-10 0,0 0 10 0,0 0-10 0,0 0 10 15,0 0-10-15,0 0 8 0,0 0-8 0,0 0 8 16,0 0 9-16,0 0 2 0,0 0 0 0,0 0 0 16,0 0 2-16,0 0 1 0,0 0 0 0,0 0 0 15,0 0-7-15,0 0-2 0,0-3 0 0,0 3 0 16,0 0-13-16,0 0 8 0,0 0-8 0,0 0 0 16,0 0 0-16,0 0 0 0,0 0 0 0,0 0 0 15,0 0 0-15,-7-10 0 0,0 10 0 0,7 0 0 16,0 0 8-16,-11 0-8 0,1 0 0 0,3 0 0 15,-4 0 15-15,0 0-3 0,1 0-1 0,-4 0 0 16,0 4-11-16,-1 2 12 0,-2-3-12 0,-1 3 12 16,-3-3-4-16,-4-3 0 0,4 10 0 0,-4-10 0 15,-3 3 6-15,4-3 1 0,-5 0 0 0,5 6 0 32,-5-6 7-32,-2 3 2 0,2-3 0 0,-2 0 0 0,6 0 3 0,-3 0 1 0,3 0 0 0,0 0 0 0,1 0-28 0,3 0 0 15,-1-3 0-15,5 3 0 0,-4-6 0 0,6 6 0 16,1 0 0-16,4 0 0 0,-4 0 0 0,7 0 13 15,0 0-1-15,-1-3-1 0,8 3-11 0,0 0-9 16,0 0 9-16,0 0-13 0,11 3 13 0,3-3-12 16,0 6 12-16,0-6-12 0,8 0 4 0,-1 0 8 15,3 3-13-15,1-3 5 0,7 0 8 0,0 0 0 16,6 0-9-16,-2 0 9 0,-1 0 0 0,0 7 0 16,4-7 0-16,0 3 0 0,-7-3 0 0,-1 0-11 0,-2 0 11 0,-1 0-8 15,-4 6 8-15,-6-3 0 0,0-3 0 0,-4 0 0 16,-4 0 0-16,1 0 0 0,-11 0 0 15,0 0 0-15,0 0 8 0,0 0-8 0,0 0 8 0,0 0-8 16,-11 0 18-16,1 0-1 0,-1-3 0 0,-6-3 0 16,-5 6 5-16,1 0 1 0,-3-3 0 0,-1 3 0 15,-7-7-8-15,0 7-2 0,8 0 0 0,-1 0 0 16,0 0-13-16,-3 0 9 0,3 0-9 0,-3 0 8 16,4 0-8-16,-1 0 0 0,0 0 0 0,7 0 0 15,-3 0 0-15,7 7 0 0,-3-4 0 0,2-3 0 16,5 0-14-16,-1 6 2 0,4-6 0 0,0 3 0 15,7-3-40-15,0 0-7 16,0 0-1-16,0 0-1 0,0 0-139 0,7 3-27 0,4 7-5 0</inkml:trace>
  <inkml:trace contextRef="#ctx0" brushRef="#br0" timeOffset="18758.26">20355 11733 172 0,'0'0'16'0,"0"0"-16"0,0 0 0 0,0 0 0 0,0 0 212 0,0 0 40 16,0 0 8-16,0 0 2 0,0 0-176 0,0 0-35 15,0 0-7-15,0 0-2 16,0 0-18-16,11 0-4 0,-1-7-1 0,-10 7 0 0,0 0 20 0,8 0 4 15,-8 0 1-15,0 0 0 0,0 0 15 0,0 0 3 16,0 0 1-16,0 0 0 0,0 0-11 0,0 0-3 16,0 0 0-16,0 0 0 0,0 0 3 0,0 0 0 15,0 13 0-15,0-13 0 0,0 9 6 0,0-9 2 16,0 0 0-16,0 0 0 0,0 0 0 0,0 0 0 16,0 0 0-16,0 0 0 0,0 0-40 0,0 0-7 15,0 0-1-15,0 0-1 0,0 0-11 0,0 0 8 16,0 0-8-16,3 10 8 0,1-1-8 0,-4-9 0 0,3 9 0 0,1 1 0 15,-1-4 0-15,1 4 0 0,-1-1 0 16,1 3 0-16,-4 4 0 0,0-3-9 16,3-1 9-16,-3 1 0 0,0 2 0 0,0-2 0 0,0 0 0 0,0 5 0 15,0-5 0-15,0-1 0 0,0 7 0 16,0-6 0-16,0-4 0 0,0 10 0 0,0-6 0 0,0-4 9 16,0 4 3-16,0 5 1 0,0-8 0 0,4-1 0 15,-4 1-13-15,3-4 9 0,-3 3-9 0,0-2 8 16,0-7 13-16,0 0 3 0,0 0 0 0,0 0 0 15,0 0-5-15,0 0-1 0,0 0 0 0,0 0 0 16,4 3-10-16,-4-3-8 0,0 0 12 0,0 0-12 16,10 6 20-16,-10-6-4 0,0 0 0 0,0 0 0 15,7 0 7-15,-7 0 1 0,0 0 0 0,0 0 0 16,0 0-24-16,0 0 0 0,0 0 0 0,0 0 0 16,0 0 0-16,0 0 0 0,8 0 0 0,-8 0 0 15,0 0 0-15,10 0 0 0,-3-6 0 0,0 6-8 0,0 0 8 16,4 0 0-16,-1 0 0 0,5 0 8 0,-1 0-8 0,0 0 0 15,3 0 0-15,1 0 0 0,3 0 8 16,-3 0-8-16,0 0 10 0,-1 0-10 0,4 0 0 0,4 0 0 16,0 0-8-16,-1 0 8 0,1 0 0 0,0 0 0 15,-1 0 0-15,5 0 0 0,-5 0 0 0,5 6 0 16,-1-3 12-16,4-3-3 0,3 3-9 0,0-3 0 16,7 0 0-16,1 0 0 0,3 0 12 0,0 0-2 15,3 0-1-15,0 0 0 0,1 0 1 0,-1 0 0 16,0 0 0-16,4 0 0 0,0 0-10 0,-3 0 0 0,-4 0 0 15,6 6 0-15,5-2 0 0,-4-4 0 0,-11 9 0 16,1-9 0-16,-1 9 0 0,4-5-11 0,-4-4 11 0,0 9-8 16,-3-3 8-16,0-3 0 0,7 1 0 0,0 2 0 15,-7-3 0-15,6 3 0 0,5-3 0 0,-4 7 0 16,-8-7 0-16,5 3 0 0,3-3 0 0,3-3 0 16,4 7 0-16,0-4 0 0,-7-3 0 0,3 9 0 15,8-6 9-15,-5-3-9 0,-6 7 12 0,0-4-12 16,-3 6 0-16,-1-9 0 0,4 6 0 0,-4-3 0 15,0-3 0-15,1 4 0 0,-1-4 0 0,0 6 0 16,1-3 0-16,-1-3 0 0,-3 6 0 0,-4-3 0 16,0-3 0-16,1 10 0 0,-8-10 0 0,4 3 0 15,-1-3 0-15,1 0 0 0,3 0 0 0,-3 6 0 16,0-6 8-16,3 0-8 0,0 3 0 0,4-3 0 16,0 0 0-16,0 7 0 0,-4-4 0 0,0-3 0 0,-3 3 0 15,0-3 0-15,-4 0 0 0,0 6 0 0,1-6 0 16,-5 3 0-16,1-3 0 0,0 0 0 0,-4 0 0 0,0 0 0 15,4 0 0-15,-4 0 0 0,0 0 8 0,0 0-8 16,0 7 0-16,4-4 0 0,-7-3 0 0,3 0 0 16,0 0 0-16,-3 6 0 0,-4-3 0 0,0 0 0 15,0-3 0-15,0 0 0 0,-3 0 0 0,3 0 0 16,-4 7 0-16,1-7 0 0,-4 3 0 0,0-3 0 16,-7 0 0-16,0 0 0 0,0 0 0 0,0 0 0 15,11 0 0-15,-11 0 0 0,0 0 0 0,0 0 0 16,0 0 0-16,0 0 0 0,0 0 0 0,0 0 13 15,0 0-2-15,7 0-1 0,-7 0-10 0,0 0 10 16,0 0-10-16,7 0 10 0,3-3-10 0,-10 3 0 16,0 0 9-16,0 0-9 0,7-7 8 0,-7 7-8 0,8 0 10 0,-8 0-10 15,3-3 16-15,-3 3-2 0,4-9-1 16,-4 9 0-16,3-3 3 0,1-4 0 0,-1-2 0 0,1 6 0 16,-4-7-3-16,3 1 0 0,-3 6 0 0,0-7 0 15,4 1 0-15,-1 0 0 0,-3 2 0 0,4-8 0 16,-4 5-3-16,3-2-1 0,1-1 0 0,-4-6 0 15,3 10 2-15,-3-4 0 0,0-5 0 0,4 5 0 16,-4-6-3-16,0 7 0 0,3-1 0 0,-3-6 0 16,4 7-8-16,-4-1 0 0,3-2 0 0,-3 2 0 15,0-6 8-15,4 7-8 0,-4-1 0 0,0 1 8 16,4-4-8-16,-4 6 0 0,0 4 0 0,0-3 0 16,0-1 0-16,0 1 0 15,0 6 0-15,0-3 0 0,0-4 0 0,0 10 0 0,0 0 0 0,0-3 0 16,0 3-10-16,0-9 10 0,0 9 0 0,0 0-9 0,0 0-3 0,0-10-1 15,0 10 0-15,0 0 0 16,0 0-26-16,0 0-5 0,0 0 0 16,0 0-1-16,0 0-119 0,0 0-23 0,0 0-5 0,-8 10-1047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1:03:24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5842 6938 1180 0,'0'0'52'0,"0"0"12"0,0-3-52 0,-4-3-12 0,4-1 0 0,-7 1 0 16,7 6 44-16,-7-3 5 0,4-3 2 0,-1 6 0 16,1-4-43-16,-8-2-8 0,4 3 0 0,0 3 0 15,7 0 21-15,-7-3 7 0,4-3 2 0,-8 6 0 16,11 0 14-16,0 0 4 0,-4-10 0 0,1 7 0 16,3 3 12-16,0 0 4 0,-7-9 0 0,7 9 0 15,-11-10 11-15,4 10 2 0,0-9 1 0,0 9 0 16,-4 0-29-16,1 0-5 0,-4 0-2 0,0 6 0 15,0-6-19-15,-8 3-4 0,5-3-1 0,-4 0 0 16,-4 7-18-16,0-4 10 0,-7-3-10 0,4 0 8 16,4 0-8-16,-1 6 0 0,4-3 0 0,0-3 0 15,-1 0 28-15,5-3 9 0,3 3 3 0,3-6 0 16,-7 6-29-16,11-3-11 0,0-4 8 0,7 7-8 0,0 0 0 16,0-9 0-1,7 6 0-15,-3-7 0 0,3 7 0 0,7-6 0 0,-3 2 0 0,3 4 0 0,3 0-14 0,5 3 5 16,-1-6 1-16,0 6 0 0,11 6 8 0,-4-6 0 15,0 0 0-15,0 3 0 0,4 0 0 0,0 4 0 16,7-4 0-16,-11-3 0 0,-4 9 0 0,5-2 0 16,-1-1 0-16,-3-6 0 0,-4 9 0 0,-4-2 0 15,1-4 0-15,0-3 0 0,-8 0 0 0,1 0 0 16,-11 0 0-16,0 0 0 0,0 0 8 0,0 0 3 16,0 0 1-16,0 0 0 0,0 0 32 0,-4-3 6 15,-3-4 2-15,4-2 0 0,-15 6-32 0,11 0-7 16,-11-4-1-16,4 4 0 0,-3-3-12 0,-4 3 11 0,-1-4-11 0,1 7 10 15,-4 0-10-15,1-3 0 0,-1 3 0 0,-3-3 0 16,3 3 0-16,0 0 0 0,-3 0 0 0,4-6 0 16,6 6 0-16,-7 0 0 0,4 0 8 0,0 0-8 15,7 0 0-15,0 0 0 0,0 6 0 0,7-6 0 16,-4 0-16-16,4 0-1 0,7 0-1 0,0 0 0 31,0 0-124-31,0 0-25 0,0 0-5 0,0 0-863 0</inkml:trace>
  <inkml:trace contextRef="#ctx0" brushRef="#br0" timeOffset="1761.026">7338 4655 172 0,'0'0'16'0,"0"0"-16"16,0 0 0-16,0 0 0 0,0 0 181 0,0 0 34 15,-7 3 6-15,3 3 2 0,4-6-127 0,0 0-26 16,-10 7-5-16,3-7-1 0,7 0-16 0,0 0-3 16,-7 9-1-16,-8-9 0 0,5 6-12 0,3-6-4 15,-4 4 0-15,4-4 0 0,-3 0 8 0,-5 6 2 16,15-6 0-16,0 0 0 0,-10 3 10 0,3-3 3 15,7 0 0-15,-4 0 0 0,-3 3-11 0,0-3-1 16,0 6-1-16,-3-3 0 0,2 4 6 0,-2-4 0 0,3 6 1 0,3 1 0 16,-6-7-8-16,-1 6-1 0,1 1-1 0,-1-1 0 15,4 7-12-15,-7-7-3 0,3 1 0 0,1 2 0 16,-1 7-20-16,0-7 8 0,1 7-8 0,-1 0 0 16,1-3 0-16,3-7 0 0,-4 10 0 0,0-6 0 15,8 5 0-15,-11 1 0 0,3-3 10 0,4 0-10 16,4-1 0-16,-8 4 0 0,4-6 0 0,0 9-10 15,7-1 10-15,-11-5 0 0,8 0 0 0,-4 3 0 16,0 3 0-16,3 0 9 0,4-1-9 0,-3-2 0 16,3 0 0-16,-7 3 0 0,3 0 0 0,1-3 0 15,-1-3 0-15,4 2 0 0,-3 4 0 0,-1-3 0 16,4-6 0-16,0 5 0 0,-7-5 0 0,7 6 0 16,-7-10 12-16,3 4-12 0,-3-1 12 0,4-2-12 15,-1-1 21-15,1 1-2 0,3-1-1 0,-7-6 0 0,0 6 14 16,7-9 4-16,0 0 0 0,0 4 0 15,0-4-20-15,0 0-4 0,0 0-1 0,0 0 0 0,0 0 11 0,0 0 2 16,0 0 1-16,0 0 0 0,0 0 6 0,0 0 1 16,0 0 0-16,0 0 0 0,0 0-16 0,0 0-4 15,-7 0 0-15,3-4 0 0,-3-2 2 0,3 3 0 16,-3 0 0-16,0-3 0 0,0 3-14 0,4-4 0 16,-8 4 8-16,4-6-8 0,4-1 0 0,-1 7-10 15,-7-6 2-15,4-1 0 0,4 7 8 0,-1-6 0 16,-3 3 0-16,4-7 0 0,-8 4 0 0,4-4 0 15,0 10 0-15,0-6 0 0,7 2 8 0,-7 1 3 16,3 0 1-16,-3 3 0 0,0-4-12 0,4 7 0 0,3-3 0 0,-11 3 0 16,4 0 0-16,4 0 0 0,3 0-11 0,0 0 11 15,-4 3 0-15,4-3-10 16,0 0 10-16,-7 10 0 0,7-1-8 0,-3 1 8 0,-1-1 0 0,4-3 0 16,7 4-14-16,-7-1 4 0,-3 4 1 0,3 2 0 15,3-5 9-15,-3 2 0 0,0 1 0 0,0-4 0 16,-3 4 0-16,3-4 0 0,3 4 0 0,4 2 0 15,-7-8 0-15,0 8 0 0,4-12 0 0,-4-3 0 16,0 0 0-16,3 7 0 0,1-1 0 0,3-6 8 16,-7 0-8-16,0 0 8 0,0 0-8 0,0 0 8 15,10 9 0-15,-3-9 0 0,4 0 0 0,-4 0 0 16,4 0 12-16,-1-3 4 0,1-3 0 0,-1 3 0 16,1-7-24-16,3 10 0 0,0-3 0 0,0-6 0 15,0 3 0-15,4-1 11 0,-4 1-1 0,4-3 0 0,-8 5-2 0,8-5-8 16,-7 0 12-16,3 6-4 0,0-7 2 15,0 1 0-15,-7-1 0 0,4 1 0 0,3 3 4 16,-7-1 1-16,0-2 0 0,0 0 0 0,0 2 1 0,0-2 0 16,-7 3 0-16,7-7 0 15,-3 10-4-15,-1-3-1 0,1-4 0 0,-4 4 0 0,0 6-11 0,7-6 0 16,-7-4 9-16,0 10-9 0,0 0 0 0,0 0-8 16,0-3 0-16,0 3 0 15,0 0-17-15,0 0-3 0,0 0-1 0,0 0 0 16,0 0-106-16,0 0-21 0,0 0-4 0,0 0-1040 0</inkml:trace>
  <inkml:trace contextRef="#ctx0" brushRef="#br0" timeOffset="5384.436">9476 5690 864 0,'0'0'76'0,"0"0"-60"0,-7 0-16 0,-4-6 0 16,0 6 108-16,1-7 18 0,3 1 4 0,-4 3 1 0,-3-3-131 0,3 6-14 16,11 0-9-16,-3-10-1 0,-1 4 24 0,4 0 0 15,-3-4 0-15,3 7 11 0,-4-6 13 0,1 6 4 16,-1-4 0-16,4-2 0 0,-3 6 22 0,-1-7 5 15,4 10 1-15,-3-3 0 0,-1-3-16 0,1 3-4 32,3-3 0-32,-11 6 0 0,4 0 0 0,0 0-1 0,3 0 0 0,-6-7 0 0,3 7 0 0,-4 0 0 15,-3 0 0-15,0 0 0 0,3-6-3 0,-3 6-1 16,-3 0 0-16,3 0 0 0,-4 0-12 0,4 0-3 16,-7 0 0-16,3 0 0 0,0 0-7 0,4 0-1 15,-7-3-8-15,7 3 12 0,-4-6 12 0,1 6 3 0,6-4 0 16,-3-2 0-16,0 6-8 0,3-3-2 0,4 3 0 0,0 0 0 15,0-3-17-15,-3-3 0 0,6 6 0 0,4 0 0 16,0 0 0-16,0 0 0 0,0 0 0 0,0 0 0 16,0 0 0-16,0 0 0 0,7 0 0 0,4-3 0 15,3 3 0-15,-4-7 8 0,4 7-8 0,4 0 0 16,-7 0 10-16,6 0-10 0,5 0 8 0,-5 7-8 16,4-4 9-16,0-3-9 0,1 0 10 0,-1 0-10 15,4 6 8-15,-1-3-8 0,-3-3 0 0,-3 0 9 16,7 0-9-16,-11 0 8 0,3 0-8 0,-2 0 8 15,-1 0 5-15,-4 0 1 0,1 0 0 0,-4 0 0 16,0 0 2-16,-7 0 1 0,0 0 0 0,0 0 0 16,0 0 3-16,0 0 0 0,0 0 0 0,0 0 0 15,-7-9-4-15,0 6 0 0,7 3 0 0,-4-7 0 16,-3 7-8-16,-3-3-8 0,-8 0 9 0,4 3-9 0,-4-6 0 0,1 6 8 16,-1 0-8-16,0-3 0 0,-3 3 0 0,4 0 8 15,-1 0-8-15,0 0 0 0,1 0 9 0,3 0-9 16,-1-7 8-16,1 7-8 0,4 0 8 0,3 0-8 15,0 0 8-15,0 0-8 0,3 7 0 0,4-7 0 16,0 0 0-16,0 0 0 0,0 0 16 16,0 0-3-16,0 0 0 0,0 0 0 0,0 0-26 0,0 0-6 15,4 3-1-15,3 6 0 0,0-6 4 0,3 4 0 16,1-4 0-16,3 3 0 0,0-3 0 0,4 6 0 16,-1-5 0-16,1 2 0 0,-4-3 3 0,4 10 1 15,3-13 0-15,0 9 0 16,-3-3-22-16,-1-3-4 0,1-3-1 0,-4 7 0 15,4-4-123-15,-4 0-25 0,7-3-5 0,-3-3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1:04:46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6749 7455 518 0,'0'0'46'15,"0"0"-37"-15,0 0-9 0,0 0 0 16,14-3 244-16,-4-6 48 16,-3 6 8-16,11-4 3 0,0 4-303 0,-1-3-61 0,1 6-12 0,3-3-3 15,-3 0 26-15,3-4 5 0,-3-2 1 0,3 9 0 0,-4-9 21 0,1 5 5 16,0-5 1-16,-8 0 0 0,8 6 68 0,-8-4 13 15,1-5 4-15,0 9 0 0,-4-7 13 0,3 4 3 16,-3 3 1-16,4-7 0 0,-11 1-17 0,7 9-3 16,-4-6-1-16,-3 6 0 0,0 0-15 0,0 0-3 15,0 0-1-15,0 0 0 0,0 0-21 0,-10 0-4 16,-1 3 0-16,-6 0-1 0,-1 6-28 0,-3-2-6 16,-4-1-1-16,-3 3 0 0,-7 1 4 0,-1-4 0 15,-2 0 0-15,-1 4 0 16,-4-10-14-16,5 6-2 0,2-3-1 0,-6-3 0 0,3-3 45 0,4-3 10 0,3 6 2 0,8 0 0 15,6 0-12-15,-3-3-3 0,3-4 0 0,11 7 0 16,7 0 15-16,0 0 2 0,0 0 1 0,14 0 0 16,4 7-8-16,6-7-2 0,1 3 0 0,3-3 0 15,4 0-21-15,3 9-16 0,8-9 2 0,-1 9 1 16,-3-5 13-16,7 5 0 0,-11 0 0 0,0 1 0 16,-3-7 11-16,-4 3-11 0,-3-3 10 0,0 4-10 31,-8-4 0-31,1 0 0 0,-11 3 0 0,4-3 0 0,-4-3 0 0,-7 0 8 0,0 0-8 0,0 0 12 15,0 0-12-15,0 0 0 0,-7 0 0 0,-4 7 0 16,4-4 0-16,-11-3 16 0,1 6-2 0,-5-3 0 16,1-3 15-16,-7 0 3 0,3 0 1 0,-6-3 0 15,2-3-9-15,-2 6-3 0,-5-3 0 0,5-4 0 16,6 7-12-16,4 0-9 0,-4 0 12 0,7-3-12 16,1-3 8-16,3 3-8 0,7 3 0 0,-4 0 0 0,4-3 0 0,3-4 0 15,4 7 0-15,0 0 0 0,0 0 15 0,8-3-4 16,9-3-1-16,4 6 0 0,4-3-10 0,7 3 0 15,-4 0 0-15,14 0 0 0,-3 3 0 0,7 3 0 16,-11-3 0-16,8-3 0 0,-1 10 0 0,-3-10 0 16,-7 9 10-16,-4-6-10 0,0 4 18 0,-7-4-3 15,-7 3-1-15,-3-3 0 0,-4 0-5 0,-7-3-1 16,0 0 0-16,0 0 0 0,-7 7 4 0,-7-7 0 16,3 3 0-16,-7-3 0 0,-3 0 7 0,-3 0 1 15,-12-3 1-15,5-4 0 0,-8 4-8 0,0-6-1 16,-7-1-1-16,4 7 0 0,-1-6 5 0,1 6 2 15,0-7 0-15,-1 4 0 0,5 0 3 0,2-1 1 16,8 4 0-16,3 3 0 16,-3 0-43-16,11 0-9 0,2 0-2 0,8 0 0 15,-3 3-205-15,10-3-42 0</inkml:trace>
  <inkml:trace contextRef="#ctx0" brushRef="#br0" timeOffset="1538.553">6357 12043 1796 0,'0'0'80'0,"0"0"16"0,0 0-77 0,-3 0-19 16,-5-9 0-16,-2 5 0 0,-1-2 10 0,4 3-2 16,0-6 0-16,0-1 0 15,0 7-36-15,4-3-8 0,-8 0-2 0,4-1 0 0,0-2 38 0,0-1 0 16,3 4 0-16,-10-3 0 0,4-1 17 0,3-2 5 16,-4 2 1-16,-3 1 0 15,0-4 14-15,0 4 3 0,3 0 1 0,-14-4 0 0,4 4-6 0,-7-1-2 16,-4 1 0-16,-3-1 0 0,-4 4-21 0,0 0-4 15,4-3 0-15,-11-1-8 0,0 7 39 0,0-6 1 16,4 5 0-16,-7-2 0 0,6-3 28 0,5 9 7 16,-5-3 1-16,12-7 0 0,-1 10-42 0,4-3-8 0,6-3-2 0,8 6 0 15,-7 0-24-15,7-3 0 0,0 3 0 0,3-3 0 32,1 3-31-32,3-7-11 0,7 7-2 0,0 0-1 15,0 0-146-15,0 0-29 0,0 0-5 0,21-3-2 0</inkml:trace>
  <inkml:trace contextRef="#ctx0" brushRef="#br0" timeOffset="2410.946">12224 11999 864 0,'0'0'38'0,"0"0"8"0,0 0-37 0,3-6-9 16,1 0 0-16,-4-4 0 0,0 4 159 0,0-4 29 16,0 7 7-16,0-6 1 0,0 0-148 0,0 5-30 15,0-5-6-15,3 0 0 0,-3 5-12 0,0-2 0 16,0 0 0-16,0 0-11 0,4-4 11 0,-4 7 0 16,0-6 8-16,0-1-8 0,0 7 24 0,0 3 1 0,0-6 0 0,-4-4 0 15,-3 7 24-15,0 0 5 0,-3-3 1 0,-4 6 0 16,-1 0-7-16,-2-3 0 0,-1-4-1 0,-3 7 0 15,-4 0 12-15,1 0 2 0,-5 0 1 0,1 0 0 16,0 0-2-16,0 7 0 0,-4-7 0 0,4 0 0 16,-4 3-10-16,4-3-2 0,-4 0-1 0,4 0 0 15,-4 0-19-15,4 6-3 0,0-3-1 0,3-3 0 16,4 10-24-16,0-7-14 0,-4-3 2 0,7 6-800 16,11-3-159-16</inkml:trace>
  <inkml:trace contextRef="#ctx0" brushRef="#br0" timeOffset="16267.848">17985 13834 518 0,'-14'-7'23'0,"6"4"5"0,-2-3-28 0,-1 6 0 15,-3 0 0-15,0-3 0 16,-4 3 317-16,1-3 59 0,3 3 11 0,-4 0 2 0,0 0-315 0,4 0-63 16,-7 3-11-16,7-3 0 0,0 0-11 0,3 0 11 15,-3 3-12-15,4-3 12 0,-1 0-24 0,0 0 1 16,4 0 1-16,7 0 0 0,-7-3 22 0,7 3 0 15,0 0 0-15,0 0 0 0,0 0 11 0,0 0 6 16,0 0 2-16,0 0 0 0,0 0 5 0,0 0 0 16,0 0 1-16,0 0 0 0,0 0-4 0,0 0-1 15,0 0 0-15,4 9 0 0,-1-6 0 0,8 7 0 16,3-4 0-16,4 0 0 0,-1 0 20 0,15-2 3 16,3-4 1-16,11 6 0 0,7-6 13 0,7 0 3 15,14 0 1-15,7-6 0 0,4 2-46 0,17-2-15 16,8 3 8-16,10 0-8 0,3-3 0 0,8-4 0 15,3 10 0-15,7-3 0 0,-4-3 0 0,5 6-9 0,2 0 9 16,1 0 0-16,-1 0 0 0,5 0 0 0,-1 6 0 16,-4-3 0-16,1-3 0 0,0 0 8 0,-8 10 0 0,8-10 0 15,0 9-8-15,-1-6 12 0,-3 3-4 0,0 4 0 16,1-7 23-16,-1 6 5 0,-7-5 0 0,0-4 1 16,-4 9-20-16,-3-9-4 0,4 6-1 0,-8-3 0 15,1-3-12-15,-4 0-10 0,0 0 2 0,-7 4 0 16,-4-4 8-16,-3 6 14 0,-8-6-3 0,-2 3-1 31,-5-3-135-31,-6 6-27 0,-7-3-6 0,-1-3-890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1:05:29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 5069 57 0,'0'0'0'0,"0"0"0"16,0 0 0-16,0 0 0 0,-7 0 95 0,7 0 13 15,-3-9 4-15,3 9 0 0,-4-4-88 0,4 4-24 16,0 0 8-16,0 0-8 0,0 0 0 0,0-6 0 16,0 6 0-16,0 0 0 0,0 0 0 0,0 0-8 15,-7-3 8-15,7 3 0 0,0 0 0 0,0 0 8 0,-3-3-8 16,3 3 12-16,-11 0 7 0,11 0 1 0,0 0 0 0,0 0 0 15,-7 3-12-15,7-3-8 0,0 0 12 0,0 0-12 16,0 0 0-16,0 0 0 0,0 0 0 0,0 0 0 16,0 0 27-16,0 0 5 0,-3 3 0 0,3-3 1 15,0 0 35-15,0 0 8 0,0 0 0 0,0 0 1 16,0 0-4-16,0 0-1 0,0 0 0 0,0 0 0 16,-4 0-16-16,4 0-3 0,0 0-1 0,0 0 0 15,0 0-52-15,0 0 0 0,0 0-8 0,0 0-610 31</inkml:trace>
  <inkml:trace contextRef="#ctx0" brushRef="#br0" timeOffset="1636.787">3207 4470 723 0,'0'0'32'0,"0"0"7"16,0 0-31-16,-7-3-8 0,3 0 0 0,-3-4 0 15,7 7 44-15,-3-3 8 0,3 3 2 0,-7-9 0 16,3 3-27-16,0 6-6 0,4-13-1 0,-7 10 0 0,4-6-12 0,-4-1-8 16,3 7 8-16,1-3-8 0,-4-4 10 0,3 4-2 15,-6 0-8-15,3-4 12 0,0 7 13 0,-4-3 3 16,0-7 0-16,8 10 0 15,-8 3 6-15,1-9 2 0,-1 3 0 0,0 6 0 0,1-13-11 0,-4 10-1 16,3-3-1-16,-3-4 0 0,0 7-6 0,0 0-1 16,-7-3 0-16,7 6 0 0,-4-3 4 0,4 3 1 15,0-7 0-15,0 4 0 0,-8 3-8 0,1 0-1 16,4-3-1-16,-5-3 0 0,-2 6-2 0,3 0 0 16,3 0 0-16,-7 0 0 0,4 0 2 0,-4 0 0 15,-6 0 0-15,6 6 0 0,-3-3 1 0,-4-3 0 0,-3 3 0 16,7 4 0-16,-8-4-12 0,1 3 0 15,0-3 0-15,-4 10 8 0,4-7-8 0,-1 3 10 0,1-2-10 0,7 2 10 16,-7-3-1-16,3 4 0 0,4-4 0 0,-4 3 0 16,7 1 6-16,0-1 1 0,-6 1 0 0,6-7 0 15,0 6-4-15,1 1 0 0,-1-1 0 0,4-6 0 16,3 10 0-16,-7-7-1 0,4 3 0 0,-3-6 0 16,-1 7-1-16,11-7 0 0,-7 6 0 15,-1 1 0-15,8-4-1 0,0 0 0 0,4 1 0 0,-5-4 0 16,5 3-1-16,-1-3 0 0,8-3 0 0,-8 10 0 15,11-7-8-15,-7 3 8 0,7-6-8 0,0 0 8 16,0 0 11-16,-3 3 1 0,3 10 1 0,3-13 0 16,-3 0-1-16,7 9-1 0,-7 1 0 0,11-4 0 15,-11 0 1-15,3 3 0 0,8 1 0 0,-11-1 0 16,3 1 6-16,4-1 2 0,-3 4 0 0,3-1 0 16,-7 1-28-16,4-4-19 0,-1 13 3 0,4-3 1 0,-7 0 15 0,0-4 16 15,4 10-3-15,-4 1-1 0,7-4-12 0,-7 6-15 16,0 3 3-16,0-9 1 0,3 9 20 0,-3 1 4 15,0-1 1-15,7 4 0 0,-7-4-14 0,4 10 0 16,-1-7 0-16,4 7 0 0,-7 0 0 0,4 0 0 16,7-4 0-16,-8 10 0 0,4-3 0 0,-3 0 0 15,6 6 0-15,1-6 0 0,-11 9-16 0,10-2 0 16,-10 2 0-16,11 3 0 0,-7 4 25 0,6-4 6 16,-10 7 1-16,4-3 0 0,6-4-16 0,-6 7 0 15,3-4 0-15,-7 4 0 0,0 0-10 0,0-4-5 0,0 4-1 0,0-3 0 16,0-7 16-16,0 3 0 0,3 4 0 0,4-4 10 15,-7 1-10-15,11-1 0 16,-7-2 0-16,-4-1-11 0,3 0 11 0,4-3 0 0,-3 1 0 0,3-4 0 16,-4 6 0-16,-3-3 8 0,0-6-8 0,0 6 0 15,0-3 0-15,0 0 0 0,0 0 0 0,0-6 0 16,0 3 0-16,-3-3 0 0,3 3 0 0,-7-4 8 16,7 4 4-16,-4-3 0 0,4 0 1 0,0 3 0 15,-7-13-13-15,7 7-13 0,-3-7 2 0,3 0 1 16,0-5 10-16,-4 5 0 0,4-3 0 0,0-3 0 15,4-3 10-15,-4 0-2 0,-4-3-8 0,-3 0 12 16,3-4-4-16,-3 4 0 16,7-6-8-16,-3 6 12 0,-8-7-12 0,11-2 0 0,0 2 0 0,0-3 0 15,-10 1 8-15,6 2 6 0,4-2 1 0,0-1 0 16,-7 1-3-16,4-7 0 0,-1 6 0 0,4 1 0 16,-7-1-4-16,7-6-8 0,-4 7 11 0,4-4-11 15,-7 0 8-15,7 0-8 0,0-6 0 0,-3 4 0 0,-4 5 8 0,3-3-8 16,4-6 0-16,-3 6 0 15,-4 1 0-15,3-4 10 0,4-3-10 0,0 0 8 0,-7 6-8 0,7-6 0 16,0 0 0-16,0 0 0 0,-3 3 0 0,3-3 0 16,0 0 0-16,-4 10 0 0,4-10 0 0,0 3 0 15,-11 6 0-15,11 1 0 0,0-10 0 0,0 3 0 16,-7 6 0-16,7-9 0 0,-3 10 0 0,3-10 0 16,-4 6 0-16,-3 0 0 0,7 0 0 0,0-6 0 15,0 0 0-15,0 0 0 0,0 0 0 0,-10 4 0 16,10-4 0-16,0 0 0 0,0 0 9 0,0 0-9 15,0 0 10-15,0 0-10 0,0 0 18 0,0 0-2 0,0 0-1 0,0 0 0 16,0 0-2-16,0 0 0 0,0 0 0 0,0 0 0 16,0 0-5-16,0 0 0 0,0 0-8 0,0 0 12 15,0 0 7-15,0 0 1 0,0 0 0 0,0 0 0 16,10 9 0-16,-3-9 0 0,0 6 0 0,0-12 0 16,8 6-7-16,-5 0-1 0,4-3 0 0,7-3 0 15,-6 6-1-15,6-10-1 0,-4 7 0 0,5 0 0 16,2-3-10-16,1-4 10 0,0 7-10 0,6-3 10 15,-6 3-10-15,0 3 0 0,-1-10 0 0,1 10 0 16,0-9 0-16,7 9 8 0,-8-3-8 0,1-7 8 16,0 7-8-16,-1-3 0 0,1-4 0 0,0 10 0 15,6-6 0-15,-6 0 0 0,-11 6 0 0,11-3 0 16,-11-3 0-16,11 6 0 0,-4-4 0 0,0 4 0 16,-3 0 0-16,3 0 0 0,-7-6 0 0,7 6-11 15,-7 0-101-15,0 0-20 0,4 0-4 0</inkml:trace>
  <inkml:trace contextRef="#ctx0" brushRef="#br0" timeOffset="18824.173">6660 9857 1231 0,'0'0'54'0,"0"0"12"0,-3-6-53 0,3 6-13 0,0 0 0 0,0 0 0 15,0 0 16-15,0 0 1 0,0 0 0 0,0 0 0 31,0 0-40-31,0 0-8 0,0 0-1 0,0 0-1 16,0 0 1-16,0 0 1 0,0 0 0 0,0 0 0 0,0 0 31 0,0 0 13 0,0 0-1 0,0 0 0 16,0 0 6-16,0 0 1 0,0 0 0 0,7 0 0 15,0 0 30-15,4-3 7 0,-1 3 0 0,1-3 1 16,3 3 4-16,0-6 1 0,4 6 0 0,-1 0 0 16,4 0-23-16,1 6-5 0,-1-12-1 0,7 6 0 15,-3 6-9-15,3-3-3 0,4-3 0 0,3 0 0 0,-3 3-11 16,7-3-2-16,-4 0-8 0,7 0 12 0,0-3-12 0,8 3 0 15,-8-3 0-15,8-3 0 0,-5 6 9 16,1 0-9-16,4-4 8 0,6-2-8 0,-3 3 12 0,0-6-4 16,-4 9 0-16,4-4 0 15,4 4 0-15,-4 0 0 0,-4-6 0 0,4 6 0 0,-11 6-8 0,4-6 10 16,4 0-10-16,-5 0 10 0,5 0-10 0,-4 4 0 16,3-4 0-16,0 3 0 0,-3 3 0 0,4-6 0 15,-8 3 0-15,7-3 0 0,-6 6 0 0,3-2 0 16,6-4 0-16,-2 0 0 0,-1 0 8 0,4 0 0 15,-3 0 0-15,2 0 0 0,-2 0 19 0,-1-4 3 16,-3-2 1-16,4 6 0 0,-5 0-14 0,5 0-2 16,3 0-1-16,-4 0 0 0,-3 0-14 0,-4 6 0 0,1-6 8 0,-1 0-8 15,-3 0 0-15,0 4 0 0,-4-4 0 0,0 6 0 16,-3-6 0-16,0 3 0 0,-1-3 0 0,1 0-10 16,-4 0 10-16,1 0 0 0,-1 0-9 0,-4 0 9 15,1 0 0-15,0-3 0 0,-4-3 0 16,4 6 0-16,-8 0 0 0,1 0 0 0,3-10 0 0,-3 10 0 15,-1 0 0-15,1 0 0 0,-4-3 0 0,0 3 0 16,-3-6 0-16,3 3 0 0,-14 3 0 0,11 0 0 16,-11 0-64-1,14-4-16-15</inkml:trace>
  <inkml:trace contextRef="#ctx0" brushRef="#br0" timeOffset="24353.472">3475 10067 230 0,'0'0'20'0,"0"0"-20"16,0 0 0-16,0 0 0 0,0 0 158 0,0-6 27 15,-4-3 6-15,4 6 1 0,0 3-110 0,0 0-22 16,0-10-4-16,0 1 0 0,0 9-20 0,-7 0-3 0,7 0-1 0,0-6 0 15,-3-1 4-15,3 4 0 16,0-3 0-16,0 6 0 0,-11 0-16 0,11-3-4 0,-10 3 0 0,6-7 0 16,4 7 25-16,-11 0 5 0,1-3 1 0,-1 3 0 15,8 3-19-15,-8-3-4 0,-3 0-1 0,-4 0 0 16,1 0 5-16,3 0 0 0,-7 7 1 0,-1-7 0 16,5 3-2-16,-11-3-1 15,10 6 0-15,-7-3 0 0,0-3 13 0,1 7 2 0,-8-4 1 0,7 0 0 16,-10-3-11-16,7 6-3 0,-7-3 0 0,3 3 0 15,4-2-13-15,-8 5-3 0,1-6-1 0,0 3 0 16,3-2-3-16,0 5-8 0,-3-9 12 0,3 0-4 16,-3 3 1-16,7-3 0 0,-8 0 0 0,12 6 0 15,-12-6 7-15,12 0 0 0,-8 0 1 0,7 0 0 16,1-6-9-16,2 6-8 0,5 0 9 0,-8 6-9 16,8-6 13-16,-1 4-3 0,0-4-1 0,4 0 0 15,0 0 3-15,0 6 0 0,3-3 0 0,1-3 0 16,-1 0 5-16,1 6 2 0,3-12 0 0,-4 6 0 0,4 0-2 15,3 0 0-15,4 0 0 0,-3 0 0 0,-8 0-5 0,4 0 0 16,7 0-1-16,0 0 0 0,0 0-1 0,0 0 0 16,0 0 0-16,0 0 0 0,0 0-10 0,-3 6 12 15,3-6-12-15,0 0 12 0,0 0-12 0,-7 3 0 16,3 0 0-16,4 7 0 0,-3-10 0 0,3 0 0 16,0 0 0-16,0 16 0 0,-8-10 0 0,8 10 0 15,0-10 0 1,0 9 0-16,0-5 0 0,0 2 0 0,8 1 0 0,-8 6 0 0,0-7 0 0,0 10 0 15,3 0 0-15,-3 6 0 0,0-2 0 0,4 5 0 0,-4 10 0 16,0-4 0-16,0 7 0 0,7 3 0 0,-14 3 0 0,7 4 0 16,0-4 0-16,7 3 0 0,-7 0 0 0,0 1 0 15,0 5-8-15,0-2 8 0,3-4 0 0,-3 7 0 16,7-4 0-16,-7-3 0 0,11-2 0 0,-8-4 0 16,1 3 0-16,3 0 0 0,-4-3 0 0,5 0 0 15,-5-3 0-15,-3 0 0 0,0 0 10 0,0-3-10 16,0-1 17-16,0-5-3 0,0 2-1 0,-3-2 0 15,-5-4-4-15,5 4-1 0,3-4 0 0,-7 1 0 16,3-1-8-16,1 0 0 0,-4 1 0 0,7-4 8 16,-4-3-8-16,-3 3 0 0,4-6 9 0,-4 0-9 15,3 0 11-15,4 0-3 0,-3-3 0 0,3 0 0 16,-8-4-8-16,5 1 0 0,-4-4 0 0,3 1 0 16,1-4 0-16,-4 4 10 0,3-4-10 0,4 4 10 0,-10-4 5 15,10 1 1-15,-7-4 0 0,3 0 0 0,1 4-2 0,-4-4 0 16,3-3 0-16,-3 6 0 0,3-5-14 15,1 5 11-15,3-9-11 0,-7 6 10 0,7-3-10 0,0-3 0 16,-4 10 0-16,4-10 8 0,0 3-8 0,0-3 0 16,-7 9 0-16,7-9 8 0,0 0-8 0,-3 7 0 15,3-7 0-15,0 0 8 0,0 3-8 0,0-3 0 16,0 0 0-16,0 3 0 0,-7 6 13 0,7-9 1 16,0 0 0-16,0 0 0 0,0 0-14 0,0 0-12 15,-4 7 3-15,4-7 0 0,0 0 9 0,0 0 9 16,0 0-1-16,0 0-8 0,0 0 12 0,0 0-4 15,0 0 0-15,0 0-8 0,0 0 13 0,0 0-4 16,0 0-1-16,0 0 0 0,0 0 3 0,0 0 0 16,0 0 0-16,0 0 0 0,0 0-11 0,0 0 10 0,0 0-10 0,0 0 10 15,0 0-10-15,0 0 0 16,0 0 9-16,0 0-9 0,0 0 8 0,4 3-8 0,-4-3 10 0,0 0-10 16,10 6 11-16,-3-3-11 15,4 0 12-15,-8-3-12 0,-3 0 15 0,11 0-4 0,3 0-1 0,-3 0 0 16,-1 0-2-16,4 0 0 0,0 0 0 0,8 7 0 15,-8-14-8-15,0 7 8 0,7 0-8 0,0 0 8 16,-3 0-8-16,3 0 8 0,0 0-8 0,4 0 8 16,-7 7-8-16,6-7 0 0,-6 0 0 0,-1 0 8 15,5 0-8-15,-1 3 0 0,-4-3 0 0,1 0 8 16,-4 0-8-16,7 0 0 0,-7 0 0 0,1 0 0 16,-1 9 0-16,3-9 0 0,-10 0 0 0,11 6 0 15,-4-2 0-15,-3-1 0 0,-1-3 0 0,-3 0 0 0,4 0 0 0,0 0 0 16,-1 0 8-16,1 6-8 0,-1-6 0 0,-6 0 0 15,6 0 9-15,1-6-9 16,-4 6 0-16,4 0 9 0,-1 0-9 0,1-3 0 0,-1-1 8 0,4-2-8 16,8 6 0-16,-8-3 0 0,-4-3 0 0,1 6 0 15,3-3 0-15,0-4 0 0,0 7 0 0,4-3 0 16,-11 3 0-16,11-3 0 16,-4 3-112-16,-4-6-17 0,-6 6-3 0,-4 0-746 15,0 0-149-15</inkml:trace>
  <inkml:trace contextRef="#ctx0" brushRef="#br0" timeOffset="27491.969">4819 11152 403 0,'0'0'36'0,"0"0"-36"0,0 0 0 0,0 0 0 16,0 0 85-16,0 0 11 0,0 0 1 0,0 0 1 16,0 0-26-16,0 0-6 0,0 0-1 0,0 0 0 15,0 0-1-15,0 0 0 0,0 0 0 0,0 0 0 16,0 0 0-16,0 0 0 0,0-6 0 0,0 6 0 15,0 0-16-15,0 0-3 0,0 0-1 0,0 0 0 16,-4-9-19-16,4 9-4 0,0 0-1 0,-3 0 0 16,-1-3 10-16,4 3 2 0,0 0 0 0,0 0 0 0,0 0 2 0,0 0 1 15,0 0 0-15,0 0 0 16,0 0 10-16,0 0 3 0,0 0 0 0,0 0 0 0,0 0-17 16,0 0-3-16,0 0-1 0,0 0 0 0,0 0-2 0,7 3 0 15,8-3 0-15,-5 0 0 0,4 0-3 0,0 0-1 31,0 0 0-31,4 0 0 0,7 0-5 0,-8 0-2 0,8 0 0 0,0 0 0 32,-4 0-1-32,4 0 0 0,6 0 0 0,-6 0 0 0,3 0 1 0,4 0 0 0,-4 0 0 15,4 0 0-15,-4 0 14 0,4 0 2 0,-4 0 1 0,4 0 0 0,-7 0-1 0,3 0 0 16,4-3 0-16,3-4 0 0,-10 7-2 0,10 0 0 16,-7 0 0-16,4-3 0 0,-4 3 5 0,4-3 1 15,-7-3 0-15,-1 6 0 0,1 0-34 0,0-3-12 0,-4 3 0 0,4 0 0 16,-4-7 12-16,3 7 16 0,1 0-3 15,-7-3-1-15,6 3-3 0,-2-6-1 0,2 3 0 0,1 0 0 16,0-4-8-16,-1 7 0 0,1-3 0 0,0-3 0 16,-4 3 0-16,0 3 10 0,-3-6 1 0,3 2 0 15,0 4-3-15,-7-3-8 0,7 3 12 0,-7-6-4 16,8 6-8-16,-12 0 0 0,4 0 0 0,-7 0 8 16,4 0-8-16,0 6 0 0,-4-3 0 0,0-3 0 15,-7 0 0-15,10 0 0 0,-10 0 0 0,0 0 0 16,0 0 9-16,0 0 0 0,0 0 0 0,0 0 0 15,0 0-9-15,0 0 0 0,0 0 0 0,0 0-11 16,0 0 11-16,0 0 0 0,0 0 0 0,7 0 0 16,-7 0 0-16,0 0 0 0,0 0 0 0,0 0 0 15,0 0 0-15,0 0 0 0,0 0 0 0,0 0 0 0,0 0 0 0,0 0 0 16,0 0 0-16,0 0 0 0,0 0 0 0,0 0 0 16,0 0 0-16,0 0 0 0,0 10 0 0,0-10 0 15,0 0 0-15,0 0 0 0,0 0 0 16,0 0 0-16,0 0 0 0,4 3 0 0,-4-3 0 0,0 0 8 15,7 6-8-15,-7-6 0 0,0 0 0 0,7 3 0 16,0-3 0-16,-7 0 0 0,0 0 0 0,0 0 0 16,0 0 0-16,0 0 0 0,0 0 0 0,0 0 0 15,0 0 0-15,0 0 8 0,0 0-8 0,0 0 0 16,0 0 0-16,0 0 0 0,0 0-16 0,0 0-2 16,0 0 0-16,0 0 0 15,0 0-77-15,11 0-15 0,-11 0-3 0,0 0-1 16,0 0-58-16,0 0-12 0,3 7-3 0</inkml:trace>
  <inkml:trace contextRef="#ctx0" brushRef="#br0" timeOffset="28196.3">10298 10955 1623 0,'0'0'72'0,"-11"0"15"0,4 3-70 15,-7-3-17-15,0 0 0 0,-4 0 0 0,0 0 16 0,4 0-1 0,-3 6 0 0,3-3 0 16,-1-3-15-16,5 7-10 0,-1-4 2 0,-3-3 0 16,7 3 8-16,0-3 0 0,0 6 0 0,7-6 0 15,0 0 31-15,0 0 8 0,0 0 1 0,0 0 1 16,0 0 30-16,0 0 5 0,11 3 2 0,-1-3 0 15,-10 0 12-15,14 7 2 0,-3-4 1 0,7-3 0 16,3 0-35-16,0 0-7 0,4 0-2 0,3 0 0 16,7 0-5-16,0 0-2 0,4 0 0 0,-4 0 0 15,1 0-16-15,3-3-3 0,6 3-1 0,-2-7 0 0,-4 7-22 16,-1 0 8-16,5 0-8 0,3 0 0 16,-4 0 0-16,-3-3 8 0,-1 3-8 0,8 0 0 0,-3-6 14 0,-1 6-2 15,-7 0 0-15,-3-3 0 0,3 3 7 0,1-3 1 16,-12-4 0-16,1 7 0 0,3-3-20 0,-7-3-9 15,1 6 1-15,-1-3 0 0,-7-3 8 0,0 2-8 16,4 1 8-16,-1-3-8 16,-6 3-18-16,-1-3-3 0,4 3-1 0,4-7 0 15,0 7-26-15,-4-3-6 0,-4-4-1 0,12 7 0 16,6 0-103-16,-7-3-21 0,0-4-4 0</inkml:trace>
  <inkml:trace contextRef="#ctx0" brushRef="#br0" timeOffset="28826.511">15138 11052 1911 0,'0'0'42'0,"0"0"9"0,0 0 1 0,0 0 2 0,0 0-43 0,0 0-11 16,0 0 0-16,0 0 0 0,0 0 21 0,0 0 3 0,0 0 0 0,0 0 0 15,0 0-24-15,7 0 0 0,3-9 0 0,1 9 0 16,0-3 8-16,3-1-8 0,0-2 8 0,7 6-8 16,4-9 41-16,-4 9 4 0,0-3 1 0,7-4 0 15,7 7 12-15,1-3 2 0,3-6 1 0,3 9 0 16,-3-10-3-16,7 10-1 0,3-3 0 0,0-3 0 16,1 3-4-16,6-7-1 0,1 1 0 0,-5 6 0 15,1-7-7-15,0 7-1 0,-3-3-1 0,-1-3 0 16,-3 2-27-16,0-2-6 0,0 3-1 0,-4-4 0 15,-3 4 4-15,0-3 1 0,-1 2 0 0,-2-2 0 16,-1 6-14-16,-3-7 0 0,-1 1 0 0,-6 9 0 16,0-9 0-16,-7 5 0 0,-1 4 0 0,1-9 0 15,-8 9 0-15,1-3-21 0,0 3 3 0,-1-6 1 16,-6 6-84-16,-4 0-17 0,0 0-3 0,0 0-1 16,0 0-104-16,0 0-21 0,-7 9-4 0</inkml:trace>
  <inkml:trace contextRef="#ctx0" brushRef="#br0" timeOffset="29644.947">4890 12538 1764 0,'0'0'78'0,"0"0"16"0,0 0-75 0,0 0-19 0,0 0 0 0,0 0 0 15,0 0 20-15,3 0 1 0,4-9 0 0,-3 6 0 16,6-3-21-16,-6 6 0 0,3-3 0 0,-4-1-8 16,8-2-8-16,-1 3 0 15,5-3-1-15,6 6 0 0,-7-10 17 0,0 7 8 0,11 0-8 0,-4-3 12 16,4-4 42-16,3 10 8 0,0-9 2 0,0 6 0 15,4 0 0-15,0-4 1 0,3 7 0 0,0-9 0 16,8 9-5-16,-1-3 0 0,4-7-1 0,10 10 0 16,-3-3-17-16,7-3-3 0,0 6-1 0,0-3 0 15,0-3 2-15,0 6 0 0,7 0 0 0,-7 0 0 16,4-4-31-16,-1 1-9 0,4-3 0 0,-14 6 0 16,3 0 8-16,-3 0-8 0,0-3 0 0,-3-3 0 15,-5 3 0-15,5-4 0 0,-8 4 0 0,-3 0 0 0,0-3-9 16,-4-4-9-16,0 10-2 0,-6-9 0 15,2 6-78-15,-6-7-16 0,0 10-3 0,-4-9-1 16,0 9-102-16,0-3-21 0</inkml:trace>
  <inkml:trace contextRef="#ctx0" brushRef="#br0" timeOffset="30418.782">11268 12397 1785 0,'0'0'79'0,"0"0"17"0,0 0-77 0,0 0-19 16,-14 7 0-16,7-7 0 0,7 0 102 0,-11 6 17 15,-3-6 3-15,3 3 1 0,4-3-98 0,7 0-25 16,-3-3 0-16,-8 3 8 0,1-6-8 0,6 6 0 15,4 0 8-15,0 0-8 0,-7 0 17 0,7 0-1 16,0 0 0-16,0 0 0 0,7-4 2 0,-7 4 0 16,0 0 0-16,7-9 0 0,7 9 4 0,-7-3 1 0,-7 3 0 15,11-6 0-15,3 6 8 0,4 0 1 0,-8 0 1 0,4-3 0 16,0 3 1-16,8-7 0 16,6 7 0-16,-4 0 0 0,-2-3-13 0,6 3-2 0,14 0-1 0,4 0 0 15,-4 0-6-15,4 0-2 0,4 0 0 0,-1 0 0 16,-3 0-10-16,3 0 0 0,4-3 0 0,-3 3 0 15,-1 0 0-15,4 0 0 0,-4 0 0 0,4 3 0 16,-3-3 0-16,-5 3 0 0,-2-6 0 0,3 3 0 16,-4 0 0-16,0 0 0 0,4 0 0 0,-4-3 8 15,4-3-8-15,4 6 12 0,-4 0-12 0,-1 0 12 16,1-3-4-16,0 3-8 0,0-7 12 0,-7 7-4 16,0 0-8-16,3 0 0 0,0 0 0 0,-3 0 8 15,0 0-8-15,-4 0 0 0,0 0 0 0,-3 0 0 16,-4 0-8-16,-3 0-4 0,-4 0-1 0,0 0 0 15,-3 7-37-15,0-4-7 0,-4-3-2 0,0 0 0 16,-3 0-73-16,-1 0-16 16,1 0-2-16,-4-3-1 0,3 3-28 0,4-7-5 0,11 4-2 0,-4-6 0 15</inkml:trace>
  <inkml:trace contextRef="#ctx0" brushRef="#br0" timeOffset="31066.06">16612 12391 1882 0,'0'0'84'0,"0"0"16"0,0 0-80 0,0 0-20 15,0 0 0-15,0 0 0 0,0 0 8 0,0 0-8 16,0 0 8-16,0 0-8 0,0 0-14 0,7 6-7 16,-7-6-2-16,11 3 0 0,-4-3 23 0,4 0 13 15,-4 0-1-15,3 0-1 0,1 4 31 0,-1-4 6 16,5 0 2-16,2 0 0 0,1 0 31 0,-1 0 7 15,8-4 0-15,3 4 1 0,1-3-13 0,2-3-2 16,8 6-1-16,0 0 0 0,3-3-21 0,1-3-5 16,6 3-1-16,4-4 0 0,0-5 0 0,10 9 0 15,1-7 0-15,3 1 0 0,3-1-20 0,1 1-4 0,0-4-1 16,-1 4 0-16,-3 0-9 0,4-4-1 16,6 4-1-16,-6 6 0 0,3-4-10 0,-7 4 0 0,3-6 0 0,-2 9 0 15,2-10 0-15,-3 10 0 0,-3-3 0 0,-1 3 0 16,1 0 0-16,-8 0 0 0,0 0 0 0,-6-6 0 15,-1 6 0-15,-3 0-20 0,-4 0 3 0,-3-3 1 16,0 3 4-16,-4 0 0 0,-3-3 1 0,-4-4 0 31,1 7-21-31,-5 0-4 0,1 0 0 0,0 0-1 0,-8 0-119 0,4 7-24 0,-3-4-5 16</inkml:trace>
  <inkml:trace contextRef="#ctx0" brushRef="#br0" timeOffset="33412.86">1228 14160 57 0,'0'0'0'0,"0"0"0"16,-7-7 0-16,0 7 0 0,-4-3 484 0,0-3 92 15,4 6 19-15,7 0 3 16,-7 0-505-16,0-3-93 0,4-3-34 0,3 6 1 0,-7 0 16 0,7 0 3 16,0 0 1-16,0 0 0 0,0 0 13 0,0 0 0 15,0 0 0-15,7-7 10 0,-4 1-10 0,8 3 0 16,-1-3 0-16,1 2 0 0,0-2 11 0,3 3-3 16,0 3-8-16,7 0 12 0,-3-3-12 0,3-3 0 15,0 6 8-15,7 0-8 0,-3 0 0 0,0 0 0 0,6 0 0 0,-2 0 0 16,2 0 0-16,-6-3 8 15,3 3 0-15,4 0 1 0,-4 0-9 0,4 0 12 0,3 0-12 0,-10-7 12 16,3 7-12-16,4-3 12 0,-4 0-12 0,4-3 12 16,-7 6 1-16,3 0 1 0,3-3 0 0,-6 3 0 15,-4-7-14-15,-3 7 0 0,3 0 0 0,0 0-10 16,-3 0 10-16,3 0 0 0,-7 0 0 0,4 0 0 16,-4 0 0-16,4-3 0 0,-1 3 0 0,-3-6 8 15,0 6-8-15,8 0 0 0,-12-3 0 0,4 0 0 16,-3-4 10-16,3 4 1 0,-3-3 0 0,-1 3 0 15,4-3-11-15,-3 2 0 0,-1 1 0 0,-6-3 0 16,0 3 0-16,3-3 15 0,3-1-1 0,-6 1 0 16,-4 6 9-16,0-9 1 0,3 6 1 0,4-4 0 15,-7 7 4-15,-7-6 1 0,4 0 0 0,-1-4 0 16,4 1-18-16,0 6-4 0,-10-7-8 0,3 7 12 0,-1-3-12 0,-2-3 0 16,-1 5 0-16,-3-5 0 15,4 9 0-15,-4-9 0 0,-4 5 0 0,4-5 0 0,0 9 0 0,-8-9 0 16,8 9 0-16,0-10 0 0,4 7 0 0,-4 0 0 15,-4-3 0-15,11 3 0 0,-4-4 12 0,1 7-4 16,-1-3-8-16,8-3 12 0,-8 6-12 0,11 0 9 16,-11 0-9-16,11 0 8 0,0 0-8 0,0 0 0 15,0 0 0-15,0 0 0 0,0 0-9 0,0 0-1 47,0 0 0-47,11 6 0 0,-7 4-8 0,6-1-2 0,1-3 0 0,-1 4 0 0,4-1 11 0,1 0 9 0,-1-5-13 0,3 5 5 16,-3 0 8-16,-3 4 0 0,3-4-9 0,0-2 9 0,4-1 0 0,-11 0 0 0,3-3 0 15,1 7 0-15,0-4 0 0,-8 0 0 0,4 1 0 16,-7-7 0-16,0 0 0 0,0 0 10 16,11 3-2-16,-11-3-8 0,0 9 24 0,0-9-3 0,0 0 0 0,3 13 0 15,-3-4-11-15,-3-3-2 16,3 1-8-16,-7 2 12 0,3 0-3 0,-6 1-1 0,3 2 0 0,0-2 0 16,-4 2 8-16,0-2 0 0,1 8 1 0,-4-5 0 15,3 0-17-15,-3 5 0 0,0-5 8 0,-4 6-8 16,4 0 0-16,0-7 0 0,3 7 0 0,-3-3 0 15,-3 2-20-15,10-5-7 0,-4 3-1 16,0-4-736-16,1 1-146 0</inkml:trace>
  <inkml:trace contextRef="#ctx0" brushRef="#br0" timeOffset="-64662.688">1531 7223 403 0,'0'0'36'0,"-3"-3"-36"0,3 3 0 0,-11-3 0 16,0-3 182-16,1 6 30 15,6 0 5-15,-6-3 2 0,6 3-132 0,-6-7-27 0,10 7-4 0,0 0-2 16,-7 0-7-16,3 0-2 0,-7 0 0 0,8 0 0 16,3 0 3-16,0 0 1 0,-11 0 0 0,4-3 0 15,4-3 4-15,-8 6 1 0,8 0 0 0,-4 0 0 16,3-3-10-16,-7 3-3 0,11 0 0 0,-3 0 0 15,-8 0-25-15,11 0-6 0,0 0-1 0,0 0 0 16,-7 0-9-16,7 0 0 0,-3-3 0 0,3 3 0 16,0 0 0-16,0 0 8 0,0 0-8 0,0 0 8 15,0 0-8-15,0 0 8 0,0 0-8 0,3 3 8 16,8-3-8-16,6 0 0 0,-2 0 0 0,-1 0 0 16,7 0 0-16,-3 3 0 0,3-3 0 0,3 6 0 15,1-6-8-15,7 3 8 0,-7-3 0 0,10 7 0 16,0-7 0-16,0 3 0 0,-3-3 0 0,10 0 0 0,-3 0 0 15,-3 0 8-15,2 0 0 0,-2 0 0 16,-1 0-8-16,0 0 0 0,0 0 9 0,1-3-9 0,-1 3 0 0,0-7 8 16,1 7-8-16,-1 0 0 0,-7-9 10 0,7 9-2 15,-10-3-8-15,10-7 12 0,-10 10 6 0,3-3 1 16,0-3 0-16,-10 6 0 0,3 0 3 0,0-3 1 16,-6-3 0-16,-1 6 0 0,0 0-5 0,-4-4-1 15,1 1 0-15,-8 3 0 0,4-6-8 0,4 6-1 16,-7 0-8-16,-4 0 12 0,0 0-12 0,0 0 0 15,0 0 0-15,3-3 0 0,-3 3 8 0,7-6-8 16,4 6 0-16,-8 0 0 0,-3 0 0 0,11 0 0 16,-8-4 0-16,-3 4 0 0,7 0 0 0,-7 0 0 15,0 0 0-15,11 0 0 0,-11 0 0 0,0 0 0 16,0 0 0-16,0 0 0 0,0-6 20 0,0 6-3 0,0 0 0 0,0 0 0 16,0 0 19-16,0-3 4 0,0-6 1 0,0 6 0 15,-7-4-14-15,3 4-3 0,-6-6-1 0,10-1 0 16,-14 1-4-16,3 6-1 0,1-7 0 0,-5 1 0 15,5 0-18-15,-4 5 0 0,-4-5 0 0,4 0 0 16,0 5 0-16,0-5 0 0,-4 9 0 0,4-3 0 16,0-3 0-16,0 6 0 0,3 0 0 0,-3 0 0 15,4 0 0-15,3 0 0 0,7 0 0 16,0 0 0-16,-8 0-12 0,1 0 3 0,7 0 1 0,0 0 0 16,0 0 8-16,0 0-10 0,0 0 10 0,0 0-10 15,0 0 10-15,11 9-13 0,-7 0 5 0,3-5 8 16,3 2-9-16,4-3 9 0,-3-3 0 0,3 9 0 15,0-5 0-15,0-4 0 0,4 9 0 0,-4-9 0 16,-3 6 0-16,-1-3 0 0,4 7 0 0,0-7 9 0,-3-3-9 0,3 9-9 16,-3-9 9-16,3 7-13 15,-4-4 13-15,1-3 8 0,-1 6 0 0,-6-3-8 0,-4-3 0 0,7 3 0 16,-7-3 0-16,7 7-9 0,-7-7 9 0,0 0 0 16,7 3 10-16,-7-3-10 15,0 0 11-15,4 9-11 0,3 0 12 0,-7-5-12 0,-7 5 18 0,7-3-3 16,-4 1-1-16,-3 2 0 0,4 0 0 0,-8 1 0 15,7-7 0-15,-6 6 0 0,-1 1 0 0,1-1 0 16,-1-6 0-16,4 7 0 0,-4-4 1 0,4 0 0 16,-7 4 0-16,4-10 0 0,6 9-15 0,-6-9 0 15,6 9 0-15,-3-5 0 16,4 2-71-16,-8-3-20 0,7 6-4 0,-3-9-1 16,4 10-131-16,-8-7-26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1:06:32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3849 4276 576 0,'-14'0'25'0,"14"0"6"0,-11-7-31 0,8 4 0 0,-8 3 0 0,0-9 0 15,8 9 204-15,-8 0 36 0,11 0 6 0,-7-3 2 16,0-4-192-16,7 7-37 0,0 0-8 0,-7-3-2 15,7 3 27-15,0-6 6 0,-3 3 1 0,3-7 0 16,0 10 6-16,0 0 2 0,0 0 0 0,0 0 0 16,0 0-23-16,0 0-4 0,0 0 0 0,0 0-1 15,0 0-5-15,0 0-1 0,0 0 0 0,0 0 0 16,0 0-17-16,0 0 0 0,0 0 0 0,0 0 0 16,0 0 0-16,10 10 0 0,-6-7 0 0,6 3-9 15,1-3 9-15,-4-3 0 0,11 0 0 0,-4 7 0 16,0-4 0-16,7-3 0 0,-7 6 0 0,7-6 0 0,-7 0 0 0,8 3 0 15,2-3 8-15,1 3-8 0,0-3 0 0,3 0 0 16,-3 0 0-16,3 7 8 0,4-7-8 0,-4 0 0 16,0 0 0-16,4 3 8 0,-8-6-8 0,12 3 0 15,-8 0 0-15,7 0 8 0,0 3-8 16,4-3 0-16,-3 0 0 0,2 0 0 0,5 0 8 0,-5 6-8 16,8-3 8-16,-7-3-8 0,3 0 12 0,1 0-3 15,-1 0 0-15,0 0 0 0,4 0 7 0,0-3 0 16,0 3 1-16,-4-6 0 0,4 6-3 0,4 0-1 15,-8-3 0-15,0 3 0 0,1 0-3 0,-8 0-1 16,7 0 0-16,1 0 0 0,-8 0-1 0,4 0 0 16,-1 0 0-16,1 0 0 0,7 0-8 0,-4 0 0 15,1 3 9-15,-1-3-9 0,0 0 0 0,1 0 9 0,-4 0-9 16,6-3 0-16,-6 3 11 0,4 0-11 0,6-7 10 0,-7 7-10 16,1-3 0-16,-1 3 8 0,0-3-8 0,-3 3 0 15,-4 3 0-15,4-3 0 0,-3 3 8 0,-1-3-8 16,-3 7 0-16,3-7 0 0,0 0 0 0,-3-7 0 15,3 4 0-15,-3 3 8 0,3-3-8 0,0-3 0 16,-3 6 20-16,7-3-3 0,0-4 0 16,-4 7 0-16,0-9-7 0,1 9-2 0,-1-3 0 0,4 3 0 15,-4-3 20-15,-3-4 3 0,3 7 1 0,0-3 0 16,-3 3-32-16,0 0-12 0,-8 0 1 0,8 0 0 16,-4 3 11-16,4-3 14 0,-4 7-3 0,1-4-1 15,-1 0-10-15,-3-3-11 0,3 0 3 0,-4 0 0 16,-6 6 8-16,3-6 0 0,0 3 0 0,-3-3 0 15,3 0 0-15,0 0 0 0,4 0 0 0,-4-3 0 0,4-3 0 0,-4 6 0 16,7 0 0-16,1 0 8 0,-5-3-8 0,1 3 0 16,0-3 0-16,-1-4 0 0,5 7 15 0,-1 0-2 15,-3 0 0-15,-1 0 0 0,1 0-13 0,0 0 0 16,-4 7-12-16,0-7 12 0,-3 3 0 0,-1-3 0 16,1-3 0-16,-1 3 0 0,-6-7 0 0,3 7 11 15,0 0-3-15,0 0-8 0,1 0 22 0,-1-3-2 16,-4 3-1-16,1 0 0 0,3-6 2 0,-4 3 1 15,1 3 0-15,0 0 0 0,-1-6-2 0,1 6 0 16,-1 0 0-16,1 0 0 0,0 0-20 0,3 0 0 16,0 0 0-16,-11 0 8 0,4 0-8 0,7 0 0 0,-10 0 0 0,-4 0 0 15,0 0 0-15,0 0 0 16,7 0 0-16,4 6 0 0,-4-3 0 0,0-3 0 0,-7 0 0 0,7 6 0 16,0-6 0-16,-7 0 0 15,0 0 0-15,10 0 0 0,-2 0 0 0,2 0 9 0,-3 0-9 0,4 0 0 16,-4-6 12-16,0 6-4 0,-7 0 0 0,10 0-8 15,-3 6 0-15,1-6 0 0,2-6 0 0,1 3 0 16,-4 6 0-16,3-3 0 0,-3 6 0 0,4-6 0 16,-11 0 0-16,7 0 0 0,4 0 0 0,-11 0 0 15,7 3 0-15,-7-3 0 0,10 0 0 0,-10 0 0 16,14 0 0-16,-14 0 0 0,4 0 0 0,-4 0 0 16,7 0 0-16,-7 0 0 0,0 0 0 0,0 0 0 15,7 0 0-15,-7 0 0 0,11 0 0 0,-11 0 0 16,0 0 0-16,7 0 0 0,3 0 0 0,-10 0 0 0,0 0 0 15,7 7-12-15,0-4 0 0,0 0 0 16,4-3-52 0,-7 0-11-16,-4 0-1 0,10 0-1 0,1 6-119 0,-4-6-24 0,3 0-5 0</inkml:trace>
  <inkml:trace contextRef="#ctx0" brushRef="#br0" timeOffset="7513.365">12552 4301 1036 0,'0'0'46'0,"-11"0"10"0,-3 6-45 0,0-6-11 0,-4 3 0 0,4-3 0 16,0 13 76-16,4-13 14 0,-1 6 2 0,0 3 1 15,4-6-93-15,0 4 0 0,7-7-17 0,0 0 1 32,-7 3-15-32,7-3-3 0,0 0-1 0,0 0 0 0,0 0 35 0,0 0 0 0,11-10 12 0,-4 10-3 15,0-3 35-15,4-3 8 0,-1-3 0 0,1 9 1 16,3 0-1-16,-4-13 0 0,5 13 0 0,-1 0 0 16,0-3-28-16,3 3-7 0,1 0-1 0,3 0 0 15,-3 0-5-15,3 3-2 0,4-3 0 0,-1 13 0 16,5-13-1-16,-5 0-8 0,8 6 12 0,0-6-4 15,0 0 24-15,-1 0 4 0,8-6 0 0,0 6 1 16,0-13-4-16,3 13-1 0,-3-3 0 0,0-6 0 16,3 2-10-16,0 4-2 0,-3 0-1 0,0-3 0 15,0 3 1-15,-4 3 1 0,4-10 0 0,-4 1 0 0,0 9 4 0,4-10 1 16,-4 10 0-16,4-9 0 0,0 6-12 0,0 0-2 16,0-4-1-16,-1 7 0 0,1-3 0 0,-3 3 0 15,2 0 0-15,1-9 0 0,-4 3-11 0,-3 6 0 16,3-7 0-16,-3 1 8 0,4 6-8 0,-1-3-14 15,-7 3 3-15,0 0 1 0,4 0 10 0,0 0 12 16,-1 0-2-16,1 0-1 0,-7 0-9 0,3 0 0 16,-3 0 0-16,0 3 0 0,-4-3 8 0,-4 0-8 15,1 0 8-15,0 6-8 0,-1-6 17 0,-6 0-1 16,3 7-1-16,-3-14 0 0,-1 7-3 0,1-6 0 16,-1 6 0-16,1 0 0 0,-4 0-12 0,0 0 8 0,4-3-8 15,-4 3 0-15,0-6 0 0,3 3 8 16,1-7-8-16,-4 10 0 0,0-3 0 0,4-3 0 0,-4 6 0 0,0-3 0 15,-4 3-15-15,4 0-2 0,4 0-1 0,-4 0 0 32,-7 0-88-32,0 0-18 0,7 0-3 0,-7 0-786 0</inkml:trace>
  <inkml:trace contextRef="#ctx0" brushRef="#br0" timeOffset="33216.464">10001 5828 172 0,'-3'0'16'0,"-1"-3"-16"16,-3-4 0-16,0 7 0 0,4-3 164 0,-4-3 31 16,-1 6 5-16,1 0 2 15,0 0-102-15,-3 0-20 0,6 0-4 0,1 0 0 0,3 0-25 0,-7 0-5 16,3 0-1-16,4 0 0 0,0 0-9 0,-7 0-1 0,0 0-1 0,7 0 0 16,0 0 10-16,0 0 3 0,0 0 0 0,0 0 0 15,0 0-9-15,0 0-2 0,0 0 0 0,0 0 0 16,0 0-19-16,0 0-4 0,11 0-1 0,-1-3 0 15,1-3 0-15,3 6 0 0,4 0 0 0,-1 0 0 16,4 0 0-16,0 0 0 0,4 6 0 0,3-6 0 16,-3 3-3-16,3-3-1 0,4 0 0 0,3 6 0 15,8-3-8-15,-5-3 8 0,1-3-8 0,0 3 8 16,3 0-8-16,1 0 0 0,-4 0 0 0,-1 0 0 16,1-6 0-16,4 6 0 0,-1-3 0 0,0-3 0 15,-7 6 0-15,8-7 0 0,6 1 0 0,1 3 8 0,-12-3-8 16,8 6 12-16,0 0-12 0,3-3 12 0,1-7 6 0,-4 10 2 15,-7-3 0-15,6-3 0 16,12 3-11-16,-8-4-1 0,-6 7-8 0,2 0 12 0,5-3-12 0,-1 0 11 16,4 3-11-16,-3-6 10 0,-8 6-10 15,4-3 0-15,-4 3 0 0,0-7 0 0,4 7 0 0,-3-9 0 16,-1 9 0-16,0 0 0 0,-6-3 8 0,-1 0 0 16,4 3 0-16,-8 0 0 0,1 0 10 0,0 0 2 15,0 0 0-15,-4 0 0 0,-3 0 3 0,3 0 1 16,-4-7 0-16,5 7 0 0,-5 7-24 0,5-7 0 15,-5 0 0-15,4-7 0 0,4 7 0 0,-4 0 0 16,1 0 0-16,-1 0 0 0,-3 0 0 0,-1 0 0 16,1-3 0-16,0 3 0 0,-1 0 0 0,5 0 0 15,-8 0 0-15,0 0 0 0,0 0 11 0,0 0-3 0,-3-6 0 0,3 6 0 16,4 0-8-16,-4 0-14 0,4 6 3 0,-4-6 1 16,3 3 10-16,1-3 0 0,3 0 0 0,1 0-8 15,2 0 8-15,-2 0 14 0,-5 0-3 0,1 0-1 16,3 0-10-16,-3 0 10 0,3 0-10 0,-3 0 10 15,3 0-2-15,-3 0-8 0,-1-3 12 0,-2 3-4 16,-1 0 0-16,0 0-8 0,0 0 12 0,0-6-4 16,0 6 0-16,-3 0 0 0,3 0 0 0,0 0 0 15,-3 0-8-15,0 0 0 0,-1 0 9 0,8 0-9 16,0 0 11-16,-4 0-3 0,-3-3 0 0,-1 3 0 16,4 0 9-16,4 0 2 0,-4-6 0 0,4 6 0 15,0 0-19-15,-4 0 0 0,3 0 0 0,1-7 0 16,-4 7 0-16,4 0 0 0,-4-6-12 0,0 6 3 15,0 6 9-15,-3 1 11 0,0-7-3 0,3 0 0 0,-3 0 0 16,-4 0 0-16,0 0 0 0,0 0 0 0,0 0 0 0,0 0 0 16,-3 0 0-16,3 0 0 0,-4 0 7 0,1 0 1 15,-4 0 0-15,4 0 0 32,-1 0-8-32,1 0 0 0,-1-7-8 15,1 1 12-15,3 6-12 0,-3 0-13 16,-4 0 2-16,3 0 1 0,-3 6 19 0,4-6 4 0,-11 0 1 0,11 0 0 0,-11 0 5 0,0 0 1 0,0 0 0 0,7 7 0 0,-7-7-20 0,0 0 0 15,0 0-11-15,0 0 11 0,0 0 0 0,0 0 9 16,0 0 1-16,0 0 0 0,0 0-10 0,0 0 0 16,0 0 0-16,0 0 0 0,0 0 12 0,0 0-4 15,0 0 0-15,0 0 0 0,0 0-8 0,0 0 0 16,0 0 0-16,0 0 0 0,0 0 0 0,0 0 0 0,0 0 0 0,0 0 0 16,0 0 0-16,0 0 0 0,0 0 0 0,0 0 0 15,0 0-15-15,0 0 2 0,0 0 0 0,3 0 0 31,1 9-103-31,3-3-20 0,-7-6-4 0,3 13-577 0,1-1-116 0</inkml:trace>
  <inkml:trace contextRef="#ctx0" brushRef="#br0" timeOffset="34490.592">17046 5778 1234 0,'0'0'55'0,"0"0"11"0,0 0-53 0,0 0-13 16,0 0 0-16,4 6 0 0,-1-3 48 0,4 3 6 15,-3 1 2-15,6-1 0 0,1-3-32 0,3 6-7 16,0 1-1-16,4-7 0 0,7-3-16 0,-1 9 0 15,8-9 0-15,3 0 0 0,4 0 0 0,3 0 0 16,4 0 0-16,4 0 0 0,-1 0 0 0,4 0-16 16,0-3 4-16,3-3 0 0,4 6 12 0,-3-6 16 15,3-1-3-15,3-2-1 0,4 9 7 0,7-9 1 16,-3 9 0-16,3-13 0 0,4 13-12 0,-1-9-8 16,4 6 12-16,8-7-12 0,-1 7 29 0,3-3-1 0,5-4 0 15,-1 10 0-15,0-6 8 0,0 0 0 16,4-4 1-16,-7 10 0 0,3-3-18 0,0-3-4 0,11 3-1 0,-3 0 0 15,-8-4-1-15,7 7 0 0,-3 0 0 16,-4-3 0-16,0-3-5 0,-6 6 0 0,-5 0-8 0,1 0 12 16,0 0 3-16,-1 0 0 0,-6 0 0 0,-8 0 0 15,5 0 4-15,-8 0 1 0,0 0 0 0,-4-3 0 16,4 3-2-16,-3-6 0 0,-1 6 0 0,1 0 0 16,-8-7 3-16,1 1 1 0,-1 6 0 0,0-3 0 15,1-3-3-15,-1 6-1 0,-3 0 0 0,-3 0 0 16,-8-3-18-16,4 3 0 0,7 0 0 0,-11 0 0 15,-3 3 0-15,-7-3 0 0,6 9-8 0,-6-9 8 16,-4 13 0-16,1-13 0 0,-5 9-8 0,5-3-663 16,-1 4-132-16</inkml:trace>
  <inkml:trace contextRef="#ctx0" brushRef="#br0" timeOffset="49782.638">7705 7505 1522 0,'0'0'68'0,"0"0"13"0,0 0-65 0,-11-9-16 16,4 9 0-16,0-3 0 0,7 3 49 0,0 0 7 16,0 0 0-16,-11-6 1 0,11 6-41 0,0 0-16 15,-7 6 11-15,7-6-11 0,0 0 0 0,-10 3 0 16,10-3 0-16,0 0 0 0,0 0-11 0,0 0 11 16,0 0-10-16,0 0 10 0,-4 13 0 0,4-13 0 15,0 0 0-15,7 6 0 0,-7-6 50 0,7 3 3 16,4-3 1-16,3 0 0 0,4-3 15 0,-1-3 3 15,1 2 1-15,3 1 0 0,4-3-13 0,3 6-4 16,0-9 0-16,4 9 0 0,-4-3-27 0,8-4-5 16,-1 1-2-16,0 0 0 0,4 6-10 0,-4-10-1 15,7 7-1-15,1-3 0 0,-4 3-10 0,6 3 12 0,-9-10-12 16,3 10 12-16,-1 0-3 0,-2 0 0 16,-1 0 0-16,-3-3 0 0,-1 3 2 0,-2-6 0 0,-1 6 0 15,-3 0 0-15,-4-6 2 0,0-1 1 0,4 7 0 0,-1-3 0 16,-6-3 5-16,0 6 1 0,6-9 0 0,-10 9 0 15,4-4-20-15,-4 4 0 0,0-3 0 0,-3-3 0 16,-1 6 0-16,1 0 0 0,-11 0 0 0,4 0 0 16,3-3-15-16,-7 3-6 0,0 0-2 0,0 0 0 31,0 0-161-31,0 0-33 0</inkml:trace>
  <inkml:trace contextRef="#ctx0" brushRef="#br0" timeOffset="50529.242">10241 7593 1785 0,'0'0'39'0,"0"0"8"0,-10 0 1 0,3 0 4 0,-4 0-42 0,4-3-10 16,-4 3 0-16,4 0 0 0,0-3 17 0,7 3 2 15,0 0 0-15,-3-6 0 0,-4 3-7 0,7 3-2 16,-4-7 0-16,4 7 0 0,-3-3 22 0,3 3 5 16,-4-9 1-16,4 9 0 0,0 0-29 0,0 0-9 15,0 0 0-15,0 0 0 16,0 0 37-16,0 0 1 0,0 0 0 0,0 0 0 0,7 0 1 0,0-10 0 15,0 10 0-15,4-3 0 0,-1 3 9 0,8-6 1 16,3 6 1-16,4-3 0 0,3 3-2 0,0-3-1 16,4-4 0-16,7 7 0 0,10 0-11 0,-3-3-1 15,-7-3-1-15,3 6 0 0,8 0-18 0,-5-9-3 16,-2 9-1-16,-4-4 0 0,3 1-12 0,4-3 8 0,0 3-8 0,-4-3 0 16,-10 3 8-16,7-4-8 15,3 7 0-15,-3-3 9 0,-8 0-9 0,1-3 0 0,-4 3 0 0,4-4 0 16,-4 4 9-16,-3-3-9 0,-7 3 10 0,-1-7-10 15,1 10 24-15,-4-3-2 0,0-3 0 0,0 6 0 16,4-3-22-16,-7 3 0 0,-4-3 0 0,0-4 0 16,-7 7 0-16,7 0 0 0,0 0 0 0,-7 0 0 15,0 0 0-15,0 0 0 0,0 0 0 0,0 0 0 32,0 0-35-32,0 0-11 0,0 0-2 0,0 0-1 15,0 0-88-15,0 0-18 0,0 0-3 0,0 0-915 0</inkml:trace>
  <inkml:trace contextRef="#ctx0" brushRef="#br0" timeOffset="68683.941">4336 8772 1652 0,'0'0'36'0,"0"0"8"0,0 0 2 0,0 0 0 0,0 0-37 0,0 0-9 0,0 0 0 0,0 0 0 16,0 0 16-16,0 0 0 0,7 0 1 0,-7 0 0 15,7 0-5-15,-4-3 0 0,4-3-1 0,-7 6 0 16,7 0 2-16,0-3 1 0,4-3 0 0,-7 6 0 0,3 0-14 0,-7 0 11 16,0 0-11-16,14 0 10 0,-11 0 9 0,8 0 1 15,-11 0 1-15,0 0 0 0,3 0 28 0,8 0 6 16,0 6 1-16,-11-6 0 16,0 0-7-16,7 0-1 0,7 0 0 0,0 0 0 0,-4 0-6 0,5-6-2 15,-1 6 0-15,3 0 0 16,-3-4-16-16,4 1-4 0,0-3-1 0,6 6 0 0,-10 0-9 0,8 0-2 15,-5-3 0-15,1 3 0 0,0 3-8 0,-1-3 0 16,1 0 0-16,-1 0 0 0,1 0 0 0,-4 6 0 16,7-6 0-16,1 0 0 0,-8 0 0 0,7 0 10 15,4 0-10-15,-8 0 10 0,1 0 10 0,6 0 1 16,-6 0 1-16,3 0 0 0,4-6 7 0,-4 6 2 16,4 0 0-16,-4 0 0 0,7 0-5 0,0 0-1 0,-6-3 0 15,2 3 0-15,1 3-25 0,0-3 0 0,-4 0 0 0,4 0 0 16,-4 0 0-16,0 0 0 0,-3 0 0 0,3 6 8 15,-4-6-8-15,5 0 0 0,-1 0 0 0,-4 0 0 16,4 3 0-16,1 1 0 0,-5-4 9 0,1 0-9 16,7 0 8-16,-11 0-8 0,7 6 10 15,-7-6-10-15,7 3 29 0,-7-3 0 0,7 0 0 0,-3 0 0 16,-4 0-29-16,4 6 0 0,-1-6 0 0,1 3 0 16,-7-3 0-16,6 0 0 0,-3 7 0 0,4-7 0 15,-7 3 12-15,3-3-3 0,0 3-1 0,0-3 0 16,0 0-8-16,4 0 0 0,-4 0-10 0,7 0 10 15,-10 0 0-15,6 0 0 0,-3 0 0 0,4 0 0 16,-4 0 0-16,0 0 0 0,0 0 0 0,4 0 0 16,0 0 0-16,-1 0 0 0,8 0 0 0,-11-3 0 15,-3 3 9-15,6 0-1 0,1-3-8 0,0-4 12 0,-1 7-12 16,1 0 0-16,3-3 8 0,-7-3-8 0,7 6 0 0,-3 0 11 16,0 0-11-16,-1 0 10 0,-3 0-10 0,4 0 8 15,-7-3-8-15,3 3 8 0,0 0-8 0,0 3 0 16,-4-3 0-16,5 0 0 0,2 6 0 0,-6-3 8 15,3-3-8-15,-4 0 8 0,5 0-8 0,-1 0 0 16,0 0 0-16,3 0-11 0,-6 0 11 0,7 0 0 16,3 0 0-16,-7 0 0 0,7-3 0 0,-7-3 0 15,7 6 0-15,-6 0 0 0,2-3 0 0,1 3 0 16,-1-6 0-16,1 6 8 0,0 0-8 0,-1 0 0 16,-3 0 0-16,1 0 8 0,6 0-8 0,-11 6 0 15,8-3 0-15,-4-3 0 0,4 6 0 0,-8-3 0 0,8-3 0 16,-4 7 0-16,4-7 0 0,-4 0 0 0,7 3 0 15,-10-3 0-15,6 0 0 0,1-3 0 0,3 3 0 0,0 0 11 16,-3 0-11-16,6-7 12 0,-2 14-12 0,-1-14 12 16,4 7-12-16,-4 0 0 0,0 0 9 0,4 0-9 15,-8 0 0-15,8 0 0 0,-4 0 0 0,4 0 8 16,-4 7-8-16,0-4 0 0,0 0 0 0,7-3 0 16,-10 0 0-16,3 6 0 0,0-3 0 0,4 4 0 15,0-4 0-15,0-3 0 0,-4 0 0 0,3 0 0 16,8 0 0-16,-4 0 0 0,-3 0 0 0,3 0 0 15,4 0 0-15,-7 0 0 0,3 0 0 0,0-3 0 16,0-4 0-16,1 7 9 0,-1 0-9 0,-3 0 0 16,-1-3 10-16,1 3-10 0,3 0 8 0,4 0-8 15,-11 0 0-15,7 0 0 0,0 3 0 0,-3-3 0 16,3 7 0-16,4-4 0 0,-7-3 0 0,3 0 0 0,0 3 0 0,1 3 0 16,-1-3 0-16,-4-3 0 15,1 0 0-15,3 7 0 0,-3-4 0 0,3-3 0 0,-7 0 0 0,4 0 0 16,3 0 0-16,-6 0 0 0,2 0 0 0,1 0 0 15,0 0 8-15,-1 6-8 0,5-3 0 0,-5-3 0 16,4 3 0-16,-3-3 8 0,0 6-8 0,-4-2 0 16,0-4 0-16,0 0 0 0,0 6 0 0,4-3 0 15,-4-3 0-15,1 6 0 0,-5-6 0 0,4 0 0 16,0 3 0-16,1-6 0 0,-5 3 0 0,4-6 0 16,4 6 0-16,-4 0 0 0,4-3 8 0,-4 3-8 15,4 0 8-15,0 0-8 0,3-6 8 0,-4 6-8 16,5 0 8-16,-5 0-8 0,5 0 0 0,-8 0 0 0,0 0 0 15,4 6 0-15,-1-3 0 0,1-3 0 0,0 0 0 16,-4 0 0-16,4 6 0 0,-1-6 0 0,-3 3 0 16,1-3 0-16,-5 4 0 0,4-4 0 0,4 0 8 0,-4-4-8 15,4 4 0-15,0-3 0 16,3-3 0-16,0 6 0 0,0 0 0 0,1-9 0 0,-1 9 9 0,4-4-9 16,-4-2 0 15,0 3 9-31,4 0-9 0,-4-3 0 0,0 6 11 0,0-3-11 0,1-4 10 0,-5 4-10 0,8-3 0 0,-4 3 8 0,-3 3-8 0,7-3 0 15,3 3 0-15,0-7 0 0,-6 7 0 0,2-3 0 16,-3-3 0-16,4 6 0 0,-4 0 0 0,-3 0 0 16,0 0 0-16,0 0 0 0,3 0 0 0,0 0 0 15,-10 6 0-15,6-3 0 0,1-3 0 0,3 0 0 16,-7 0 0-16,4 0 0 0,0 0 0 0,-1-3 0 0,5 3 0 0,-5 0 0 16,-2 0 0-16,2 3 0 0,8-3 0 0,-4 0 0 15,-7 7 0-15,1-4 0 0,6-3 0 0,-4 3 0 16,5 3 0-16,-5-6 0 0,-2 3 0 0,-1-3 0 15,7 7 0-15,-7-4 0 0,0 3 0 0,-3-3 0 16,7 0 0-16,-1-3 0 0,-3 6 0 0,4-6 0 16,0 4 0-16,3-4 0 15,7 0 0-15,-6 0 8 0,-12 0-8 0,8 0 0 0,10 0 10 0,-7 0-10 16,-3 0 10-16,0 0-10 0,0 0 8 0,-1-4-8 16,4 4 0-16,-3 4 0 0,-4-8 0 0,4 4 8 15,-4 0-8-15,0-6 0 0,0 6 8 0,1 0-8 16,-1 0 11-16,0 0-11 0,-3 0 0 0,3 0 0 0,0 0 0 0,-3 6-12 15,3-6 12-15,-4 0 0 0,5 0 0 0,-5 0 0 16,-3 0 0-16,0 0 0 0,1 4 0 16,2-4 0-16,-3 0 0 0,4 0 0 0,0 0 0 0,-4 0 0 15,3 0 0-15,-3 0 8 0,1 0-8 0,-1 0 0 16,0 0 14-16,0 0-4 0,-4-4-1 0,1 4 0 16,0-6-9-16,-1 6 0 0,1 0 0 0,-4-3-11 15,0 3 24-15,3-3 5 0,1 3 1 0,-4 0 0 16,0-6-19-16,0 6 0 0,0 0 0 0,0 0 0 15,0 6 0-15,-7-6 0 0,7 0 0 0,-7 0 0 16,8 3 0-16,-8-3 0 0,0 0 0 0,7 0 0 16,-7 0 0-16,0 0 0 0,0 0-13 0,7 3 5 15,-7-3 8-15,0 0 0 0,0 0 0 0,0 0 0 16,0 0-16-16,7-3-2 0,0 3 0 0,0 0 0 16,-7 0-58-1,3-3-11-15,-3 3-2 0,7-6-1 0,0 6-126 0,0-3-26 0</inkml:trace>
  <inkml:trace contextRef="#ctx0" brushRef="#br0" timeOffset="96309.579">24776 11303 0 0,'0'0'0'0,"-11"0"0"0,0 0 0 0,-3 0 0 15,0 0 166-15,0-6-34 0,0 6 28 0,0 0 4 16,-4 0-122-16,4 0-25 0,0 0-5 0,0-3 0 15,-4 3 16-15,4 0 4 0,0-4 1 0,3-2 0 16,-3 6 54-16,4-3 10 0,-1-3 3 0,1 6 0 16,-1-3-20-16,4-1-4 0,-4-2-1 0,4 6 0 15,0-9-18-15,0 9-3 0,0 0-1 0,0 0 0 16,0 0 1-16,0 0 0 0,0 0 0 0,0 0 0 0,0 0-3 0,7 0-1 16,0 0 0-16,-7 0 0 0,0 0-14 0,0 0-4 15,7 0 0-15,0 0 0 0,0 0-10 0,0 0-2 16,0 0-1-16,0 0 0 0,0 0-3 0,0 0 0 15,0 0 0-15,0 0 0 0,0 0-2 0,0 0-1 16,10 0 0-16,1 0 0 0,-1 0-3 0,5 0-1 16,-1 0 0-16,7 0 0 0,-4 0 10 0,5 6 1 15,2-6 1-15,1 0 0 0,-4 0 0 0,4 0 0 16,0 0 0-16,-1 3 0 0,4-3-5 0,1 0 0 16,-5 0-1-16,8-3 0 0,-4 3 3 0,8-6 1 15,-1 6 0-15,4 0 0 0,0 0 0 0,3-3 0 16,0 3 0-16,4-7 0 0,3 7-7 0,-3 0-2 15,4 0 0-15,6 0 0 0,-3 0-2 0,7 0 0 0,4 0 0 0,-1 0 0 16,4 0-8-16,-3 0 0 0,-1 0 0 0,4 7 8 16,4-7-8-16,-4 3 0 0,0-3 0 0,-4 0 0 15,4 9 0-15,-3-9 0 0,-4 6 0 0,0-2 0 16,3-1 0-16,-3 3 0 0,0-3 0 0,0 3 0 16,-3-2 12-16,-5-1-4 0,1 3 0 0,-3-3 0 15,-1 3 1-15,-3-3 0 0,3-3 0 0,-6 0 0 16,3 7-9-16,-1-4 10 0,-2 0-10 0,-1-3 10 15,0 0-10-15,-3 6 0 0,-3-6 0 0,-1 0 0 16,-3 0 0-16,-4 3 0 0,0-3 0 0,-3 0 0 16,3 0-11-16,-7 0-1 0,0 0 0 0,0 0 0 15,-3 0-6-15,3 0-2 0,0 0 0 0,-3 0 0 16,-4-3-12-16,4 3-4 0,-1-6 0 0,-2 6 0 16,-1-3-68-16,0 0-13 0,-7-4-3 0,7 7-554 15,-4-3-110-15</inkml:trace>
  <inkml:trace contextRef="#ctx0" brushRef="#br0" timeOffset="100006.577">2847 12372 403 0,'0'0'36'0,"3"-3"-36"16,-3-6 0-16,11-1 0 0,0 7 124 0,-8-3 19 15,1 0 3-15,3-4 1 0,-7 4-72 0,3 3-15 16,4-7-2-16,-7 7-1 0,-7-3-9 0,7 6-1 15,0 0-1-15,-3-3 0 0,3-3-15 0,0 6-3 16,0 0-1-16,-7-4 0 0,0-5-11 0,-4 9-1 16,0-3-1-16,8-3 0 0,-8 6 37 0,4 0 7 15,-7-3 2-15,4 3 0 0,-1 0-7 0,-3 0-1 16,0-7 0-16,0 7 0 0,-7 0-1 0,6 0-1 0,-6 7 0 16,0-4 0-16,3-3-6 0,-6 0 0 0,-1 6-1 0,-7-3 0 15,4-3-11-15,-7 6-3 0,0-3 0 16,-1 1 0-16,-3 2-9 0,-3-3-3 0,3 6 0 0,4-5 0 15,-4 2-9-15,4-3-8 0,0 3 12 0,-1-3-12 16,1-3 12-16,0 7-12 0,7-7 12 0,-8 3-12 16,5-3 25-16,2 0-1 0,-6 0-1 0,3 3 0 15,4-3-7-15,-4 0-2 0,4 6 0 0,3-3 0 16,-6-3-14-16,2 0 0 0,8 0 8 0,-3 7-8 16,-1-4 0-16,4-3 0 0,3 0 0 0,-3 6 0 15,7-3 9-15,-7 0-9 0,7-3 8 0,-8 0-8 16,8 7 11-16,4-4-3 0,-4-3-8 0,3 6 12 15,0-3 11-15,1-3 1 0,6 6 1 0,-6-3 0 16,-4-3 7-16,7 0 0 16,3 4 1-16,-7-4 0 0,8 6-15 15,-8-3-3-15,4-3-1 0,4 0 0 0,-1 6-4 0,-3-3-1 16,4-3 0-16,3 0 0 0,-7 4-9 0,3 2 0 0,-7-3 0 0,8 6 0 16,3 1 0-16,-7-1-12 0,3 1 4 0,-3-1 8 0,4-3-8 0,-1 13 8 15,4-6 0-15,0 5 0 0,-7 4 0 0,7 0-11 16,0-3 11-16,0 3-8 0,0 6 8 0,7-3 0 15,-3 7 0-15,-4-1-8 0,3 1 8 0,4-1 0 16,-3 3 0-16,3-2 0 0,-4 5 0 0,5-2-8 16,-5 6 8-16,-3-1-8 0,4 4 8 0,3 0 0 15,-4-3 8-15,4 3-8 0,-3 0 0 0,-4 6 0 16,10-6-10-16,-10 6 10 0,4-6 0 0,3 9 0 16,-7 1 8-16,3-1-8 0,4 3 0 0,-3-2 0 0,0-1 0 0,3 0 0 15,-4-6 0-15,4 7 0 0,-3-4 0 0,-1 0 0 16,4-3 0-16,4 3 0 0,-8 3 0 0,4 1 0 15,-3-10-8-15,0 6 8 0,3-9 0 0,-7-1 0 16,3-5 0-16,4 6 11 0,-3-7 0 0,-4-3 0 16,0 7-11-16,0-3 8 0,0-1-8 0,0 4 8 15,-4-4 0-15,4 7-8 0,-7-7 12 0,4 4-4 16,3-3-8-16,-7-4-17 0,3 0 4 0,4 1 1 16,-4-10 12-16,-3 9 13 0,4-9-2 0,-4 0-1 15,3 0-10-15,4-3 0 0,-7 3 0 0,4-10 8 16,-1 7 10-16,-3-7 2 0,7-2 0 0,-3-1 0 15,3 1-20-15,0-1 0 0,-7-6 0 0,7-3 0 16,0 0 15-16,0 0 2 0,0 0 1 0,0 0 0 0,0 10 6 0,0-10 2 16,0 0 0-16,0 0 0 15,0 0-12-15,0 0-2 0,0 0-1 0,0 0 0 0,0 0 0 0,7 0 0 16,-7 0 0-16,0 0 0 0,3 6-11 0,8-3 10 16,-1 0-10-16,1-3 10 0,-1-3-10 0,5 6 0 15,-1-3 0-15,0 0 0 0,3-3 0 0,-2 3 0 16,2 0 0-16,4 0 8 0,1 0-8 0,2 0 0 15,-3-3 0-15,-3-3 0 0,14 6 0 0,-8 0 0 16,-6-4 0-16,7-2 0 0,3 6 0 0,-3-3 0 16,-1-3 0-16,1 6 8 0,0-3-8 0,-1-7 0 15,5 10 9-15,2-3-9 0,-6-3 0 0,7 3 9 16,-4-4-9-16,4 4 0 0,-4-6 11 0,4 9-11 31,0-10 10-31,-1 10-10 0,5-3 8 0,-1-6-8 0,-7 9 0 0,4-3 0 0,3 3 0 0,0 0 0 0,-6 0 0 16,2 0 0-16,-6 3 0 0,3-3 11 15,-3 0-11-15,-4 3 10 0,0 3-10 0,-7-3 0 0,4-3-12 0,0 10 12 16,-4-1-19-16,-4-6 4 0,1 7 1 0,-4-4 0 31,4-3-144-31,-1 10-29 0,-3-4-5 0,-3-3-1038 0</inkml:trace>
  <inkml:trace contextRef="#ctx0" brushRef="#br0" timeOffset="118724.166">9063 9713 748 0,'0'0'33'0,"0"0"7"0,0 0-32 0,-4-3-8 0,1-6 0 0,3-1 0 15,3 1 320-15,1 2 63 0,-4 1 12 0,3-3 2 16,4-1-276-16,-3 7-55 0,3-6-11 0,-3-1-3 16,-4 10-5-16,0 0-2 0,3-3 0 0,1-6 0 15,-1-1-13-15,-3 7-2 0,0 3-1 0,0-6 0 16,0 6 10-16,0 0 1 0,0 0 1 0,-3-12 0 0,-1 8 7 0,4 4 0 16,0-6 1-16,0 6 0 15,0 0-16-15,-3-9-3 0,3 9-1 0,0 0 0 0,0 0 9 0,0 0 2 16,0-7 0-16,0 7 0 0,0 0-29 0,0 0-11 15,0 0 8-15,0 0-8 0,0 0 0 0,0 0 0 16,0 0 0-16,0 0 0 0,0 7 0 0,0 2 0 16,0 10 0-16,0-7 0 0,-4 1 0 0,4 6 0 15,-3-7 0-15,-1 7 0 0,0 3 0 0,1-3 0 16,-1 0 0-16,1-4 0 0,-1 4 0 0,1 0 0 16,-1-3 8-16,1 3-8 0,3-7 0 0,0 10 12 15,0-6-12-15,0-4 12 0,0 1-12 0,3 6 0 16,1-7 0-16,-1-2-11 0,1 2 11 0,-4-2 0 0,3 8 10 15,4-5-10-15,-7-4 10 0,4 1-10 0,0-1 10 16,-1 1-10-16,-3-4 0 0,4 3 0 16,-4 1 0-16,0-7 0 0,0 6 0 0,0 1 0 0,0-10 0 0,0 0 0 15,0 0 9-15,0 0-1 0,0 0 0 16,0 0 0-16,0 0 4 0,0 0 0 0,0 0 0 0,0 0 0 16,0 0 4-16,0 0 0 0,0 0 1 0,0 0 0 15,0 0-4-15,0 0-1 0,10 0 0 0,-3-4 0 16,4 4-12-16,-4-6 11 0,3 6-11 0,1 0 10 15,-4 0-10-15,7-3 12 0,-3 3-12 0,3 0 12 16,4-6-12-16,-1 6-9 0,4-3 9 0,4 3-13 16,0 0 13-16,3 0 0 0,4 0 0 0,-4 3 0 15,7 3 0-15,4-3-9 0,0 3 9 0,0-2 0 16,-1-4 0-16,5 9 0 0,3-9 0 0,3 3-8 16,4 3 8-16,0-2 0 0,7 2 0 0,0-3 0 15,0 9 0-15,3-12 0 0,4 7 0 0,-3-4 0 0,3-3 0 0,0 0 0 16,3 6 0-16,4-6 0 0,-3 0 0 0,3 0 0 15,-7 0 0-15,7 0 0 0,7 0 0 0,-3 0 0 16,-7 0 0-16,3 3 8 0,3-3-8 16,1 0 0-16,3 7 0 0,0-4 0 0,-3 0 0 0,3-3 0 15,0 6 0-15,0-3 0 0,-3-3 0 0,-1 0 0 16,1 0 0-16,-4 7 0 0,-3-4 8 0,-4-3-8 16,-4 3 10-16,1 3-10 0,-8-6 0 0,4 0 0 15,0 3 0-15,-4-3-10 0,-3 0 10 0,-3 0 0 16,-1 0 0-16,-3 0 0 0,-4 0 0 0,1 0 0 15,-8 0 0-15,0 0 8 0,-3 0-8 0,0 0 0 0,-1 0 0 0,-6 0 8 16,3 0-8-16,-3 0 0 0,0 0 0 0,-4 0 0 31,0 0 0-31,0 6 0 0,-3-2 0 0,0-4 0 0,-4 0 0 0,3 0 0 0,-3 0 0 0,4 0 0 16,-4 0 0-16,0 0 0 0,0 0 0 0,-3 0 8 16,0 0-8-16,-1 0 0 0,-3 0 0 0,0 0 0 15,-7 0 0-15,11 0 0 0,-11 0 0 0,0 0 8 16,7 0-8-16,-7 0 0 0,7-4 8 0,-7 4-8 15,0 0 0-15,11 0 8 0,-4-6-8 0,0 6 0 16,0-3 0-16,0 3 8 0,0-9-8 0,0 9 0 16,-4-3 0-16,4-4 0 0,-3-2 0 0,3 6 8 15,-3-7-8-15,-1 7 0 0,1-3 0 0,3-4 8 16,-4 7 7-16,1-6 1 0,3 0 1 0,-4-1 0 16,1-2-6-16,-1 2-2 0,1 1 0 0,-1-4 0 15,1 1-1-15,-4-1-8 0,3-3 12 0,1 4-4 0,0 3-8 16,-1-7 10-16,1 0-10 0,-1 4 10 0,1-1-10 0,-4-6 8 15,3 7-8-15,1-1 8 0,-4-3-8 0,3 4 0 16,1-7 9-16,-4 10-3 0,0-4-6 0,0 4 0 16,0 2 0-16,0-2 0 0,0 0 0 0,0 2 0 15,0 1 0-15,0 6 0 0,0-6-17 0,0 6 3 16,0 0 1-16,0 0 0 16,-7-3-43-16,7 3-8 0,0 0-1 0,0 0-1 15,-7 3-78-15,-4-3-15 0,4 9-3 0,-7-6-1184 0</inkml:trace>
  <inkml:trace contextRef="#ctx0" brushRef="#br0" timeOffset="189150.449">4780 16803 345 0,'0'0'31'0,"-7"0"-31"0,4 6 0 0,-12-6 0 16,5 0 209-16,-1 0 36 0,-3 4 7 0,4-4 2 15,-8 0-164-15,11 0-33 0,-11 0-6 0,4 0-2 16,4 0-21-16,-5 0-5 0,1 0-1 0,0 0 0 16,4 0 2-16,-4 0 0 0,3-4 0 0,0-2 0 15,-3 6 23-15,4 0 5 0,3-3 0 0,0 3 1 16,-4 0 9-16,11 0 2 0,0 0 0 0,0 0 0 15,-11-3-16-15,11 3-2 0,0 0-1 0,0 0 0 16,-7 0-23-16,7 0-5 0,0 0-1 0,0 0 0 16,0 0 6-16,0 0 1 0,7 6 0 0,-3 0 0 15,7-2-10-15,-1 5-1 0,1-9-1 0,3 3 0 16,0 3-1-16,0-2 0 0,4-4 0 0,-4 6 0 0,0-3-10 0,4-3 10 16,6 6-10-16,-10-3 10 0,7-3-2 15,-3 3 0-15,3-3 0 0,4 7 0 0,-4-7 1 0,7 0 0 16,4 0 0-16,-4 0 0 0,4 0 0 0,7-7 0 15,-4 7 0-15,0-3 0 0,4 3-9 16,7-3 10-16,-7 3-10 0,7 0 10 0,-7 3-10 0,-1 0 0 16,8-3 0-16,-3 0 8 0,-1 7-8 0,4-4 0 15,3-3 0-15,1 0 0 0,-5 6 0 0,5-3 0 16,-1-3 0-16,-3 0 0 0,0 0 0 0,3 0 0 16,-3 0 0-16,7 7 0 0,0-4 0 0,-4 0 0 15,-3-3 0-15,4 9 8 0,-1-9-8 0,-3 6 12 0,3-2-12 0,-6 2 12 16,-1-3-12-16,4-3 0 0,3-3 9 0,-6 3-9 15,2-6 0-15,1 6 0 0,4 0 0 0,6 0 8 16,-10 0-8-16,3-10 12 0,4 10-4 0,-3-9 0 16,-1 9-8-16,4-3 12 0,0 0-4 0,0-4 0 15,0 7-8-15,0 0 0 0,0-3 8 0,-8 3-8 16,5 0 0-16,-1 0 0 0,-3 3 0 0,3-3 8 16,-6 10-8-16,3-7 0 0,3 3 0 0,-7-3 0 15,1 3-8-15,-1-2-4 0,0 2 0 16,-3 0 0-16,3-6 36 0,-6 0 6 0,-1 6 2 0,0-6 0 15,1 4-32-15,-1-4 0 0,0-4-11 0,0-2 11 16,4 6 0-16,-3 0 16 0,-1-3 0 0,-3 3-1 16,6 0-3-16,-2 0 0 0,2-9 0 0,-9 9 0 15,2-4-12-15,5-2 9 0,-12 6-9 0,8 0 8 16,-4-3-8-16,1 3 0 0,2-6 0 0,1 6 0 16,-4 0 0-16,4 0 0 0,0-3 0 0,-4 3 0 0,0-3 0 0,-3 3 0 31,3 0 0-31,-3 0 0 0,0-7 0 0,3 7 0 0,-4 0 0 0,1 0 0 15,-4 0 8-15,0 0 0 0,-3 0 0 0,3 0 0 16,0-3-8-16,-3 3 0 0,3-6 0 0,-3 6 0 0,0 0 28 0,3 0 3 16,-4 0 1-16,5 0 0 0,2 0-32 0,-3 0 0 15,1 0 0-15,-1-3 0 0,0 3 0 0,0-7 0 16,0 7-13-16,0 0 4 0,4-3 9 0,0 3 11 16,-8 0-3-16,5-3 0 0,-5 3-8 0,4-6 0 15,-3 6 0-15,0 0 0 0,-1 0 0 0,1 0 0 16,0 0 0-16,-4 0 0 0,-4 0 8 0,8 0 0 15,-4 0 0-15,0 0 0 0,0 0 0 0,0 0 0 0,0 0 0 0,-3 0 0 16,3 0-8-16,0 0 10 0,0 0-10 0,-3 0 10 16,3 0-10-16,-3 0 0 0,3 0 9 15,-4 0-9-15,1 0 0 0,0 0 0 0,-1 0 0 0,1 0 8 16,-1 0-8-16,-3 0 0 0,-7 0 0 0,11 0 0 16,-4 0 0-16,0 0 9 0,-7 0-9 0,0 0 10 15,11 0-2-15,-11 0 0 0,0 0 0 0,0 0 0 16,0 0 1-16,0 0 0 0,7 0 0 0,-7 0 0 15,0 0-9-15,0 0 0 0,0 0 9 0,0 0-9 16,0 0 15-16,0 0-2 0,0 0 0 0,0 0 0 16,7-3-21-16,-7 3-5 0,0 0-1 0,0 0 0 15,0 0 0-15,0 0 0 0,0 0 0 0,0 0 0 16,0 0-14-16,0 0-4 0,0 0 0 16,0 0 0-16,0 0-105 0,0 0-22 0,0 0-4 0,0 0-988 15</inkml:trace>
  <inkml:trace contextRef="#ctx0" brushRef="#br0" timeOffset="191530.645">10633 16706 172 0,'0'0'16'0,"0"0"-16"16,-7 0 0-16,3 0 0 0,4 0 225 0,0 0 43 15,-10 0 8-15,6 3 1 0,4-3-135 0,0 0-27 16,0 0-6-16,0 0-1 0,-7 0-34 0,7 0-7 16,0 0-2-16,0 0 0 0,-4 0-45 0,4 0-10 15,8 0-2-15,2-3 0 0,-10 3-8 0,11 0 0 16,-1 0 0-16,4-3-11 0,0 3 11 0,1-6 0 15,-1 6 0-15,0 0-8 0,11 0 8 0,-8 0 0 16,1 0 0-16,-1 0-8 0,5 0 8 0,2-4 0 16,1-2 0-16,0 6 0 0,-8 6 0 0,8-6 0 0,10 0 10 0,-6 0-10 15,-5 0 16-15,8 0-4 16,7 0 0-16,0 4 0 0,-4-4 4 0,4 0 0 16,-1 6 0-16,5-3 0 0,6-3-8 0,-3 3 0 0,-7 3-8 0,7-3 12 15,7 4-12-15,0-4 8 16,-8 3-8-16,-2-3 0 0,3 0 0 0,-4 4 0 0,7-4 0 0,-6-3 0 15,3 6 16-15,3-3 3 0,-3-3 1 0,3 0 0 16,-3 0-20-16,3 0 0 0,-6 0 0 0,-1 0 0 16,0 0 13-16,-3 0 3 0,4 0 0 0,-1 0 0 15,-3 0 3-15,-1 0 1 0,8 0 0 0,-3 0 0 16,-1 0-20-16,4 0 0 0,-4 0 0 0,1 0 0 16,-1 0 8-16,0 0 4 0,1 0 0 0,-5 0 1 15,5 0-13-15,-1 0 0 0,4-3 0 0,0 3 0 16,0-6 18-16,-1 6 1 0,1-3 0 0,-3 3 0 15,-1-7-19-15,4 7-14 0,-7 0 2 0,3 0 1 0,0-3 11 0,4 3 0 16,0 0 10-16,0 0-10 0,0-3 8 0,0-3-8 16,-1 6 0-16,1 0 9 0,0-3-9 0,0-4 0 15,0 7 0-15,0 0 0 0,0-3 0 0,3 3 8 16,-3-6-8-16,3 6 0 0,4-3 11 0,0 3-3 16,-3 0-8-16,2 0 12 0,-2 0-4 0,-1-3 0 15,1-3-8-15,3 6 12 0,-8 0-12 0,8 0 8 16,0 0-8-16,4 0 0 0,-4 0 9 0,-4 0-9 15,0 0 8-15,1 0-8 0,-1 0 8 0,4 0-8 16,-4 0 0-16,1 0 8 0,-1 0-8 0,1 0 0 16,-1 0 9-16,4 6-9 0,-4-6 0 0,1 3 9 15,-4-3-9-15,-4 0 0 0,4 0 11 0,7 0-11 0,0 3 10 16,-4-3-10-16,-3 6 12 0,0-6-4 0,3 3-8 0,-3-3 12 16,0 0-4-16,-4 0-8 0,4 0 11 0,-4 7-11 15,1-4 8-15,-1-3-8 0,7 0 0 0,-6 0 0 16,-1 0 0-16,0 0 0 0,-3 0 8 0,4 0-8 15,-5 0 0-15,1 0 10 0,0 0-10 0,-4 0 8 16,-3 0 2-16,7 0 0 0,-4 0 0 0,0 0 0 16,1 0-2-16,2 0 0 0,-2 0 0 0,2 0 0 15,-2 0 0-15,-1 0 0 0,0 0 0 0,1 0 0 16,-5 0 0-16,5 0 0 0,-5 0 0 0,1 0 0 16,0 0-8-16,3 0 0 0,-3 0 9 0,0 0-9 15,-4 0 0-15,4 0 0 0,-4-3 0 0,-3 3 0 16,-4 0 0-16,3 0 8 0,-2 0-8 0,2 0 0 0,-6 0 9 15,0 0-9-15,-4 3 12 0,3-3-12 16,-3 0 0-16,-3 0 0 0,0 0 0 0,-4 6 0 0,3-6 0 0,1 0 0 16,-4 3 0-16,-7-3 0 0,0 0 0 0,7 0-14 15,-7 0 1-15,7 0 0 16,-7 0-81-16,7 0-16 0,4 3-3 0</inkml:trace>
  <inkml:trace contextRef="#ctx0" brushRef="#br0" timeOffset="-209213.548">18867 18161 403 0,'0'0'17'0,"0"0"5"15,0 0-22-15,0 0 0 0,-7-3 0 0,7 3 0 16,0 0 138-16,0 0 23 0,-4-6 5 0,4 6 1 15,0 0-95-15,0 0-20 0,0 0-3 0,0 0-1 16,0 0-3-16,0 0-1 0,0 0 0 0,11 9 0 16,-1-6-9-16,1-3-3 0,3 9 0 0,0-9 0 15,-3 7 28-15,3-4 4 0,0 0 2 0,0 3 0 0,0-3-22 0,4-3-4 16,-1 0 0-16,1 7-1 16,3-4 0-16,0-3 0 0,0 6 0 0,-3-6 0 0,3 3-7 0,4 0-2 15,-4-3 0-15,0 0 0 0,0 0-9 0,4 0-1 16,-4 7-1-16,4-7 0 0,0 0 11 0,6 0 2 15,-2 0 1-15,6 3 0 0,4-3-6 0,3 6-2 16,4-3 0-16,0-3 0 0,0 6-13 0,7-6-2 16,-8 0-1-16,8 0 0 0,-3 4-9 0,6-4 0 15,-3-4 0-15,7-2 0 0,0 6 0 0,0-3 8 16,-4-3-8-16,4 3 0 0,-7-4 0 0,4 4 0 16,-4 0 8-16,3-3-8 0,1 3 0 0,3-4 0 15,-4 7 9-15,0 0-9 0,1-3 21 0,-1-3 0 0,1 3 0 0,-1 3 0 16,1 0-21-16,-1-3 0 0,4-4 0 0,0 7 0 15,0 0 8-15,0 0 0 0,0 0 0 0,-4 0 0 16,4 0 0-16,-3 0 0 16,-1 0 0-16,8 0 0 0,-1-3-8 0,-6 3 12 0,-8 3-4 0,0-3 0 15,1 0-8-15,-4 7 11 0,-7-4-11 0,-4-3 12 16,0 9 2-16,0-9 1 0,4 0 0 0,-4 0 0 16,-3 3-6-16,0-3-1 0,10 0 0 0,-3-3 0 15,-7 3 4-15,0 0 1 0,-1 0 0 0,5 0 0 16,-5 0-13-16,1-6 0 0,-7 6 0 0,3-3 0 15,4 3 0-15,-4-3 0 0,-7 3 0 0,7 0 0 16,1 0-141 0,-1 3-31-16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10:41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3295 10572 345 0,'0'0'31'0,"0"0"-31"0,0 0 0 0,0 0 0 15,0 0 148-15,0 0 23 16,-4 3 5-16,4-3 0 0,-7 4-93 0,7-4-19 0,0 0-4 0,0 0-1 16,-3 0-42-16,3 0-8 0,0 0-1 0,0 0-8 15,0 0 0-15,0 0 0 0,0 0 0 0,0 0 0 16,3-4 32-16,4-5-1 0,0 6 0 0,11-3 0 15,-4 6-4-15,-3 0-1 0,6 0 0 0,1 0 0 16,-4 0 18-16,0 0 4 0,7 0 1 0,4 9 0 16,-4-9-25-16,4 9-4 0,0-5-2 0,3 5 0 15,4 0-18-15,-4 4 0 0,4-7 0 0,-4 4 0 16,4-4 13-16,3 0 3 0,0-3 0 0,4-3 0 16,7 7 20-16,-7-7 4 0,7 0 0 0,-4 0 1 15,4-7 3-15,0 7 0 0,-1 0 0 0,5 0 0 0,-4 0-23 16,3 0-4-16,4 0-1 0,3 0 0 0,-6 0 3 0,6 0 0 15,-3 0 0-15,4 7 0 0,-4-4 8 0,3-3 1 16,-3 0 1-16,7 6 0 0,-7-6-29 0,7 0 0 16,-7 0-13-16,3 0 4 0,-3 0 9 0,0 0 8 15,0 0-8-15,3 0 11 0,-6-6 3 0,-1 6 1 16,8-3 0-16,-5-4 0 0,5 7 2 0,-8-3 1 16,4-3 0-16,0 6 0 0,-11 0-18 0,4 0 0 15,0-3 0-15,-7 3 0 0,0-10 17 0,0 10-3 16,-1 0-1-16,-2 0 0 0,-8 0-13 0,4 0 0 15,-8 0 8-15,1 0-8 0,-4 0 15 0,4 0 0 16,0 0 0-16,-11 7 0 0,7-7-15 0,-3 0 0 16,-1 0 8-16,4 0-8 0,-3 0 12 0,-4 0 0 15,7 0 0-15,-7-7 0 0,8 7 7 0,-12-3 1 0,4-3 0 0,0 6 0 16,-3 0 9-16,0-3 3 0,-1 0 0 0,-3-4 0 16,4 7-16-16,-4 0-4 15,-7 0 0-15,7 0 0 0,-7 0-3 0,0 0-1 0,7-9 0 0,-7 9 0 16,0 0 0-16,0 0 0 0,0 0 0 0,0 0 0 15,0 0-8-15,0 0 0 0,3-9 0 0,-3 9-11 16,0 0 11-16,7-4 14 0,-3-5-3 0,0 0-1 16,-1 9-10-16,1-10 0 0,-1 7 0 0,4 3 0 15,-7 0 0-15,7-9 0 0,-7 9 0 0,4 0 0 16,-4 0 0-16,7-3-11 0,0-4 11 0,-7 7-8 16,0 0 8-16,0 0 0 0,10 0 0 0,-6-3 0 15,-4 3 0-15,7 0 0 0,0-6-9 0,4 6 9 0,-11 0 0 16,7 0 0-16,7-3 0 0,-4 3 0 0,-10 0 0 0,4 0 0 15,3 0 0-15,7 0 0 0,-10 0 0 16,-4 0 0-16,0 0 0 0,0 0 0 0,0 0 0 0,7 3 0 16,-7-3-11-16,0 0 11 0,0 0 0 0,0 0 0 15,0 0 0-15,0 0 0 0,0 0 0 0,0 0 0 16,0 0 0-16,0 0 0 0,0 0 0 0,0 0 0 16,0 0 0-16,0 0 0 0,0 0 0 0,0 0-8 15,0 0 8-15,0 0-12 16,0 0-107-16,0 0-21 0,0 0-5 0,-7-22-946 0</inkml:trace>
  <inkml:trace contextRef="#ctx0" brushRef="#br0" timeOffset="44051.206">3380 13122 921 0,'0'0'40'0,"0"0"10"0,-4 0-40 0,-6-3-10 15,2-7 0-15,8 10 0 0,0 0 104 0,0 0 18 0,-3-3 4 0,3 3 1 16,3-6-77-16,5 3-15 0,-8-7-3 0,3 7-1 16,4-3-31-16,4 3-12 0,-8-4 1 0,1 7 0 15,-4 0-1-15,0 0 0 0,10-3 0 0,-10 3 0 16,0 0 4-16,0 0 0 0,0 0 0 0,0 0 0 16,0 0 18-16,0 0 4 0,0 0 1 0,0 0 0 15,0 0 17-15,0 0 4 0,0 0 1 0,0 0 0 16,0 0-2-16,0 0-1 0,0 0 0 0,0 0 0 15,7 3 10-15,7-3 3 0,-3 0 0 0,3 7 0 16,0-4 0-16,0-3 0 0,4 0 0 0,0 6 0 16,-1-3-25-16,1-3-5 0,3 3-1 0,0 4 0 15,-3-4-2-15,3 3-1 0,0-3 0 16,4 7 0-16,-7-1-13 0,3-6 0 0,0 7 0 0,4-4 0 16,-1 0 8-16,-6 0-8 0,10-3 0 0,-3 7 9 15,0-10 18-15,3 9 3 0,4-9 1 0,-4 3 0 0,4-3-11 16,3 0-1-16,4 0-1 0,-4 10 0 0,0-10 6 0,4 9 0 15,-4-6 1-15,11 4 0 0,-7-4-5 0,7 3-2 16,0-3 0-16,3 7 0 0,0-7-18 0,4 3 0 16,0-3 0-16,-10 7 0 0,6-1 0 0,-3-6 8 15,0 3-8-15,0-2 0 0,-1-4 0 0,-2 0 0 16,-1 6-15-16,7-3 5 0,-10 3 10 0,7-3 12 16,-7 0-2-16,0-3-1 0,3 0-9 0,-7 0 0 15,1 7 0-15,-5-7 0 0,5 0 12 0,-1 3 0 16,7-3 0-16,-6 0 0 0,-1 0-3 0,4 0 0 15,-1 6 0-15,5-3 0 0,-4-3-9 0,-4 0 8 16,0 3-8-16,0 7 8 0,-3-10 0 0,0 6-8 0,0-3 12 0,6-3-4 16,-13 0 0-16,10 0-8 0,-6 0 12 15,2 0-4-15,-6 0-8 0,3 0 10 0,4-3-10 0,-7 3 10 16,3-6-2-16,0 6-8 0,0 0 12 0,1 0-4 16,-5 0 0-16,5 0 0 0,-5 0 0 0,-6 0 0 15,3 0 8-15,0-3 0 0,-3 3 1 0,0-7 0 16,6 7-17-16,-10 0 0 0,7 0 0 0,-3-3 0 15,0 3 8-15,-1 0-8 0,-2 0 0 0,2 0 0 16,-3 0 9-16,0 0-9 0,-3 0 0 0,0 0 9 16,-1 0-9-16,-3-3 0 0,0 3 0 0,4-6 8 15,-1 6 2-15,-3 0 0 0,-7 0 0 0,0 0 0 16,0 0-2-16,4-3 0 0,3-4 0 0,0 7 0 16,-3-3-8-16,3 3 12 0,-7 0-12 0,0 0 12 15,0 0-12-15,0 0 0 0,7-3 0 0,0-3 0 16,3 6 0-16,-10 0 0 0,0 0 0 0,0 0 0 0,4 0 0 15,-4 0 0-15,7 6 0 0,-7-6-11 16,7-6 11-16,-7 6 0 0,7 6 0 0,-7-6-8 0,0 0-1 0,7 3 0 16,-7-3 0-16,0 0 0 15,0 0-76-15,7 0-15 0,-7 0-4 0,11 3-669 16,-8-3-135-16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1:11:37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8205 57 0,'0'0'0'0,"0"0"0"0,-4 0 0 0,-6 0 0 15,3 6 177-15,3-6 31 0,-3 0 5 0,4 0 2 16,-1 0-143-16,-3 0-29 0,7 0-6 0,0 0-1 16,-3-6-17-16,3 6-4 0,0 0-1 0,-7 0 0 15,7 0 17-15,-4-3 3 0,-7 3 1 0,11 0 0 16,0 0 32-16,0 0 6 0,-3-10 2 0,3 10 0 15,0 0-24-15,0 0-5 0,0 0-1 0,0 0 0 16,0 0-29-16,0 0-5 0,0 0-2 0,14 10 0 16,-3-7-9-16,-1 3 0 0,4-3 0 0,0 7 0 15,8-10 11-15,-8 9 0 0,7-9 0 0,-3 3 0 16,3-3 0-16,3 6 0 0,-2-2 0 0,2-4 0 16,4-4 7-16,-3 4 2 0,3-6 0 0,1 6 0 0,6-3 3 15,-10-6 1-15,3 9 0 0,0-10 0 0,0 7 5 0,-3-3 2 16,7 3 0-16,-8 0 0 0,1-4-7 15,0 4-2-15,3-3 0 0,-3 3 0 0,-4-4-22 0,4 4 9 16,-4 0-9-16,3-3 0 0,1 3 0 0,-4-4 0 16,4 7 0-16,0-3 0 0,3-3 0 0,4 3 0 15,-11 3 0-15,3-3 0 0,1-3 0 0,0 6 10 16,-7 0-10-16,6 0 12 0,-3-4-12 16,1-2 0-16,-8 6 0 0,7-3-11 0,-7 3 22 0,-3 0 4 15,-1-3 1-15,4-3 0 0,-10 6 16 0,3-4 4 16,3-2 1-1,-10 6 0-15,4 0 8 0,-4 0 2 16,0 0 0-16,0-9 0 0,0 6-20 0,-4-1-4 0,-3-2-1 0,4-3 0 0,-4 9-7 0,3-10-2 0,-6 7 0 0,-1-6 0 16,0-1 2-16,8 7 0 15,-8-6 0-15,1 6 0 0,-1-7 6 0,4 4 2 0,-3-6 0 16,-1 8 0-16,0-5-6 0,-3 3-1 0,4-7 0 0,-1 10 0 16,1-6-8-16,2 2-8 0,-2 1 9 0,-1 0-9 15,-3 6 0-15,4-3 0 0,-5-4 0 0,-2 4-10 16,3-3 10-16,3 6 0 0,-3-3 0 0,3 3 0 15,8 0 0-15,-8 0-10 0,11 0 10 0,0 0 0 16,-3 0-10-16,3 0 10 0,0 0-8 0,0 0 8 16,0 0-10-16,0 0 10 0,0 0-12 0,0 9 12 15,3 1 0-15,1-1 0 0,3-3 0 0,4 4 0 16,-8-4-12-16,8-3 0 0,-1 7 1 0,4-7 0 16,-3 6 2-16,-1-3 0 0,5-2 0 0,-5 2 0 15,4 0-6-15,-10 0-1 0,6-3 0 0,1 7 0 0,3-7 8 16,-3 6 8-16,-1-2-13 0,1 2 5 15,-1-3 8-15,-3 4 0 0,4-4 0 0,-4-3 0 0,7 7 0 16,-10-7 0-16,-4-3 10 0,7 9-10 0,3-3 10 0,-6-2-10 16,-4-4 10-16,3 12-10 0,5-2 16 0,-8-1-2 15,3-6-1-15,-3-3 0 0,7 9-5 0,-7 1 0 16,0 2-8-16,0-5 12 0,0-4 10 0,0 6 2 16,-7 4 0-16,4-7 0 0,3-6-12 0,0 3-3 15,-11 7 0-15,7-1 0 0,-6-6 2 0,3 7 0 16,-4-1 0-16,-3-6 0 0,0 6-11 0,3-2 0 15,-3-4 0-15,4 6 0 16,-4-6-140-16,3 7-29 0,-3-1-7 0</inkml:trace>
  <inkml:trace contextRef="#ctx0" brushRef="#br0" timeOffset="22271.072">9200 11400 172 0,'0'0'16'16,"-7"0"-16"-16,0 6 0 0,4-6 0 15,-4-6 45-15,0 6 7 16,0 0 0-16,7 0 1 0,0 0-37 0,-7 0-7 0,0 0-1 0,7 0-8 16,-8 0 21-16,1 0-2 0,7 0-1 0,-7 0 0 0,0-3 28 0,7 3 6 15,-7 0 0-15,7 0 1 0,-7 0 39 0,0 0 8 16,7 0 2-16,-7 3 0 0,7-3-33 0,0 0-6 15,-3 0-2-15,3 0 0 0,0 0-29 0,0 0-7 16,-4 10-1-16,4-10 0 0,0 0 18 0,0 0 3 16,0 0 1-16,7 3 0 0,0 3 0 0,4-6 0 15,-1 0 0-15,1 0 0 0,-1 0 2 0,1 0 1 16,3 0 0-16,0-6 0 0,0 6-26 0,4-3-6 16,3 3-1-16,-3 0 0 0,3-4-4 0,4 4 0 15,-8 0-1-15,8-6 0 0,0 6 0 0,3 0 0 16,0 0 0-16,0 0 0 0,4 0 0 0,0 0 0 15,0 0 0-15,3-3 0 0,0 3 10 0,0-6 3 0,4 6 0 16,4-3 0-16,-1 3-3 0,4-4 0 16,0-2 0-16,-4 6 0 0,4 0-13 0,0 0-8 0,0 6 10 15,-4-2-10-15,0-1 0 0,4-3 0 0,4 9 0 0,-8-3 0 16,-3-2 0-16,3 5 0 0,11-6 0 0,-4-3 0 16,-6 10 0-16,2-10 9 0,5 6-9 0,-1-3 8 15,4 0 13-15,-3-3 3 0,2 0 0 0,8 0 0 16,4 0 4-16,-1 0 2 0,-6 0 0 0,-4 0 0 15,7 0-15-15,-4 0-3 0,1 0-1 0,-1 0 0 16,-3 0 5-16,0 6 0 0,3-3 1 0,1-3 0 16,-4 7-17-16,3-4 0 0,-3 3 0 0,0 0 0 15,0-6-8-15,0 10 8 0,0-10 0 0,-4 6-9 16,1-3 18-16,-1-3 4 0,0-3 1 0,1 3 0 16,-4-6 10-16,-4 6 1 0,4-3 1 0,0-4 0 15,-4 4-1-15,4-6 0 0,0 6 0 0,-4-7 0 16,4 4-6-16,-4-6-2 0,-3 8 0 0,0-5 0 0,0 0-1 0,-4-1 0 15,-3 7 0-15,-1-3 0 0,1-1-5 0,-4 1-2 16,1 3 0-16,-5-3 0 0,1 3-9 0,0-4 0 16,-4 7 0-16,4-3 8 0,-8 0-8 0,4 3 0 15,1-6 0-15,-5 6 0 0,-3 0 8 0,-3 0-8 16,-1 0 8-16,5-3-8 0,-5-4 8 0,-3 7-8 16,-7 0 8-16,11 0-8 0,-4 0 16 0,-7 0-1 15,7-3-1-15,-7 3 0 0,0 0-3 0,0 0-1 16,0 0 0-16,0 0 0 0,0 0-10 0,3 0 0 15,-3 0 9-15,0 0-9 0,0 0 0 0,0 0 0 16,0 0 0-16,0 0 8 0,0 0-8 0,0 0-12 0,0 0 4 16,0 0 0-1,0 0-106-15,0 0-21 0,0 0-4 0,0 0-1037 0</inkml:trace>
  <inkml:trace contextRef="#ctx0" brushRef="#br0" timeOffset="33510.254">4473 12391 864 0,'-3'-3'76'0,"-4"-3"-60"0,0 3-16 0,7-4 0 15,-11 4 208-15,0-6 40 0,4 9 7 0,4-3 1 16,-1-4-186-16,-6 7-38 0,10 0-7 0,0 0-1 16,0 0 5-16,0 0 2 0,-7-3 0 0,0 3 0 15,7 0-11-15,-11 0-1 0,4-6-1 0,3 6 0 16,-6 0 1-16,-1 6 0 0,8-6 0 0,-8 3 0 16,8-3 3-16,-8 0 1 0,0 0 0 0,1 7 0 15,-1-4 13-15,1-3 4 0,3 6 0 0,-4-3 0 16,1 0-4-16,-5 7-1 0,8-10 0 0,-3 9 0 15,3-3-13-15,-4-3-2 0,1 1-1 0,2 5 0 16,1-9-11-16,7 9-8 0,-7-5 9 0,4 5-9 0,3-3 0 0,0-3 0 16,0 10 0-16,0-4 0 0,0-2 0 0,0 2 0 15,3-3 0-15,-3 4 0 0,7-1 0 0,-7 4 0 16,0-4 8-16,7 0-8 0,-7 1 0 0,8-1 0 16,-8-6 0-16,3 7 0 0,4-7 0 0,-7-3 8 15,0 0-8-15,0 0 12 0,0 0 2 0,0 0 0 16,0 0 0-16,0 0 0 0,0 0 15 0,0 0 3 15,0 0 1-15,0 0 0 0,0 0-21 0,0 0-12 16,0 0 12-16,4 0-12 0,-4 0 8 0,7 0-8 0,0 0 0 0,3 0 0 16,-3 0 0-16,0-3 0 0,-7 3 0 0,11 0 0 15,0 0 0-15,-4 0 0 0,7 0 10 0,-4 0-10 16,-6 0 0-16,6 0 0 0,1 0 0 0,0 3-11 16,-4-3 11-16,10 6 0 0,-3-6 0 0,1 3 0 15,-1-3 0-15,3 0 0 16,8 7 8-16,3-7-8 0,-3 3 0 0,7-3 8 0,3 0-8 0,0-3 0 15,-3 3 0-15,3-7 9 0,8 7-9 0,-5 0 0 16,8 0 8-16,0-3-8 0,4 3 0 0,-1-6 0 16,0 6 0-16,8-3 0 0,-8-7 0 0,4 10 0 15,0-3 0-15,0-3 0 0,3 6 0 0,-3-3 0 16,4 3 0-16,3 0 0 0,0-6 0 0,0 6 0 16,0 6 0-16,-8-6 8 0,5 0-8 0,3 3 0 15,-4-3 8-15,4 0-8 0,-3 6 0 0,3-3 0 0,0-3 9 0,0 0-1 16,-4 7-8-16,1-4 12 0,3 0-12 0,0-3 11 15,-1 6-11-15,1-3 10 0,-7-3-10 0,7 10 10 16,0-10-10-16,0 0 10 0,0 9-10 0,0-6 0 16,4-3 0-16,-1 7 0 0,4-4 0 0,4-3 0 15,-4 0 0-15,0 6 0 0,0-3 18 0,3-3 2 16,-6 6 0-16,7-2 0 16,-1-4-42-16,1 3-8 0,-4-3-2 0,0 0 0 0,-4 0 52 0,1 0 9 15,6 0 3-15,-3 6 0 0,4-3-32 0,-4-3-20 16,3 0 4-16,-3 0 0 0,-3 6 25 0,3-3 6 15,0-3 1-15,4 4 0 0,-4-4-26 0,3 6-5 16,-6-3-1-16,6-3 0 0,-10 6 26 0,0-6 5 0,7 3 1 0,-3-3 0 16,3 0-16-16,0 0 0 0,0 0 0 0,-4 0 0 15,1 0 0-15,-1 0 0 0,4-3 0 0,0-3 0 16,-3 6 0-16,3 0-18 0,-4 0 4 0,1-3 1 16,-8 3 21-16,4-6 4 0,-3 6 0 0,-4 0 1 15,-4 0-13-15,0 0-13 0,8 0 2 0,-11 0 1 16,-11 0 10-16,0 0 12 0,8 0-2 0,-5 0-1 15,-9 0-9-15,-1 0 0 0,0-4 0 0,0 4 0 16,0 0 0-16,1 0 0 0,-12 0 0 0,8 0 0 16,7 0 0-16,-8 0 0 0,-6 0-9 0,7 0 9 15,0 0 0-15,-1 0 0 0,-6 0 0 0,-1 4 0 16,-9-4 0-16,6 0 0 0,3 0 0 0,-3 0 0 16,-14 0 0-16,11 6 0 0,3-6 9 0,0 0-9 15,-3-6 8-15,-1 6-8 0,-3 0 8 0,4 0-8 16,-4 0 12-16,-7 0-4 0,0 0 0 0,0 0 0 0,11-4 8 0,-11 4 0 15,0 0 1-15,0 0 0 0,0 0 15 0,3 0 2 16,-3-9 1-16,0 6 0 0,-3-6-23 0,-1-1-12 16,8 1 12-16,-1 6-12 0,-6-4 11 0,3 1-11 15,3 0 10-15,4-4-10 0,-3 1 15 0,-1 3-3 16,1-1-1-16,3-2 0 0,3 6-11 0,-6-7 8 16,-4 1-8-16,7 0 8 0,-3 2-8 0,3 1 8 15,-14-3-8-15,3-1 8 0,4-2 0 0,0 2 0 16,7 1 0-16,-7 3 0 0,-7-10-8 0,4 7 8 15,6 2-8-15,1-8 8 0,-8 2-8 0,4 4 0 16,4-1 0-16,-1-2 8 0,1 2-16 0,-4 7-4 0,0-6-1 16,3-1 0-16,8 1 13 0,-8 6 13 0,-6-7-2 0,3 10-1 15,3-3-18-15,-3 3-4 0,0 0-1 0,-3-6 0 32,-1-3-14-32,4 9-2 0,0 0-1 0,-7 0 0 15,-3-4-122-15,3 4-25 0,7 0-5 0</inkml:trace>
  <inkml:trace contextRef="#ctx0" brushRef="#br0" timeOffset="43670.624">15903 4426 403 0,'0'0'36'0,"-10"-3"-36"0,-1 3 0 0,0 0 0 16,-3 0 120-16,4 0 18 0,-1-6 3 0,4 6 1 15,7 0-18-15,-10-3-4 0,-1 3-1 0,0 0 0 16,4-7-22-16,7 7-4 0,0 0-1 0,-10 0 0 15,3 0-32-15,7 0-8 0,0 0 0 0,0 0-1 16,0 0-5-16,0 0-1 0,7 7 0 0,7-7 0 16,0 0-28-16,4 0-5 0,3 0-2 0,3 0 0 15,5 0-10-15,2 0 8 0,-2-7-8 0,2 7 8 16,5-3 0-16,-5 3-8 0,5-3 12 0,-1-3-4 16,0 6-8-16,1-3 12 0,-1 3-12 0,0-7 12 15,0 4 0-15,4 3 1 0,-4 0 0 0,-3 0 0 0,0 0 0 16,-4 3 0-16,-3-3 0 0,0 7 0 15,-4-7 4 1,-4 0 1 0,-2 3 0-16,-1-3 0 0,0 0 6 0,-7 6 0 0,3-3 1 0,-3-3 0 0,-7 0-1 0,0 0-1 0,0 0 0 0,4 3 0 15,-4-3-7-15,3 16 0 0,1-13-1 0,-4 10 0 0,0-7-4 0,-4 3-1 16,4 1 0-16,-3 5 0 0,-4-5-10 0,0 12 10 16,0-3-10-16,3-1 10 0,-3 8-10 0,0-5 0 15,-3 11 0-15,3-1 0 0,-1 7 0 0,1 6 0 16,0 3-9-16,0-6 9 0,4 2-8 0,-4 8 8 15,3-8 0-15,1 11 0 0,3-13 0 0,0 9 0 0,3-9 0 0,-3 2 0 16,7-2 0-16,-3 3-8 0,3-9 8 0,0 5 0 16,-4-2 0-16,4-4 0 0,1-2 8 0,2-1-8 15,-3 4 14-15,4-7-3 16,-8 3-1-16,8 1 0 0,-4-1-2 0,0 7-8 0,0-7 12 0,0 0-4 16,4 1-8-16,-4-1 0 0,3 0 0 0,-3 1 0 15,4-1 9-15,0 0-9 0,-1-9 10 0,1 0-10 16,-8-3 13-16,8 3-3 0,-1-9-1 0,-3 2 0 15,4-2 6-15,-4-1 1 0,-3-5 0 0,3-4 0 16,-4 6 2-16,-3-9 1 0,0 0 0 0,0 0 0 16,0 0 21-16,0 0 4 0,0 0 0 0,0 0 1 15,0 0-20-15,-7 0-4 0,0-3-1 0,0-3 0 16,-4 6-6-16,4-3-2 0,-3-4 0 0,3 7 0 16,-7 0 0-16,0 0 0 0,3 0 0 0,0 0 0 0,-3 7-20 0,-3-4-5 15,2-3-1-15,-2 0 0 0,-4 6 22 0,0-3 4 16,-4 0 0-16,-3-3 1 0,-1 7-13 0,1-4 11 15,3-3-11-15,-3 6 10 16,0-6 5-16,-4 3 1 0,1-3 0 0,2 0 0 31,-2 0-8-31,2-3-8 0,5-3 11 0,-5 6-11 0,5-3 10 0,-1-4-10 0,4 7 8 0,3-3-8 16,-3 0-17-16,3-3-9 0,1 6-2 16,-1-3-908-16,8-4-181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1:12:45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1097 7882 748 0,'11'-16'67'0,"-11"7"-54"16,3-4-13-16,4 4 0 0,-3-1 230 0,3-2 43 15,-4 2 9-15,8-2 2 0,-7 2-184 0,6-2-36 16,-6 2-7-16,3 1-1 0,-4 0-4 0,4 2-1 16,-7-2 0-16,4 3 0 0,-4 3-21 0,0 3-4 0,0 0-1 0,0-7 0 15,-4 4-8-15,4 3-1 16,0 0-1-16,0 0 0 0,0 0-4 0,0 0-1 0,0 0 0 0,0 0 0 16,0 0 4-16,0 0 1 0,0 0 0 0,0 0 0 15,0 0-7-15,0 0 0 0,0 0-8 0,0 0 12 16,-7 10-12-16,4-7 8 0,3 12-8 0,-7-8 0 15,3 2 27-15,1 7-1 0,-4-1 0 0,3-2 0 16,-3 6-12-16,3-7-2 0,-6 7-1 0,6 3 0 16,-3 0 3-16,4 6 1 0,-8-6 0 0,8-3 0 15,-8 3-1-15,11 0 0 0,-11-3 0 0,11-4 0 16,-3 7 11-16,-4-3 3 0,3-6 0 0,-3 6 0 16,4-7-8-16,3 4-2 0,0-4 0 0,-7 1 0 15,3-4-5-15,4 4-1 0,0-4 0 0,-3 1 0 16,-4-7-4-16,7 6 0 0,-4 1-8 0,4-1 12 15,0-6 3-15,-7 7 0 0,3-4 0 0,4-6 0 0,0 3-15 16,0-3 0-16,0 9 0 0,0-9 0 16,0 0 8-16,0 0 0 0,0 0-8 0,0 0 12 0,0 0 0 0,-10 3-1 15,10-3 0-15,0 0 0 0,0 0 12 0,0 0 2 16,0 0 1-16,0 0 0 0,-11 0-5 0,11 0-1 16,0 0 0-16,0 0 0 0,0 0-12 0,0 0-8 15,0 0 8-15,0 0-8 0,0 0 9 0,0 0-9 16,11-9 12-16,-11 6-12 0,10 0 0 0,1-3 0 15,0 2 0-15,-4-2 0 0,10 6 0 0,-3-3 0 16,-3 0 0-16,3-3 0 0,0 6 0 0,7 0 0 0,1-4 0 0,-5 4 0 16,4 0 0-16,1 0 0 0,2 0 0 0,1 0 0 15,0-6 0-15,-1 6 0 0,5 0-8 0,2 0 8 16,-2 0 0-16,2 0 0 0,-6 0 0 0,10 0 0 16,-7 0 0-16,8 0 0 0,-1 6 0 0,0-2 0 15,1-4 0-15,-1 0 0 0,11 0 0 0,-7 6 0 16,-1-3 0-16,8 0 0 0,-7-3 0 0,3 10 0 15,-3-10 0-15,0 6 0 0,3-3 0 0,-3 0 0 16,0 3 0-16,3-3 0 0,-3 4 0 0,7-4 0 16,3 3 9-16,1-3-9 0,-4-3 0 0,-1 3 9 47,5-3-9-47,-8 7 0 0,4-7 9 0,3 3-9 15,-3-3 0-15,4 0 9 0,6 0-9 0,-7 0 0 0,1-3 10 0,6 3-10 0,-6-7 8 0,3 7-8 0,0 0 8 0,-4 0-8 0,11-3 0 0,-11 3 8 16,11 0-8-16,-3-3 10 0,-1 3-10 0,1 0 10 15,-1 0-2-15,-7 0-8 0,4 0 12 0,0 0-4 0,0 0-8 0,4 0 0 16,-8 0 0-16,0 0 0 0,1 0 0 0,6 0 0 16,-6 0 0-16,-5 0 0 0,5 0 0 0,-4 0 0 15,3 0 0-15,0 3 0 0,-3-3 0 0,4 0 0 16,-1 0 0-16,1 0 0 0,-1 0 0 0,0 0 0 16,-6 0 0-16,2 0 0 0,5 0 0 0,-8 3 0 15,4-3 0-15,3 0-11 0,-3 0 11 0,4 0 0 16,-1 0 0-16,4 0 0 0,-4 0 0 0,1 0 0 15,-4-3 0-15,3 3 0 0,-7 0 0 16,4 0 0-16,0 0 0 0,3 0 0 0,1 0 0 0,-1 0 0 16,-3 0 9-16,4 0-9 0,-1 0 9 0,-3 0-9 15,0 0 0-15,-1 3 9 0,5-3-9 0,-1 0 8 0,-3 7-8 0,4-4 8 16,-1 3-8-16,-3-3 0 0,7-3 0 16,-7 7 0-16,-1-4 0 0,1 0 0 0,0 6 0 0,4-3 0 15,-12-2 0-15,8-4 0 0,-3 9 0 0,9-9 0 16,-2 3 0-16,-4-3 0 0,3 0 0 0,0 6 0 15,4-2 0-15,-3-4 0 0,3 0 0 0,0 0 0 16,0 0 0-16,-1 0 0 0,5 0 0 0,-4 0 0 16,3 0 0-16,-3 0 0 0,4 0 0 0,-4 0 0 15,3 0-11-15,0 0-1 0,-3 0 0 0,4 0 0 16,-1 0 12-16,1 6 0 16,-4-6 0-16,-1 3 0 0,5-3 10 0,-11 0 1 0,0 3 0 0,7-3 0 15,-4 6-11-15,0-6 0 0,-3 4 0 0,4-4 0 16,-1 0 0-16,0 0 0 0,1 0 0 0,-4 0 0 0,-1 0 0 15,1 0 0-15,4 0 0 0,-4 0 0 16,7 0 0-16,-8 0 0 0,1-4 0 0,0 4 0 0,0-6 0 0,-4 6 0 16,4 0 0-16,-7 0 0 15,0-3 0-15,0 3 0 0,-1-3 0 0,1 3 0 0,0-6 9 0,0 6-9 16,-7 0 10-16,3-4-10 0,4-2 0 0,-1 6 0 16,-2 0 0-16,-1-3 0 0,-3 0 0 0,-1 3 0 15,1-6 8-15,-4 6-8 0,-3 0 0 0,3 0 0 16,1 0 0-16,-5 0 0 0,1-4 0 0,0 4 0 15,-1 0 0-15,1 0 0 0,0 0 0 0,-1-6 0 16,-2 6 0-16,-5 0 0 0,1 0 0 0,-4 0-8 16,4 0 8-16,-1 0 0 0,-6 0 0 0,3 0 0 15,-3 0 0-15,3 0 0 0,-4 0 0 0,1 0 20 0,-1 0-2 0,1 0-1 16,0-3-17-16,-1 3 0 0,-3 0 0 0,4-6 0 16,-1 6-8-16,1-3-6 0,-4 3-1 0,-7 0 0 15,7-3 15-15,4-4 0 0,-4 7 0 0,-7 0 0 16,7 0 0-16,0-3 0 0,-7 3 0 0,0 0 0 15,0 0 0-15,7-6 0 0,-7 6 0 16,0 0 0-16,0 0 0 0,3 0 0 0,-3 0 10 0,0 0-10 16,0 0 0-16,0 0 0 0,7-10 0 0,-3 7 0 15,-4 3 0-15,0-9 10 0,0 9-10 0,4-3 10 16,-4-4-10-16,3-2 0 0,-3 6 9 0,0-6-9 16,-3-1 0-16,-1 7 0 0,4-6 0 0,-4-1 8 15,1 1-8-15,3 6 0 0,-4-7 8 0,1 1-8 16,-1-1 8-16,4 4-8 0,-3-3 10 0,-1-1-10 15,1 1 0-15,-1 0 0 0,1-1 0 0,-1 4 0 0,4-4 0 16,-3-5 0-16,3 8 0 0,-4-8 0 0,1 5 0 16,3-2 0-16,-4 2 0 0,4 1 0 0,-3-4 0 0,-1 4 0 15,4-3 0-15,-3 2 0 0,3-2 0 0,0 2 0 16,-4-2 0-16,4 2 0 0,-4 1 0 0,1-1 0 16,-1-2 0-16,4 2 0 0,-3 1 0 0,3 3 0 15,0-4 8-15,0 1-8 0,-4 0 0 0,4-1 0 16,0 1 0-16,0-1 0 0,0 10 0 0,-3-3 0 15,3-6 0-15,0-1 0 0,0 10 0 0,0 0-8 16,0-3 8-16,0 3-13 31,3-9-66-31,-3 9-13 0,0 0-2 0,0 0-1 0,0-10-106 0,0 10-22 0,0 0-4 0</inkml:trace>
  <inkml:trace contextRef="#ctx0" brushRef="#br0" timeOffset="7443.823">4558 9763 57 0,'0'0'0'0,"0"0"0"0,0 0 0 0,0 0 0 15,0 0 125-15,7 0 20 0,-7 0 4 0,0 0 1 16,0 0-84-16,0 0-17 0,0 0-3 0,0 0-1 16,7 3-3-16,-7-3-1 0,0 0 0 0,0 0 0 15,0 0 14-15,0 0 2 0,0 0 1 0,0 0 0 16,0 0 6-16,0 0 0 0,0 0 1 0,0 0 0 16,0 0-5-16,0 0 0 0,0 0-1 0,0 0 0 15,0 0-12-15,0 0-3 0,0 0 0 0,0 0 0 16,0 0-13-16,0 0-3 0,0 0-1 0,0 0 0 15,0 0 1-15,0 0 1 0,0 0 0 0,0 0 0 16,0 0 7-16,0 0 0 0,0 0 1 0,0 0 0 16,0 0-10-16,0 0-3 0,0 0 0 0,0 0 0 15,0 0-12-15,0 0-4 0,0 0 0 0,0 0 0 0,0 0 13 16,0 0 3 0,0 0 0-16,0 0 0 0,0 0-24 0,0 0 0 0,0 0 0 0,0 0 0 0,0 0 16 0,0 0-2 15,0 0 0-15,0 0 0 0,0 0 10 0,0 0 1 16,0 0 1-16,0 0 0 0,0 0 8 0,0 0 2 15,-4 7 0-15,4-7 0 0,0 0 10 0,-3 3 2 16,-4-3 1-16,3 0 0 0,-6 0-25 0,6 0-6 16,-3 0-1-16,7 0 0 15,0 0-4-15,-3 0-1 0,-11-3 0 0,3-4 0 0,0 7-3 0,-3 0-1 16,4-3 0-16,-4 3 0 0,-4 0-8 0,4 0 0 16,0 0 0-16,0 0 0 0,-8 0 0 0,1 0 0 15,4 3 0-15,6-3 0 0,-10 0 26 0,7 0 3 0,0 0 1 0,-4 0 0 16,4 0-30-16,0 7 0 15,3-7 0-15,1 3 0 0,-1-3 0 0,0 0 0 0,4 6-8 0,-3-6 8 16,3 3 0-16,0-3 0 0,0 6 0 0,3-6 0 16,-6 0 0-16,10 0 0 0,0 0 0 0,0 0 0 15,0 0 0-15,0 0 0 0,0 0 0 0,0 0 9 16,0 0-1-16,0 0 0 0,0 0 0 0,0 0 0 16,0 0 0-16,0 0 0 0,0 0 0 0,0 0 0 15,0 0-8-15,0 0 0 0,0 0 0 0,0 0 8 16,0 0-8-16,0 0 0 0,0 0 0 0,3-6 0 15,-3 6 0-15,11 0 0 0,-11 0 9 0,7 0-9 16,7 0 0-16,-4 0 0 0,-3 0 0 0,4 0-12 16,7 0 12-16,-11 0 0 0,3 0 0 0,4 0 0 0,4 0 0 15,-7 0 0-15,3 0 0 0,0 0 0 0,-4 0 0 0,5 0 0 16,-1 0 0-16,-4-3 0 16,1 3 0-16,3 0 0 0,4 0 0 0,-4-6 0 0,-4 6 0 0,4 0 0 15,1 0 0-15,-1-3 0 0,-4 3 0 16,1 0 0-16,-1 0 0 0,1 0 0 0,0 0 0 0,-8 0 0 15,8-7 0-15,-11 7 0 0,0 0 0 0,0 0 0 16,0 0 0-16,0 0 0 0,0 0 0 0,0 0 0 16,0 0 8-16,-7 0-8 0,0 0 0 0,-4 0 0 15,4 0 0-15,-4 0-12 0,-6 0 12 0,3 0 0 16,3 0-9-16,-7 0 9 0,4 0 0 0,0 7 0 16,0-7 0-16,3 3 0 0,1-3-9 0,-1 0 9 15,1 0-12-15,3 0 12 0,0 0-26 0,3 0 2 0,-7 0 0 16,4-3 0-1,7 3-17-15,-3 0-3 0,3 0-1 0,-4-7 0 16,-6 7-66-16,10 0-13 0,0 0-2 0,0 0-1 16,-7 0-88-16,7 0-17 0</inkml:trace>
  <inkml:trace contextRef="#ctx0" brushRef="#br0" timeOffset="8132.021">5338 9766 403 0,'0'0'36'0,"0"0"-36"15,0 0 0-15,0 0 0 0,7 0 121 0,0 0 18 0,3-3 3 0,-3 0 1 16,0-3-39-16,4 6-7 0,-4-10-1 0,4 10-1 16,-11 0 1-16,3-3 1 0,8-3 0 0,-8 6 0 15,-3 0-15-15,7-3-3 0,0 0-1 0,-7 3 0 16,7-6-22-16,-7 6-5 0,0 0-1 0,0 0 0 16,4 0-22-16,-4 0-4 0,0 0 0 0,0 0-1 15,0 0 5-15,0 0 0 0,0 0 1 0,0 0 0 16,0 0-13-16,0 0-4 0,0 0 0 0,0 0 0 15,7 0 6-15,-7 0 1 0,0 0 0 0,0 0 0 16,0 0 16-16,0 0 3 0,0 0 1 0,0 0 0 31,0 0-1-31,0 0 0 0,0 0 0 0,0 0 0 0,-7-10-9 0,-4 10-1 0,4 0-1 0,-3 0 0 16,-4 0-18-16,-4 0-9 0,4 0 10 0,0 0-10 16,0 0 11-16,-8 0-11 0,-2 0 12 0,3 6-12 0,-4-2 18 0,4-4-3 15,-4 0-1-15,7 6 0 16,-13-6 14-16,9 3 2 0,5 0 1 0,-4-3 0 0,3 6-19 0,-3-6-3 15,0 0-1-15,3 3 0 0,-3-3 2 0,0 0 0 16,3 0 0-16,7 0 0 0,-6 7 2 0,3-7 1 16,3-7 0-16,4 7 0 0,0 0 1 0,4 0 0 15,-5 0 0-15,8 0 0 0,0 0-30 0,0 0-7 16,0 0-1-16,0 0 0 16,-3-9-144-16,3 9-28 0,11-3-7 0,3-6-1 0</inkml:trace>
  <inkml:trace contextRef="#ctx0" brushRef="#br0" timeOffset="28059.75">2854 10955 806 0,'-7'3'72'0,"-4"3"-58"15,1-3-14-15,6 7 0 0,-6-7 100 0,3 3 18 16,7-6 3-16,0 0 1 16,0 0-173-16,0 0-34 0,0 0-7 0,10 0-2 15,11-6 3-15,-10 3 1 0,-4-7 0 0,4 1 0 0,-1 6 75 0,4-7 15 16,4 1 0-16,-4 0 0 15,-3 2 170-15,3 1 27 0,-11-3 6 0,4 9 1 0,-7 0-39 0,0 0-7 16,0 0-2-16,0 0 0 0,0 0-79 0,0 0-16 16,0 0-3-16,0 0-1 0,0 0-14 0,-7-10-3 15,4 10-1-15,3 0 0 0,-11-3 19 0,8-6 4 0,-8-1 1 0,4 7 0 16,0-6-19-16,-4-1-4 0,1 1-1 0,-4 6 0 16,-8-7-31-16,8 1-8 0,-7 0 0 15,0 2 0-15,-4 1 0 0,1 3 0 0,-1-3 0 0,-3 12 0 16,-4-3 0-16,-3 3-12 0,-1 1 12 0,-6 11-12 15,0-5 12-15,3 6-8 0,0 0 8 0,4 3-8 16,0 3 8-16,10-3 9 0,-7 6-1 0,4-6-8 16,3 9 9-16,1 0-9 0,2 1 0 15,1-1 9-15,7 1 2 0,-7 2 0 0,3-3 0 0,8 1 0 16,-4-1-11-16,3 0 0 0,0 7 0 0,8-7 0 16,3-2-13-16,3 2 5 0,-3 0 8 0,11 1-13 15,3-1 0-15,7-9 0 0,-3 9 0 0,7-5 0 16,6-11 4-16,5 4 1 0,-8-6 0 0,7-1 0 15,11-2 8-15,0-4 11 0,-4-3-3 0,4 6 0 16,3-9 4-16,-3-3 0 0,4-3 0 0,-1-3 0 0,-3-1 20 16,3-2 5-16,-3-1 1 0,4-6 0 15,-5-3-10-15,-6 3-1 0,4-3-1 0,-5-3 0 0,-2-3 29 0,-1-3 5 16,-10 6 2-16,-1-7 0 0,1-5-23 0,-4 5-5 16,-3-5-1-16,-1-1 0 0,-2-3-14 0,-5 4-3 15,-6-4-1-15,3 0 0 0,-7 0-15 16,-7 7 9-16,3-4-9 0,-6 13 8 0,-5-6-8 0,-6 3 0 15,7-4 0-15,-11 10 0 0,-6 0 0 0,-5 0 0 16,-2 4 0-16,2 2 0 0,-2-3-8 0,-5 7 8 16,4-4 0-16,-6 10 0 0,9-4 0 0,1 4 0 15,7 3-9-15,-4-7 9 16,7 10-48-16,1 0-5 0,6-3-2 0,7 3 0 16,-3 0-145-16,4 0-30 0,-1 3-6 0</inkml:trace>
  <inkml:trace contextRef="#ctx0" brushRef="#br0" timeOffset="28908.428">8827 10764 979 0,'0'0'87'15,"0"-10"-70"-15,3 1-17 0,1-1 0 0,-4-2 208 0,0 2 37 0,3 1 8 0,-6 0 2 16,-1-4-204-16,1 10-41 0,-5-3-10 0,-6-4 0 15,0 7-13-15,-3 0-5 16,2 3-1-16,-2-6 0 0,-4 6 19 0,-4 0 0 0,0 0 0 0,1 6 0 16,-1-3 24-16,-3 0 11 0,-4-3 2 0,-3 10 1 15,-1-10 38-15,1 9 8 0,-7 4 2 0,-1-4 0 16,-9 4-23-16,2 5-5 0,1-5-1 0,-4 6 0 16,3 0-29-16,-2 2-5 0,-1-2-2 0,0 6 0 15,-4 4-21-15,4-4 9 0,0 6-9 0,4 7 0 16,0-4 9-16,6 1-9 0,4-4 0 0,8 7 9 15,-1-7-9-15,7-6 10 0,4 6-10 0,7 1 10 16,3-4-10-16,11-3 0 0,0-3 0 0,0 6 0 16,11-6 0-16,7 0 0 0,3 0 0 0,7 0 0 0,0 0 0 15,11-3 0-15,-4 0 8 0,8-7-8 0,6 1 37 0,4 6 3 16,0-7 0-16,3-2 0 0,1 2-20 0,-1-6-3 16,4 7-1-16,7-7 0 0,-3-3 20 0,3-3 3 15,-7 0 1-15,0-3 0 0,0-3-25 0,-7 3-5 16,3-4-1-16,-3 4 0 0,0-3 5 0,0-6 1 15,-4 2 0-15,1-2 0 0,-5 2-7 0,-6-2-8 16,-3-7 11-16,-8 6-11 0,0-6 36 0,-3 4 1 16,-4-4 0-16,-4-3 0 0,-2 0-6 0,-5 3-2 15,-3-3 0-15,-3-6 0 0,3 3 3 0,-7-3 0 16,-4 3 0-16,-3-7 0 0,-3 1-32 0,-1 0 0 16,-3-1 0-16,-4 1 0 0,-3 0 0 0,0-1 0 0,-7 1 0 15,0-1 0-15,-8 11 0 0,4-8 0 0,4 7-8 0,-3 0 8 16,-5 0 0-16,8 4-8 0,-4 2 8 0,4 0 0 15,3 1 0-15,-3-1-10 0,3 3 10 0,4 1-8 32,-3 2-20-32,2-2-4 0,-2 2-1 0,3 1 0 15,3 0-124-15,-3 6-25 0,3-4-5 0,-3 1-1069 0</inkml:trace>
  <inkml:trace contextRef="#ctx0" brushRef="#br0" timeOffset="51736.644">15053 12560 345 0,'0'0'31'0,"0"0"-31"0,-7 0 0 0,3 0 0 15,4 0 99-15,-3-3 13 0,-1-3 4 0,1 3 0 16,-1-3-49-16,4 6-10 0,-3-4-1 0,-1 1-1 15,1-3-3-15,3-3-1 0,0 9 0 0,0 0 0 16,0 0 1-16,0 0 1 0,0-7 0 0,0 7 0 16,0 0-7-16,3-6-2 0,-3-3 0 0,0 9 0 0,0 0 8 0,0 0 2 15,0 0 0-15,0 0 0 0,0 0-10 0,0 0-3 16,0 0 0-16,0 0 0 0,0 0-5 0,11 0-2 16,-1 0 0-16,-10 0 0 0,0 0 3 0,8 6 1 15,2-6 0-15,-3 3 0 0,-7-3-10 0,0 0-1 16,14 0-1-16,-7 0 0 15,4 6-7-15,-1-6-2 0,-10 0 0 0,11 4 0 0,0-1-1 0,-4-3-1 16,3 0 0-16,-3 0 0 0,4 0 0 0,-4 6 0 16,0-3 0-16,-7-3 0 0,0 0 5 0,7 0 2 15,4 6 0-15,-1-3 0 0,-3-3 0 0,0 0 0 16,4 4 0-16,0-4 0 0,-1 0 0 0,-3 6 0 16,4-6 0-16,-1 0 0 0,4 0 0 0,-3 0 0 0,3 0 0 15,0 0 0-15,4 0-2 0,0 0-1 0,-4 0 0 16,3 0 0-16,1 0-19 0,0 0 0 0,-4 0 0 0,3 0 0 15,1 0 16-15,-4 0-3 0,4 0-1 0,-1 0 0 16,-3 0-12-16,4 3 0 0,0-3 0 0,3 0 0 16,-7 6 9-16,7-3-1 0,-3-3 0 0,-1 7 0 15,5-4 0-15,-1-3-8 0,0 3 12 0,0-3-4 16,-3 6 4-16,-1-3 1 0,1-3 0 0,0 0 0 16,-1 0 3-16,4 7 0 0,-3-4 0 0,0-3 0 15,-1 0-16-15,5 0-10 0,-8 0 2 0,3 0 0 16,1 0 8-16,0 0 0 0,-1 6 0 0,-3-6 0 15,4 0 9-15,0 0 1 0,-1 3 0 0,1-3 0 16,3 3-10-16,-3-3 0 0,3 0 9 0,-3 0-9 16,6 0 9-16,-6 7-9 0,3-7 12 0,0 0-12 0,-3 3 11 15,-1-3-11-15,-2 0 10 0,-1 6-10 16,0-6 8-16,3 0-8 0,1 3 0 0,3-3 9 0,-3 0-9 0,0 0 10 16,-1 0-10-16,4 0 10 0,-3 0-10 0,0 0 10 15,-1 0-10-15,1-3 10 16,0 3-10-16,-1-6 0 0,1 6 9 0,-1 0-9 0,1 0 0 0,0 0 0 15,-4-3 0-15,3 3 8 0,1-7-8 0,0 7 0 16,3 0 0-16,-3 0 8 0,3 0-8 0,-4 0 0 16,8 0 0-16,-7 0 0 0,3 0 0 0,-4 0 0 15,1 0 0-15,0 0 0 0,-1 0 0 0,1 0 0 16,0 0 0-16,-1 0 0 0,1 0 0 0,0 0 11 16,-4 0-11-16,-4 0 12 0,8 0-12 0,-4 0 0 15,-3 0 0-15,3 0 0 0,0-3 0 0,0 3 10 16,4-3-10-16,-4-3 10 0,3 6 4 0,1 0 1 15,3 0 0-15,0-3 0 0,0 3-15 0,4-7-16 0,0 7 3 0,0 0 1 16,-1 0 12-16,-3 0 0 0,1 0 0 16,-1 0 0-16,7-3 0 0,-7 3 0 0,0 0 0 0,0 3 0 15,1-3 0-15,-5 0 0 0,1 0 0 0,3 0 0 16,-7 0 9-16,4 0 2 0,-4 0 0 0,4 0 0 16,-1 0-11-16,1 0 0 0,-4 0 0 0,4 0 0 15,-1 0 0-15,1 0 0 0,0 0 0 0,-1 0 0 16,1-3 0-16,3 3 0 0,-3 0 0 0,3 0 8 15,0 0-8-15,-3 0 0 0,3 0 0 0,-4 0 0 16,1 0 0-16,3 0 0 16,-3 0 0-16,3 0 0 0,0 0 0 0,-3 0 0 15,-1 3 0-15,1-3 0 0,0 0 0 0,-1 0 0 0,-3 0 0 0,4 0 0 16,-4 0 0-16,-3 0 0 0,3 0 0 0,-3 0 0 16,3 0-9-16,-4 0 9 0,1 0 0 0,-1 0 0 0,-3 0 0 0,4 0 0 15,-4 0 0-15,4 0 0 16,-4 0 0-16,3-3 0 0,-3 3 8 0,0 0-8 0,0 0 0 0,-3-6 0 15,3 6 0-15,0 0 0 16,0-3-21-16,0 0-4 0,0-4-1 0,4 7 0 16,-4-3-130-16,0-3-27 0,0 3-5 0</inkml:trace>
  <inkml:trace contextRef="#ctx0" brushRef="#br0" timeOffset="64063.319">7338 13476 756 0,'0'0'33'0,"0"0"7"0,0 0-32 0,7 0-8 15,3 0 0-15,-3 0 0 0,1-6-18 0,-1 6-6 16</inkml:trace>
  <inkml:trace contextRef="#ctx0" brushRef="#br0" timeOffset="64413.872">7422 13416 0 0,'0'0'0'0,"0"0"0"0,0 0 0 0,0 0 0 0,0 0 0 0,0 0 0 15,-7 10 367-15,7-10-74 0,-3 0 59 0,3 0 12 16,0 0-231-16,0 0-46 0,0 0-10 0,0 0-1 16,0 0-16-16,-4 9-2 0,1-6-1 0,3-3 0 15,0 0 6-15,0 0 1 0,0 0 0 0,0 0 0 16,0 0-26-16,0 0-5 0,-7 0-1 0,7 0 0 15,-7 0 23-15,7 0 4 0,0 0 1 0,0 0 0 16,-4 7-13-16,-6-7-3 0,10 0 0 0,-7 0 0 16,-1 0-32-16,1 0-12 0,0 3 9 0,4-3-9 15,3 0 0-15,-7 6 8 0,-4-6-8 0,1 3 0 16,3-3 15-16,0 0-3 0,-8 0 0 0,5 7 0 16,-1-7 19-16,-6 0 3 0,10 0 1 0,-15 0 0 15,8 0-18-15,-7 0-3 0,3 0-1 0,1-7 0 0,-8 7 11 16,0 0 3-16,4-9 0 0,-3 9 0 0,6 0 6 15,-10 0 2-15,7-3 0 0,3-4 0 0,0 4-22 0,8 3-4 16,-11-3-1-16,6-3 0 0,1 6-8 0,4 0 0 16,-1 0 9-16,1 0-9 0,-1-3-11 0,4 3-6 15,-4 0-2-15,4 3 0 16,4-3-129-16,-8 0-25 0,4 0-6 0,7 0-1 16,-7 9-60-16,7-9-13 0,0 0-3 0,-11 13 0 0</inkml:trace>
  <inkml:trace contextRef="#ctx0" brushRef="#br0" timeOffset="65300.045">11091 13520 230 0,'-21'0'10'0,"21"0"2"16,0 0-12-16,0 0 0 0,0 0 0 0,0 0 0 16,-10 0 196-16,10 0 36 0,0 0 7 0,0 0 1 15,-15-3-132-15,15 3-28 0,0 0-4 0,0 0-2 16,0 0-26-16,0 0-4 0,0 0-2 0,0 0 0 15,8 0 10-15,-8 0 3 0,-8 0 0 0,8 0 0 0,0 0 14 0,0 0 3 16,0 0 1-16,-7 0 0 0,7 0 1 0,0 0 0 16,0 0 0-16,-10-6 0 0,-8 6-18 0,8 0-4 15,10 0-1-15,0 0 0 0,-11 0 0 0,0 0 0 16,11 0 0-16,0 0 0 0,0 0-2 0,-7 0 0 16,-7 0 0-16,14 0 0 0,0 0 3 0,-7 0 1 15,-10 0 0-15,2-4 0 0,5-2-24 0,-1 6-5 16,-6 6 0-16,-1-6-1 0,0 0 8 0,1 0 1 15,-1 0 1-15,-3 0 0 0,-4 4-33 0,4-4 0 16,7 0 0-16,-7 6 0 0,-4-6 0 0,0 0 0 16,4 0 0-16,7 3 0 0,-3-3 0 0,-5 0 0 0,-2 0 0 0,6 6 0 31,7-6-19-31,1 0-7 0,-15 3-2 0,11-3 0 16,0 4-152-16,0-4-30 0,0 0-6 0</inkml:trace>
  <inkml:trace contextRef="#ctx0" brushRef="#br0" timeOffset="78563.265">11388 14417 172 0,'-36'-3'16'0,"26"-4"-16"16,10 7 0-16,-4 0 0 0,-6 0 175 0,-1 0 32 16,1 0 6-16,2-3 2 0,8 3-95 0,-10 0-18 15,-1-6-4-15,4 6-1 0,7 0-45 0,-3 0-10 16,-4-3-2-16,-4 3 0 0,1-3-4 0,2-4 0 16,-2 7-1-16,-1-3 0 0,1-3-20 0,3 6-4 0,0 0-1 0,0-3 0 15,-8-3 40-15,5 6 8 0,10 0 2 0,0 0 0 16,-4-7 4-16,4 1 2 0,0 6 0 0,0 0 0 15,0 0-21-15,0 0-4 0,0 0-1 0,0 0 0 16,11 0-16-16,-4 0-4 0,-7 0-1 0,7 6 0 16,4-3-8-16,3 1-2 0,0-4 0 0,-4 6 0 15,1-6-9-15,3 3 8 0,7-3-8 0,-3 6 8 16,0-6 8-16,3 0 0 0,3 3 1 0,5-3 0 16,-1 7 11-16,-3-7 3 0,-4 3 0 0,7-3 0 15,7 3-11-15,-3-3-1 0,-4 0-1 0,0 6 0 16,4-3-3-16,0-3-1 0,0-3 0 0,-4 3 0 15,4-6 21-15,-1 6 4 0,1 0 1 0,3 0 0 16,1 0-28-16,2-3-4 0,-2 3-8 0,3 0 11 16,3 0-1-16,-3 0 0 0,3 0 0 0,-3 0 0 15,0 0-10-15,-1 0 12 0,1 0-12 0,0 0 12 16,0 0-12-16,3 0 0 0,4 0 0 0,0-3 8 0,-4 3 4 16,1-7 0-16,-5 7 0 0,5 0 0 0,-4 0 6 0,-4 7 2 15,-3-7 0-15,-1 0 0 0,1 0-20 16,0 0 0-16,-4-7 0 0,0 7 0 0,8 7 0 0,-5-7 0 15,1 0 0-15,0 0 0 0,-8 0 10 0,5 3-10 16,-1 0 8-16,0-3-8 0,-3 6 0 0,0-3 8 16,3-3-8-16,-4 7 0 0,1-4 0 0,0-3 0 15,0 6 0-15,-4-6 0 0,3 3 9 0,-2-3-9 16,2 0 10-16,1 0-10 0,-4 0 8 0,4 0-8 16,0 0 0-16,-1 3 9 0,1-3-9 0,0 0 10 15,-4 0-10-15,0 0 10 0,0 7-10 0,4-4 10 16,-4-3-10-16,4 0 10 0,-4 0-10 0,-4 0 10 0,5 0-10 15,-5 0 10-15,1 6-10 0,0-3 0 0,-1-3 0 16,-3 0 8-16,4 0-8 0,-4 0 0 0,0 0 9 16,0 0-9-16,0 0 0 0,0 0 9 0,1 0-9 0,2 0 0 15,-3 0 25-15,0 0-1 0,4 0-1 0,-4 0 0 16,0 0-23-16,4 0-8 0,0-3 0 0,-4 3 0 16,0 0 8-16,3-6 8 0,-2 6-8 0,-1 0 11 15,0 0-11-15,0 0 0 0,0 0 0 0,0 0 8 31,0 0-8-31,0 0 0 0,-3 6 0 0,0-6 0 0,-1 3 0 0,1-3 0 0,-4 0 0 0,0 0 0 16,-7 0 0-16,10 0 0 0,1 0 0 0,-11 0 0 16,0 0 0-16,7 0 0 0,-7 0 0 0,0 0 8 15,0 0-8-15,7 0 0 0,-7 0 0 0,0 0 0 0,0 0 0 0,11 0 0 16,-11 0-12-16,7 0 12 16,0-9-90-16,-7 9-10 0,3 0-3 15,4-3-769-15,0-7-155 0</inkml:trace>
  <inkml:trace contextRef="#ctx0" brushRef="#br0" timeOffset="84261.613">7567 14429 1324 0,'0'0'118'0,"0"0"-94"0,0 0-24 0,-7 0 0 15,0 0 109-15,-4 0 18 0,11 0 3 0,-7 0 1 16,0 0-105-16,-3 0-26 0,3 0 0 0,-4 0 0 15,4 0 0-15,-4 0 0 0,-3 0 0 0,4 0 0 32,-1 0-19-32,-3 0-9 0,-4 0-1 0,1 7-1 0,-1-4 30 0,0-3 0 0,1 0 0 0,-1 0 0 15,-6 6 20-15,-1-3 4 16,0-3 1-16,4 0 0 0,0 0 34 0,3 0 6 0,-7 0 2 0,8 0 0 16,-4 0-5-16,-1 0-1 0,5 0 0 0,-1 0 0 15,1-3-42-15,-1 3-9 0,4 0-2 0,0 0 0 16,0 0-8-16,3-6 8 0,-3 6-8 0,3 0 8 15,1 0-8-15,3 0 0 0,0 0 0 0,0 0 0 16,7 0 0-16,0 0 0 0,0 0 0 0,0 0 0 16,0 0 0-16,0 0-9 0,0 0 9 0,0 0-13 0,0 0 1 15,14 0 0-15,-7 0 0 0,3 0 0 0,8 0 12 0,-7 0 0 16,3 0-10-16,3 0 10 0,1 0 0 0,7 0 0 16,-8 0 0-16,8-3 0 0,-4 3 8 0,4-7 2 15,-4 7 1-15,0 0 0 0,4 0-11 0,-8-3 0 16,8 3 0-16,0-9 0 0,-7 9 0 0,6-3 0 15,-10-4 0-15,7 4 0 0,-10-3 12 0,7 6-4 16,-4-3 0-16,3 0 0 0,-6-4-8 0,3 7 0 16,-3-9 0-16,-1 9 0 0,4-3 0 0,-10 3 8 15,-4 0-8-15,0 0 8 0,0 0-8 0,0 0 0 16,0 0 0-16,0 0 0 0,0 0 16 0,0 0 2 16,-4-10 0-16,4 7 0 0,-10-3-5 0,3 6-1 0,-7 0 0 0,0-3 0 15,-1 3 8-15,-2-6 2 0,-1 6 0 0,-7 0 0 16,1 0-11-16,-1 0-3 15,0 0 0-15,4 0 0 0,-3 0 12 0,-1 0 1 0,0 0 1 0,0 0 0 16,4 0-1-16,0 0 0 0,3 0 0 0,-3 0 0 16,4 0-9-16,-4 6-3 0,10-6 0 0,-10 3 0 15,7-3 3-15,0 0 0 0,3 0 0 0,0 0 0 16,1 0-12-16,-1 0 0 0,8 0 0 0,-8 0 8 16,11 0-8-16,-7 0 0 0,7 0 9 0,0 0-9 15,0 0 0-15,0 0 0 0,-3-3 0 0,3 3-12 16,0 0 4-16,0 0 0 0,0 0 0 0,0 0 0 15,0 0-46-15,0 0-9 0,0 0-1 16,10 3-1-16,1 6-115 16,3 1-24-16,0-1-4 0</inkml:trace>
  <inkml:trace contextRef="#ctx0" brushRef="#br0" timeOffset="86667.231">18553 14439 1695 0,'0'0'75'0,"0"0"16"0,0 0-73 0,0 0-18 0,0 0 0 0,0 0 0 16,0 0 42-16,0 0 5 0,0 0 1 0,0 0 0 16,0 0-48-16,0 0 0 0,0 0-10 0,0 0 2 15,3-10 8-15,-3 10-8 0,0 0 8 0,0 0-8 16,4-3 8-16,3-6 0 0,-7 9 0 0,0 0 0 16,0 0 10-16,0 0 7 15,0 0 2-15,0 0 0 0,0 0 21 0,0 0 5 0,0 0 1 0,0 0 0 16,0 0 6-16,0 0 0 0,0 0 1 0,0 0 0 15,7 0-29-15,-4-10-7 0,-3 10-1 0,0 0 0 16,0 0 2-16,0 0 0 0,0 0 0 0,0 0 0 16,0 0-18-16,0 0 0 0,0 0 0 0,0 0 0 15,0 0 0-15,0 0 0 0,0 0 0 0,0 0 10 16,0 0-10-16,0 0 0 0,0 0 0 0,0 0 0 16,0 0 0-16,0 0 0 0,0 0 0 0,0 0 0 15,0 0 0-15,0 0 8 0,-7 0-8 0,7 0 0 0,0 0 8 0,0 0-8 16,0 0 8-16,0 0-8 0,0 0 11 0,0 0-3 15,0 0-8-15,0 0 12 0,0 0 10 0,0 0 2 16,0 0 0-16,0 0 0 0,7 0-11 0,4 7-1 16,3-4-1-16,0-3 0 0,0 6 6 0,0-3 2 15,4 0 0-15,0-3 0 0,-1 0-6 16,4 0-1-16,-3 0 0 0,3 7 0 0,-3-7 0 0,3 0 0 16,4 0 0-16,-1-7 0 0,-2 7 4 0,6 0 1 15,-4 0 0-15,5-3 0 0,-1 3 3 0,4 0 0 16,-1 0 0-16,5-3 0 0,-5 3-8 0,5 0-2 15,-1 0 0-15,0 3 0 0,-3-3-2 0,0 0-8 16,3 0 12-16,0 0-4 0,1 0-8 0,2 0 0 16,5 0 9-16,-4 0-9 0,-1 0 0 0,1 3 0 0,0-3 0 15,3 0 8-15,-3 0-8 0,0 0 0 0,0 0 0 0,0 0 0 16,-1 0 11-16,1 0-3 0,0 0 0 0,3 0 0 16,1 0-8-16,-5 0 0 0,1 0 9 0,4 0-9 15,2 0 8-15,1 0-8 0,-7 0 8 0,3 0-8 16,1 0 8-16,-4 7-8 0,3-7 8 0,0 3-8 15,4-3 8-15,-4 0-8 0,1 0 8 0,-1 0-8 16,0 0 8-16,1 0-8 0,3 6 8 0,-8-6-8 16,1 3 0-16,0-3 0 0,-4 0 0 0,8 0 8 15,-5 0-8-15,1 0 0 0,0 0 0 0,3-3 0 16,-3 3 0-16,4-6 0 0,-1 6 0 0,0 0 8 16,-3 0-8-16,0 0 11 0,0 0-11 0,-4 0 12 15,7 0-12-15,-3 0 0 0,0 0 0 0,3 0 0 16,4 6 0-16,-4-6 0 0,-3 3-11 0,-4-3 11 0,4 3 0 0,0-3 0 15,0 7 0-15,-7-7 0 16,-1 3 0-16,1-3 0 0,3 0 9 0,1 0-9 0,-8 0 0 0,7 0 0 16,0 0 0-16,4 0 0 0,-7 0 32 0,0 0 0 15,-4 0 0-15,7 0 0 0,1 0-32 0,-1 0 0 16,-7 0 0-16,0 0 0 0,0-3 0 0,-3 3 0 16,0 0 0-16,-4 0 0 0,0 0 8 0,0 0-8 15,4 0 0-15,-7 0 0 0,-1-7 0 0,5 7 0 16,6 0 0-16,-7 0 0 0,-7-3 0 0,7 3 0 15,0 0 0-15,4 0 0 0,0 0 0 0,-8 0 0 16,5 0 0-16,-1 3 0 0,7-3 8 0,-3 7-8 0,-4-14 0 16,0 7 0-16,0 7 8 0,0-7-8 0,-3 3 12 0,0-3-12 15,-1 0 0-15,1 6 0 0,-1-6 0 16,1 3 0-16,0-3 0 0,-1 0 0 0,-2 0 0 0,2 6 0 16,-3-6 0-16,0 4 10 15,4-4-10-15,0 0 8 0,-4 0-8 0,0 0 8 0,4 3-8 0,-4-3 8 16,0 0-8-16,3-3 12 0,-3 3-12 0,1 3 12 15,-1-3-12-15,0 0 10 0,0-3-10 0,0 3 10 16,0 0-10-16,-3 0 0 0,3 0 0 0,-4 0 8 16,5 0-8-16,-5 0 0 0,4 0 0 0,-7 0 8 15,4 0-8-15,-1 0 0 0,-10 0 0 0,11 0 0 16,0 0 0-16,-1 0 10 0,-10 0-10 0,7 0 10 16,-7 0-10-16,11 0 0 0,-4 0 9 0,3 0-9 15,-10 0 0-15,8-4 0 0,-8 4 0 0,7 0 0 16,-7 0 8-16,10 0-8 0,-6-6 8 0,3 6-8 0,-7 0 0 0,10 0-10 15,-3-3 1-15,-7 3 0 0,0 0 17 0,7-6 4 16,1 6 1-16,-8 0 0 0,7 6-13 0,-7-6-10 16,7 0 2-16,-7 0 0 15,7 0-74-15,-7 0-14 0,7 0-4 0,0 0-1270 16</inkml:trace>
  <inkml:trace contextRef="#ctx0" brushRef="#br0" timeOffset="91608.026">7303 15251 748 0,'0'0'67'0,"0"0"-54"16,0 0-13-16,0 0 0 0,0 0 212 0,0 0 39 15,0 0 8-15,0 0 1 0,0 0-206 0,0 0-42 16,0 0-12-16,0 0 0 15,0 0-52-15,3 0-16 0,1-9-3 0,-4 9-1 16,0 0 20-16,0 0 3 0,7-4 1 0,-7 4 0 0,0 0 64 0,0 0 12 0,0 0 4 0,0 0 0 16,0 0 40-16,0 0 8 0,0 0 1 0,0 0 1 15,0 0-25-15,0 0-5 0,0 0 0 0,0 0-1 32,0 0-20-32,0 0-4 0,0 0-1 0,0 0 0 0,0 0 2 0,0 0 1 0,0 0 0 0,0 0 0 15,-7-6-6-15,0 3-2 0,-1 3 0 0,-2 0 0 16,3 0 11-16,-4 0 3 0,-3 0 0 0,7 0 0 15,-4 0-22-15,-3 0-4 0,4 0-1 0,-4 0 0 16,0 0 9-16,-1-3 2 0,5-3 0 0,-1 6 0 16,-3 0 1-16,4 0 0 0,-1-4 0 0,0-2 0 31,1 6-10-31,-1 0-2 0,1-3 0 0,3 3 0 0,0 0-8 0,-4-3 0 0,4 3 0 0,0-6 0 16,7 6 0-16,-7 0 0 0,-4 0 0 0,8 6 0 15,3-6-9-15,0 0 9 0,-7 3 0 0,0 0 0 0,7-3-11 16,0 0 11-16,0 0-10 0,0 0 10 0,0 0-10 0,0 0 10 15,0 0-10-15,0 0 10 0,0 0 0 0,0 0 0 16,7 6 0-16,-7-2 0 0,7 5 0 0,0-9 0 16,3 9 0-16,1-5 0 0,3 5-9 0,0-9 9 15,-3 9-8-15,10-6 8 0,-11 4-14 16,12-4 2-16,-5-3 1 0,1 6 0 0,0-3 11 0,-1 4-12 16,1-4 12-16,7-3-12 0,-15 0 12 0,4 0 0 15,4 0 0-15,0 0 0 0,-8 0 8 0,4 0-8 16,-3 0 8-16,-4-3-8 0,3-4 12 0,-10 7-3 15,7 0 0-15,-7 0 0 0,0 0-9 0,0 0 12 16,0 0-12-16,0 0 12 0,11 0 9 0,-11 0 3 0,0 0 0 16,0 0 0-16,0 0-24 0,0 0 0 0,0 0 0 0,0 0 0 15,0 0 0-15,0 0 11 0,0 0-11 0,0 0 12 16,-3-9-4-16,-5 9-8 0,8-3 12 0,-14-4-4 16,4 4-8-16,-1 3 0 0,-3 0 0 0,4-3-11 15,-5-3 11-15,5 6 0 0,-8 0 0 0,1 0 0 16,2 0 0-16,-2 0 0 0,3 0 0 0,0 0 8 15,-4 0-8-15,0 6 8 0,4-6-8 0,4 0 8 16,-8 0-8-16,4 3 8 0,0-3-8 0,3 3 8 16,-3-3-8-16,7 0 0 0,0 0 8 0,-4 0-8 15,4 0 0-15,0 7 0 0,0-4 0 0,4-3 0 16,3 0-8-16,-11 0 8 0,4 0-8 0,0 0 8 16,0 0 0-16,7 0 0 0,-7 6 0 0,7-6-8 15,-7 0 8-15,7 0 0 0,0 0 0 0,0 0 0 16,0 0 0-16,-7 3 0 0,7-3 0 0,0 0 0 15,0 0-12-15,0 0-3 0,0 0-1 0,0 0 0 16,0 0-130-16,0 0-26 0,7-9-6 0</inkml:trace>
  <inkml:trace contextRef="#ctx0" brushRef="#br0" timeOffset="92793.01">10851 15210 748 0,'0'0'33'0,"0"0"7"0,11 0-32 0,-11 0-8 0,0 0 0 0,0 0 0 15,7 0 164-15,4 0 30 0,-11 0 6 0,0 0 2 16,7 0-174-16,3 0-28 0,-3 0-18 0,-7 0 2 16,0 0 4-16,0 0 0 0,11 0 0 0,-11 0 0 15,0 0 12-15,0 0 0 0,11 0 0 0,-8 0 0 16,-3 0 45-16,0 0 12 0,0 0 3 0,0 0 0 0,14 0-8 0,-14 0 0 15,0 0-1-15,0 0 0 0,14 0-16 0,-14 0-3 16,0 0-1-16,0 0 0 0,0 0-21 0,0 0-10 16,0 0 10-16,0 0-10 0,-10 0 8 0,3 0-8 15,7 0 0-15,-4 0 0 0,-10 0 14 0,0 6-3 16,14-6-1-16,-7 0 0 0,-7 0 12 0,3 4 2 16,1-4 1-16,-1 0 0 0,0 0 14 0,-3 0 2 15,-3 0 1-15,3 0 0 0,3 0-5 0,-3 0-1 16,-4 0 0-16,1 6 0 0,-1-6-20 0,4 3-5 15,0-3-1-15,0 3 0 0,-8 3-10 0,5-2 0 16,6-4 0-16,-6 0 0 0,-5 6 0 0,8-3 0 16,4-3 0-16,3 6 0 0,0-6 0 0,0 0 8 15,-4 0-8-15,11 0 8 0,0 0 7 0,0 0 1 16,-7 0 0-16,7 0 0 0,0 0 4 0,0 0 2 0,0 0 0 0,0 0 0 16,10 3-22-16,1-3 0 15,3 3 0-15,0-3 0 0,-3 0 0 0,3 0-13 0,7 0 3 0,-3 0 1 16,-1-3 9-16,-2 3 12 0,2 0-2 0,1 0-1 15,3 0-9-15,-3 0 0 0,-4-3 0 0,3 3 0 16,8-6 0-16,0 6 0 0,-15 0 9 0,4 0-1 16,4-3-8-16,-4 3 0 0,0 0 8 0,-7 0-8 15,-7 0 0-15,11 0 9 0,3 0-9 0,-14 0 0 16,0 0 17-16,0 0-3 0,7 0-1 0,-7 0 0 16,0 0 3-16,0 0 0 15,0 0 0-15,0 0 0 0,0 0-8 0,0 0 0 16,-10-6-8-16,10 6 12 0,0 0 3 0,-8 0 0 0,-9 0 0 0,-1 0 0 15,4-4-4-15,-4 4-1 0,4 0 0 0,-7 0 0 0,0 0-2 16,7 0 0-16,3 0 0 0,-3 0 0 0,-7 0-8 16,7 0 0-16,3 0 0 0,4 4 0 0,-3-4-18 0,-4 0-6 15,3 9 0-15,4-9-1 16,7 0-91-16,-7 6-17 0,-7 0-4 0,7 4-580 16,0-1-116-16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1:16:23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10019 5298 403 0,'0'0'36'0,"0"0"-36"0,0 0 0 0,0 0 0 16,0 0 53-16,-4-6 4 0,1 6 1 0,-4-4 0 0,3-2-14 0,4 3-4 15,-3 0 0-15,-4-3 0 0,3 6 11 0,-3 0 1 16,0-3 1-16,0-4 0 0,-4 7-41 0,1 0-12 16,3-3 0-16,0 3 8 0,-4-6-17 0,1 6-3 15,-1 0-1-15,4 0 0 0,-4 0-10 0,1-3-1 16,-1 0-1-16,1-4 0 0,-5 7 17 0,5 0 8 16,-1 0-8-16,1 0 8 0,-1 0-15 0,1 0 3 15,-1 0 0-15,4 0 0 0,0-3 20 0,-4 3 5 16,1 3 1-16,3-3 0 0,7 0-14 0,-11 0 0 15,0 0 0-15</inkml:trace>
  <inkml:trace contextRef="#ctx0" brushRef="#br0" timeOffset="41211.189">5009 5483 230 0,'0'0'10'0,"0"0"2"0,-7-3-12 0,4 0 0 15,3 3 0-15,-7-7 0 0,3 4 198 0,1 3 37 16,3-9 7-16,-7 3 2 0,3-1-176 0,4 1-34 16,0-3-7-16,0 5-2 0,0-5-16 0,0 6-9 15,-7-3 10-15,0-4-10 0,0 4 48 0,3 0 4 16,-6-4 1-16,-1 10 0 0,-3-9-15 0,0 9-3 16,4-3-1-16,-8 0 0 0,0-4 18 0,4 7 3 15,-11 0 1-15,4 0 0 0,-3 0 11 0,-1-3 2 0,0 3 1 0,-10 0 0 16,3 0-19-16,4 0-4 0,-7 0-1 0,3 3 0 15,-3-3-26-15,-1 7-4 0,-2-4-2 0,2 0 0 16,-3-3 0-16,1 9 0 0,2-9 0 0,-9 7 0 16,-1-4-6-16,0-3 0 0,3 6-8 0,-9-3 12 15,9 0 1-15,-6-3 0 0,6 7 0 0,1-4 0 16,-4 3 7-16,0-3 2 0,1-3 0 0,2 3 0 16,1 3 2-16,-7-2 0 0,-1 2 0 0,4-3 0 15,-3 10-24-15,-1-7 0 0,1 3 0 0,0 1 0 16,3-4 0-16,-4 10 14 0,5-7-3 0,-5 4-1 15,1-1-18-15,-4 1-4 0,11 9-1 0,-4-7 0 16,-4-5 13-16,4 5 0 0,8 1 0 0,-5 0 0 16,5-4 0-16,2 7 0 0,-3-6 9 0,4 5-9 15,0 1 12-15,-4 0-3 0,4-3-1 0,0-4 0 0,3 7-8 0,4 0-16 16,-8-7 4-16,1 7 1 0,0 0 11 16,10-3 0-16,-3 3 0 0,0-7 0 0,-1 10 0 0,8-3 0 15,4 0 0-15,-5-4 0 0,-2 4 0 0,3 3 0 16,6 0 0-16,-6-3 0 0,7 3 0 0,-7 0 0 15,3-3 0-15,8 6 0 0,-4-6 12 0,-4 2-3 16,0 1 0-16,8 0 0 0,-4 7-9 0,-4-7 0 16,4-1 0-16,0-2 0 0,0 0 0 0,3-3 0 15,1 3 0-15,-1-1 0 0,-3-5 0 0,3 0 0 16,11 5 0-16,-10-5 0 0,6-4 8 0,-6 4 0 16,10-4 0-16,0 4 0 0,0-4 4 0,0 1 1 0,3-1 0 15,4 4 0-15,-3-4 1 0,6 0 0 0,1 1 0 0,3 2 0 16,0-2-3-16,7-7-1 0,0 13 0 15,4-4 0-15,0-3-10 0,3 4 8 0,4 0-8 0,-4-4 8 16,4 4 0-16,7-4-8 16,3 3 12-16,-3-2-4 0,7 6-8 0,-4-10 0 0,7 3 0 0,4 1 0 15,0-1 0-15,4-6 0 0,-5 7 0 0,5-4 0 16,3-3 0-16,3-3 0 0,-3 0 0 0,7 0 0 16,7 0 0-16,-3 0 0 0,0 0 0 0,6 0 0 15,4 0 0-15,0-3-14 0,4-3 5 0,0 6 1 16,-1-4 8-16,1-2 12 0,3 6-2 0,4-3-1 15,-7 0-9-15,-4-3 0 0,3 6 0 0,1 0 0 16,0 0 0-16,-1 0 0 0,1-4 0 0,0-2 0 16,-4 6 0-16,4 0 0 0,-8-3 0 0,4-3 0 0,1 6 0 15,-5-3 0-15,8-7 0 0,-8 10 0 0,1-9 0 16,3 9 0-16,0-10 0 0,4 4 0 0,0 0 8 0,-8-3 0 16,4 5 0-16,1-5 0 0,-1 0-8 0,0-1-9 15,0 4 9-15,0 0-13 0,-7-4 13 16,-3 1 8-16,-1 6 0 0,-6 0-8 0,-1-4 0 0,1-2 0 15,-1 6 0-15,1-4-12 0,-8 7 12 16,4-3 0-16,-3 0 0 0,-4-3 0 0,3 6 0 0,-10-3 0 16,3-4 12-16,1 4-12 0,-5-3 0 0,5 3 0 15,-8 3 0-15,4-3 0 0,-7-3 0 0,3 6 0 16,-3-4 0-16,0-2 0 0,3 0 0 0,-14 0 0 16,8 2 8-16,-5-5-8 0,1 3 0 0,-4-7 10 0,1 4-10 15,2-1 8-15,-6-2 1 0,-7 2 0 0,-1-2 0 0,1 3 0 16,-4-1 26-16,4-2 5 0,-1 2 0 0,1-2 1 15,-7-1-25-15,-1-3-4 0,4 4-2 0,0-7 0 16,0 3 3-16,1-2 1 0,-5-1 0 0,-3-3 0 16,4 6-5-16,3-3-1 0,-11 0 0 0,5-2 0 15,2 2-8-15,-3 3 0 0,-3 0 0 0,-1-6 0 16,4 10 11-16,-7-7 6 0,4-3 2 0,-4 13 0 16,0-13-3-16,0 6 0 0,-4 0 0 0,1 1 0 15,-1-4-16-15,1 0 0 0,-8 3 0 0,4 1 0 16,0-7 0-16,0 9 0 0,-11-6-13 0,1 4 5 15,-1-1 8-15,0 0 9 0,-3 1-1 0,0-1-8 16,0 0 0-16,0-6 0 0,-4 10 0 0,0-7 0 16,-3 10 0-16,0-13 0 0,0 6 0 0,-1 0 0 15,-2 4 0-15,2-7-20 0,-2 13 2 0,-5-4 1 0,5-5 17 16,-5 2 0-16,-6 4 0 0,7-4 0 0,-8 4 0 16,1-1 0-16,0 7-8 0,-1-6 8 0,1 6 0 0,-4-4-8 15,-3-2 8-15,-1 9 0 0,5-6-10 0,-8-1 10 16,0 4-8-16,3-6 8 0,1 3 0 0,0 6 0 15,-1 0 0-15,4-7 0 0,-3 1 0 0,3 6 0 16,0 0 0-16,4-3 0 0,-7-3 0 0,-4 6 0 16,3-4 0-16,1-2 8 0,-1 6-8 0,1 0 0 15,0 0 0-15,-1 0 0 0,4 6 0 0,-3-6 0 16,-4-6-8-16,4 6 8 0,-4 0 0 0,-4 6 0 16,4-6 0-16,1 4 0 0,2-4 0 0,1 6 0 0,3-6 0 15,4-6-8-15,-4 6 8 0,3 6 0 0,5-6 0 16,-1 3 0-16,-4-6 0 0,12 3 0 0,-5 0 0 15,1-6 0-15,0 6 0 0,3 0 0 0,-3 0 8 0,3 0-8 16,0-4 0-16,4 4 9 0,-4-6-9 0,4 6 0 16,0-3 0-16,3 3-16 0,1 0 2 0,-5 0 0 15,5-3 14-15,-1 3 15 0,0-6-3 0,4 6-1 32,-4 6-59-32,4-3-11 0,0-3-2 0,3 3-1 15,-3 7-84-15,4-4-17 0,-5 3-3 0,8-2-944 0</inkml:trace>
  <inkml:trace contextRef="#ctx0" brushRef="#br0" timeOffset="43748.24">10746 5452 172 0,'10'6'16'0,"-6"-6"-16"16,-4 0 0-16,0 0 0 0,0 0 128 16,0 0 24-16,0 0 4 0,0 0 0 15,-7-6-65-15,7 6-14 0,0 0-2 0,0 0-1 16,0-7-18-16,0 7-4 0,0-6-1 0,0 6 0 0,7-9-2 0,-7 9 0 15,-4 0 0-15,4 0 0 0,4-4-1 0,-4 4 0 16,0 0 0-16,0 0 0 0,0 0 20 0,0 0 3 16,0 0 1-16,-4-9 0 0,-6 9-39 0,-1-3-7 15,11 3-2-15,-7-6 0 0,-11 6-1 0,4 0-1 16,7 0 0-16,-7 0 0 0,0 0-2 0,0 0 0 16,0 0 0-16,-4 0 0 0,4-3 3 0,-11 3 0 15,-3-7 0-15,7 7 0 0,3-3 5 0,-6 0 0 16,-5-3 1-16,-6 3 0 0,7-4-5 0,-4 7-2 15,0-3 0-15,1-3 0 0,-1 3-2 0,0 0-1 0,0-4 0 16,1 7 0-16,-5 0 11 0,5-3 2 0,-5 3 1 16,-3 0 0-16,1 0-33 0,-1 0 0 0,0 3 0 0,-3 4-12 15,3-1 12-15,-3 3 0 0,3-2 0 0,0-4 0 16,0 9 0-16,-3-2 0 0,7-1 0 0,-11 0-9 16,3 1 9-16,1 6 0 0,0-10 0 0,-1 3 0 15,1-6 0-15,3 10 0 16,-3-4 0-16,7 1 0 0,-4-4 0 0,4 0 0 0,-1 1 0 0,1-4 0 15,0 6 10-15,-1-6-2 0,1 7-8 0,0-4 12 16,0 3-3-16,-1-2-1 0,1 8 0 0,0-12 0 16,-1 10-8-16,1 6 0 0,0-10 9 0,3 4-9 15,4 6 0-15,0-7 0 0,-4 1 0 0,4 5 0 16,0-5 0-16,-1 6 0 0,-2 3 0 0,2-10 0 16,1 7 0-16,3 0 0 0,1-7 0 0,3 7 0 15,-1-6 0-15,5 6 9 0,-1-7-9 0,4 7 0 0,-4-3 21 16,8-7-2-16,-1 7-1 0,4-4 0 0,0-2-8 0,0 2-2 15,-4 1 0-15,4-4 0 0,7 4 2 0,-3-4 0 16,-1 4 0-16,1 2 0 0,3-2-10 0,0-1 0 16,0-2 0-16,0 2 0 0,-7 7 0 0,7-6 16 15,-4-4 0-15,1 4-1 0,-1 6-15 0,4-7 0 16,0 4 0-16,0-4 0 0,0 1 0 0,0-1 0 16,4-2 0-16,-1-1 0 0,1 4 12 0,3-4-4 15,-7 1-8-15,7 2 12 0,-4-6-4 0,4 4 0 16,1-7-8-16,-1 6 12 0,3-6 2 0,8-3 0 15,-11 10 0-15,3-4 0 0,1 0-14 0,0 1 0 16,-1-4 8-16,1-3-8 0,3 9 0 0,0 1 0 16,4-1 8-16,3-6-8 0,0 7 0 0,-3-4 8 0,3 0-8 15,3 4 0-15,-2-4 0 0,-1-3 0 0,0 6 0 0,4-6 0 16,-1 4 0-16,1-4 0 0,0 3 0 0,3 0 0 16,0-6 0-16,4 7 16 0,3-4-4 0,-3-3 0 15,3 9-4-15,-7-9-8 0,8 0 11 0,3 6-11 16,-4-2 16-16,0-1-4 0,0-3-1 0,1 6 0 15,-5-3-11-15,5-3 12 0,-1 6-12 0,4-2 12 16,-4-4-12-16,0 0 0 0,1 0 0 0,-5 6 0 16,12-3 0-16,-8 0 8 0,0-3-8 0,4 0 0 15,-4 6 0-15,1-2 0 0,-1-4 0 0,0 0 0 16,0 6 0-16,4-6 0 0,0 0 8 0,3 0-8 16,-3 3 0-16,4-3 12 0,-1 0-12 0,-3 0 12 15,3 3 0-15,0-3 0 0,-3 6 0 0,0-3 0 16,0-3-12-16,3 0 0 0,4 0 0 0,-7 0 0 15,-4 7 0-15,4-7 10 0,10 0-10 0,-3 0 10 0,0 0-10 16,-4 0 0-16,1 0 9 0,2 0-9 0,-2 0 8 0,-1-7-8 16,0 7 8-16,4 0-8 0,7 0 0 0,-7 0 0 15,-11-3 0-15,8 3 8 0,6 0-8 0,-3-6 0 16,0 6 0-16,-4-3 0 0,-7 3 0 0,4 0 0 16,7 0 0-16,-7 0 0 0,-4 0 0 0,8 0 0 15,6-3 0-15,0 3 0 0,-3 0 0 0,-4 0 8 16,1 0-8-16,-1 0 0 0,0 0 0 0,-3 0 0 15,0-6 0-15,0 6 8 0,0 0-8 0,3-4 0 16,-3-2 0-16,3 6 8 0,-7-3-8 0,4 0 0 0,0-3 0 16,0 6 0-16,0-10 0 0,-4 10 8 0,0-9-8 0,-3 9 0 15,0-3 0-15,-1-1 0 0,1-2 0 0,0 3 8 16,0-3-8-16,-1 3 0 0,1-4 0 0,0 4 0 16,-4 0 0-16,7-3 0 0,-3 6 0 0,0-3 0 15,0-4 0-15,-4 7 0 0,0-3 0 0,0 3 0 16,1-6 0-16,2 3 0 0,-6 3 0 0,3-9 0 15,1 9 0-15,-1-4 8 0,3-2-8 0,-6 0 0 16,3 0 8-16,1-4-8 0,-1 7 8 0,-7-3-8 16,0-7 10-16,0 10-2 0,1-6-8 0,-5-1 12 15,1 7-4-15,-4-6-8 0,4-1 11 0,-1 1-11 16,-3-1 10-16,4-2-10 0,0 3 8 0,-4-4-8 16,3 0 0-16,-3-2 8 0,4 5-8 0,-4-2 0 0,4 2 0 15,-4-2 0-15,0 2 0 0,4 1 0 0,-4 3 0 16,3 0 0-16,-2-4 0 0,2 1 0 0,-3 9 0 0,4-7 0 15,-7 1 0-15,3 3 0 0,-4-3 0 0,1 3 0 16,-1-7 0-16,1 7 0 0,-4-3 0 0,4 3 0 16,-4-4 0-16,0 4 0 0,0-6 0 0,0-1 0 15,-4 7 0-15,4-6 8 0,0-1-8 0,-3 1 8 16,0 0-8-16,-1-4 8 0,1 4-8 0,-1-4 0 16,4-6 9-16,-3 7-9 0,-1-7 0 0,-3 6 8 15,4-5-8-15,-1 2 0 16,1-3 0-16,-4 7 0 0,3-7 0 0,-3 0 0 15,0 6 0-15,0 4 0 0,0 0 0 0,0-4 0 0,0 1 0 0,0-1 0 16,-3-3 0-16,3 10 8 0,0-3-8 0,-7 2 0 16,-4-2 0-16,1-4 0 0,-5 13 0 0,1-9 0 15,-3 0-8-15,-1-4 8 0,-7 10 0 0,4-3-10 0,-3-7 10 0,-1 10 0 16,0-3-8-16,-3-4 8 0,3 4 0 0,-3 0 0 16,-4-4 0-16,4 1-8 0,-4 6 8 0,1-7 0 15,-1 7 0-15,0-6 0 0,-7 3 0 0,0 6 0 16,-3 0-8-16,3-7 8 0,0 1 0 0,1 6 0 15,-1-3 0-15,-3-3-8 0,-1 6 8 0,-3-4 0 16,0 4 0-16,-3-6 0 0,0 6 0 0,-1 0 0 16,1 0-8-16,3 0 8 0,0-3 0 0,0 3 0 15,0 0 0-15,1 0 0 0,-5 0 0 0,4 0 0 16,0 0 0-16,1 0 0 0,-8 0 0 0,3 0-10 16,4-3 10-16,-3-3 0 0,3 6 0 0,-3 0 0 15,3 0 0-15,-3 0 0 0,-4 0 8 0,7 0-8 16,11-3 0-16,-8 3 0 0,-6 0 0 0,3 0-8 15,4 0 8-15,3 0 0 0,-7 0 8 0,4-7-8 0,-1 7 0 0,-3 0 0 16,8 0 0-16,-5-3 0 0,-10 3 0 16,7 0 0-16,11 0 0 0,-4 3 0 0,-3-3 0 0,3 0 0 15,0 7 0-15,8-4-8 0,-1-3 8 0,-3 0 0 16,-4 6 8-16,4-3-8 0,6-3 0 0,-2 0 0 16,-8 0 0-16,0 0 0 0,11 3 0 0,-7 3 0 15,-1-2 0-15,-3-4-8 0,4 0 8 0,3 0 0 16,-3 0 8-16,7 0-8 0,-4 0 0 0,4 0-13 15,0 0 1-15,-1 6 1 16,1-6-91-16,-3 3-18 0,-1-3-4 0,0 0-739 16,-3 6-147-16</inkml:trace>
  <inkml:trace contextRef="#ctx0" brushRef="#br0" timeOffset="69698.364">18359 7452 1094 0,'-7'0'97'0,"-4"3"-77"0,-3-3-20 0,3 0 0 16,-3 0 159-16,0 7 28 0,3-4 5 0,1-3 2 15,-1 0-149-15,4 6-29 0,-3-6-7 0,6 3-1 16,4-3 8-16,0 0 0 0,0 0 1 0,0 0 0 16,0 0 25-16,0 0 5 0,0 0 1 0,0 0 0 15,7-3-15-15,7 3-2 0,-3-6-1 0,6 6 0 16,-2 0 6-16,2-3 2 0,4 3 0 0,4 0 0 16,0 0-13-16,3-7-2 0,0 7-1 0,4 0 0 15,0 0 6-15,7 0 2 0,-1 0 0 0,1 0 0 0,0 0-30 0,3 7 0 16,-3-7 0-16,3 0 0 0,1 0 17 0,3 0-2 15,3-7-1-15,-3 7 0 0,-4 7 3 0,1-7 1 16,2 0 0-16,1 0 0 0,-7 0 18 0,0 0 3 16,-7 0 1-16,-1 0 0 0,5 0-24 0,-8 0-5 15,-3-7-1-15,-1 7 0 0,1 0 0 0,0 0 0 16,-8 0 0-16,-3 0 0 0,-3 0-10 0,0-3 8 16,-1 3-8-16,-10 0 8 0,0 0 20 0,0 0 3 15,0 0 1-15,0 0 0 0,0 0-20 0,0 0-4 16,0 0-8-16,0 0 12 0,0 0-12 0,0 0 0 0,0 0 0 15,0 0 0-15,0 0 0 0,0 0 0 16,-10-6 0-16,3 6 0 0,-1 0 0 0,8 0 0 0,-7-3 0 0,0 3 0 16,0 0 0-16,0-3 0 0,0-4 8 0,0 7-8 15,0 0 0-15,7 0 8 0,0 0-8 0,0 0 0 16,-7-3 0-16,7 3 8 0,0 0-8 0,0 0 0 16,0 0 0-16,0 0 0 0,-4-6 0 0,4 6 0 15,0 0 0-15,0 0 0 0,0 0 0 0,0 0 0 16,0 0 0-16,8 0 0 0,-1-3 0 0,7 0 0 15,-4-4 0-15,4 7-12 0,-3 0 12 0,7 7-10 16,-4-7 10-16,0 0 0 0,3 0-9 0,-2 0 9 16,-8 0 0-16,3 0-9 0,1 0 9 0,-1 0 0 15,-3 0-132-15,-7 0-19 16,0 0-4-16,8-7-999 0</inkml:trace>
  <inkml:trace contextRef="#ctx0" brushRef="#br0" timeOffset="70539.827">20553 7484 288 0,'-11'3'25'0,"4"-3"-25"0,-7 0 0 0,4 0 0 16,2 0 268-16,-2-3 48 0,3-4 9 15,0 7 3-15,0-3-212 0,3 0-43 0,-3 3-8 0,4-6-1 16,-1 6-22-16,4 0-4 0,-3 0-1 0,3 0 0 16,-8-3-2-16,8 3-1 0,0 0 0 0,0 0 0 15,-7-7-7-15,4 7-2 0,3 0 0 0,-7 0 0 31,0 0-3-31,3 7-1 0,4-7 0 0,0 0 0 0,0 0 27 0,0 0 6 0,0 0 1 0,0 0 0 16,0 0 20-16,0 0 4 0,0 0 1 0,0 0 0 16,0 0-29-16,14 0-6 0,8 0-1 0,-1 0 0 15,7-7-9-15,7 7-3 0,0 0 0 0,11 0 0 16,4 0-3-16,3 0-1 0,0 0 0 0,-1 0 0 16,5 7-28-16,3-7 0 0,0-7 0 0,0 7 0 15,0 0 0-15,3 0 0 0,-3 0 0 0,-3 0 0 16,-1 7 19-16,-6-7-3 0,-1 0 0 0,0 0 0 15,1 0 1-15,-4 0 0 0,-8-7 0 0,5 7 0 0,-4 0-9 0,-4 0-8 16,-7 0 12-16,-3 0-12 16,-4 0 0-16,0 0 0 0,-7 7 0 0,-3-4 0 15,-11-3-47-15,7 0-3 0,3 0-1 0,-10 0 0 16,0 0-162-16,0 0-33 0,0 0-6 0,0 0-2 0</inkml:trace>
  <inkml:trace contextRef="#ctx0" brushRef="#br0" timeOffset="78566.878">5122 4624 518 0,'0'0'23'0,"0"0"5"15,0 0-28-15,0 0 0 0,0 0 0 0,0 0 0 16,0 0 203-16,0 0 35 0,0 0 7 0,0 0 2 0,0 0-179 0,0 0-36 16,0 0-8-16,0 0 0 0,0 0 2 0,0 0 1 15,0 0 0-15,0 0 0 0,0 0-3 0,0 0 0 16,0 0 0-16,7 3 0 0,-7-3 28 0,0 0 4 16,7 9 2-16,-3 4 0 0,-4-13-15 0,14 9-3 15,-14 4-1-15,11-4 0 0,-11 7-13 0,7-1-2 16,0 1-1-16,-7-3 0 0,3-1 15 0,4 7 3 15,-7-3 1-15,4-1 0 0,-1 1-34 0,1 3-8 16,3 0 0-16,0-4 0 0,-3 4 8 0,3-6 0 16,-7 6 0-16,7-7 0 0,0 7-8 0,3-7 0 15,-10-2 0-15,7 2-11 0,-3-2 23 0,3-4 5 16,-7-6 1-16,7 10 0 0,-7-10 14 0,0 0 4 16,0 0 0-16,0 0 0 0,0 0 3 0,0 0 1 0,0 0 0 15,0 0 0-15,11-7 1 0,-8 4 1 0,8-6 0 0,-11 2 0 16,10-5-15-16,-10 2-3 0,7-5-1 0,0-1 0 15,4-6-3-15,0 0 0 0,3 0 0 0,-4-3 0 16,4-3-6-16,8 0-2 0,-8-7 0 0,3 10 0 16,4-6-12-16,4 6 11 0,-7-10-11 0,7 4 10 15,-8 0-10-15,4 5 0 0,0-2 0 0,4-3 0 16,-11 6 0-16,7 0 0 0,-3-7 0 0,0 10 0 16,3-9 0-16,0 15 8 0,-3-15-8 0,-1 3 0 15,5 6 0-15,-8-3 0 0,7 0 0 0,-7 0 0 16,7 3 0-16,-10 0 0 0,6 0 0 0,-3 3 0 15,4 0 0-15,-4 0 0 0,0 7 0 0,0 2 0 16,4-2-23-16,-7 2-3 0,3 7-1 0,-4-3 0 16,4 0-90-16,-3-1-19 0,7 7-3 0,-4 0-631 15,3 0-126-15</inkml:trace>
  <inkml:trace contextRef="#ctx0" brushRef="#br0" timeOffset="81747.965">14697 5019 748 0,'0'0'67'16,"-7"0"-54"-16,-4-6-13 0,1-1 0 16,-5 7 88-16,5 0 14 0,-1-3 3 0,1 3 1 0,-4 0-83 0,3-6-23 15,0 3 8-15,-3 3-8 0,4-7 8 0,-4 7-8 16,-1 0 11-16,-2 0-11 0,6 0 39 0,-3 0 1 15,-4 0 0-15,1 0 0 0,-4 0 10 0,3 0 2 16,-3 0 1-16,0 0 0 0,0 0-10 0,-4 0-3 16,-3 0 0-16,-1 0 0 0,1 0 3 0,0 0 0 15,0 0 0-15,-4 0 0 0,-3 0-5 0,-4 0-1 16,4-6 0-16,-4 0 0 0,-4 3-14 0,-2-4-3 16,-8 4-1-16,0 0 0 0,-4-3-11 0,1 3-8 15,-1-3 9-15,-3 6-9 0,-3-10 0 0,-1 7 0 16,-6-6 0-16,-4 5 0 0,-4-2 0 0,1 6 0 15,-5-3 0-15,1 3 0 0,-7-6 0 0,0 6 0 0,-7 0 0 0,3 0 0 16,4 6 0-16,0-6 0 0,-4-6 0 0,0 6 0 16,-3 0 9-16,0 0 3 0,3 0 0 0,-3 0 0 15,-11 0-1-15,7 0 0 0,0 0 0 0,8 0 0 16,6 0-3-16,-7 0 0 0,-10 0 0 0,10 0 0 16,4 0-8-16,-4 0 12 0,1 0-12 0,-5 0 12 15,1 0-12-15,3 0 0 0,-3 6 0 0,0-3 0 16,3-3 0-16,0 0 0 0,-3 0 0 0,3 6 0 15,1-2 0-15,2 2 0 0,1-3 0 0,4 0 0 16,-1-3 0-16,4 10 0 0,0-10 0 0,0 9 0 16,3-3 16-16,7 0-3 0,1-6 0 0,-1 10 0 15,4-4-13-15,0 0 11 0,0 4-11 0,7-4 10 16,7-3-10-16,-7 10 0 0,7-13 0 0,4 9 0 16,3 1 0-16,0-4 0 0,0-3 8 0,-3 0-8 0,7 7 12 15,-1-10 0-15,1 9 0 0,0-6 0 0,3 3-12 0,4-2 0 16,3 5 0-16,4-9 0 0,-4 6 16 0,7 0 5 15,-3-6 1-15,7 7 0 16,0 2 17-16,-1-9 3 0,5 3 1 0,-1-3 0 0,4 0-23 0,3 0-5 16,1 7-1-16,-1-4 0 0,4 0 0 0,0-3 0 15,0 6 0-15,0-3 0 0,0 4-14 0,4-4 0 16,-1 3 0-16,4 0-10 0,-11 4 10 0,8-1-12 16,-1 4 12-16,1-4-12 0,-1 10 12 0,4-7 0 15,0 1 0-15,-7 6-8 0,4-1 8 0,-1 4-10 16,4 4 10-16,0-1-10 0,0-3 10 0,0 3 0 15,0 6 0-15,0-3 0 0,4-3 0 0,-1 7 0 0,-3 5 0 0,0 1 8 16,7 0-8-16,-7 2 11 0,-7-2-11 0,7 9 12 16,0 0-12-16,-3 0 0 0,3 0 0 0,-4-3 0 15,1-3 0-15,-1 3 0 16,1-4-10-16,-1 4 10 0,1-3 0 0,-1 0 0 0,-10 3 0 0,10-7 0 16,4-2 0-16,-3-1 0 0,-1 4 0 0,4-3 0 15,0-7 10-15,0-3-10 0,0 3 8 0,4-6-8 16,-4 0 16-16,3-3-3 0,-3-4 0 0,0-5 0 15,-7 9-4-15,7-10-1 0,7 4 0 0,-3-7 0 16,-4 0 10-16,0-6 2 0,14 10 0 0,-14-10 0 16,4 6-10-16,3-3-2 0,-7-3 0 0,10 0 0 15,4 3-8-15,0-3 8 0,-3-3-8 0,3 3 8 16,7 0 0-16,-10 0 0 0,6-3 0 0,1-3 0 16,0 6-8-16,3-4 0 0,0-2 0 0,4 3 0 15,-4 0 0-15,7-3 0 0,7-4 0 0,1 10 0 0,-1-9 0 0,4 6 0 16,3 0 0-16,0-4 0 0,4 7 0 0,4-3 0 15,-8-3 0-15,7 6 0 0,-3-3 0 0,4 3 0 16,-1-7 0-16,4 4 0 0,0 3 0 0,3-3 0 16,1 3 0-16,-4 3 0 0,3-3 0 0,-6 3 0 15,2-3 0-15,1 7 0 0,4-7 0 0,-4 3 0 16,7-3 0-16,3 6 0 0,1-3 0 0,-1 4 0 16,4-4 9-16,4 0-1 0,-1-3 0 0,4 6 1 15,8-3 0-15,-5-3 0 0,1 0 0 0,3 6 0 16,4-6 0-16,-1 4 0 0,-6-4-9 0,3 0 0 15,4 0 9-15,-1 6-9 0,1-3 20 0,-4 0-1 16,-7 3 0-16,7-2 0 0,11 5-30 0,-7-9-5 0,-15 9-2 0,8-5 0 16,7 2 18-16,-1-3 0 15,1-3 0-15,-4 6 0 0,4-3 0 0,3-3 0 0,0 0 8 0,0-3-8 16,1 3 0-16,-1 0 8 0,-4 0-8 0,-2 0 0 16,-1 0 8-16,0 0-8 0,7 0 11 0,-7 0-11 15,0 3 18-15,-3-3-3 0,0 3-1 0,-1-3 0 16,-3 0-14-16,0 7-10 0,0-4 2 0,0-3 0 15,-7 0 8-15,4 0 0 0,-4 0 0 0,0 0 8 16,0 0-8-16,0 0 0 0,-3 0 0 0,-1 0 0 16,4 0 0-16,-7 0 0 0,0 0 0 0,0 0 0 15,0-3 0-15,-3 3 0 0,-8 0 0 0,4 0 8 16,3 0-8-16,-3-7 0 0,-3 7 0 0,-5 0 8 16,-2 0-8-16,-1-3 8 0,0 3-8 0,-3-3 8 15,0 3-8-15,-4-6 0 0,1 6 8 0,2 0-8 0,1 0 0 16,0-3 0-16,-4-3 0 0,4 6 8 0,-4 0-8 0,1 0 0 15,-1 0 0-15,-7 0 0 0,4 0 0 0,-4-4 0 16,0 4 0-16,-3 0 0 0,0-6 0 0,-1 6 8 16,-2-3-8-16,-1 3 8 0,-4 0-8 0,1 0 0 15,3 0 0-15,-3 0 0 0,-1 0 0 0,-2 0 8 16,-5 0-8-16,1 0 0 0,-1-3 0 0,4-3 9 16,-3 6-9-16,0-4 0 0,-4-2 10 0,7 6-10 15,-4-3 8-15,1 0-8 0,-4-3 8 0,4 2-8 16,-1-2 8-16,-3-3-8 0,4 3 9 0,-4-1-9 15,3-2 10-15,-2-1-10 0,-1-2 16 0,0-1-4 16,0-5 0-16,-4 5 0 0,4-6 0 0,-3-3 0 16,-1 3 0-16,1-6 0 0,-1-3-2 0,1 3-1 0,-4-3 0 0,3 3 0 15,-3-7-1-15,0 1-8 0,0 0 12 0,-3-7-4 16,-1 10 3-16,4-10 0 0,-3 7 0 0,-1-1 0 16,1-8-11-16,-1 5 0 0,-3-6 0 0,4 7 8 15,-4-7 0-15,0 7-8 0,-4-4 12 0,4-3-4 16,0 7 2-16,-4-7 0 0,1 10 0 0,-4-4 0 15,3-6-2-15,0 10 0 0,-3 0 0 0,0-10 0 16,4 10-8-16,-1-4 0 0,0 1 9 0,-3 2-9 16,0-5 0-16,0 5 0 0,0 1 0 0,3-1 8 15,-3-2 0-15,0 9 0 0,7-3 0 0,-3-1 0 16,-1 8-8-16,4-5-13 0,0 4 3 0,0 1 1 16,-4 2 9-16,4-3 0 0,0 3 10 0,0 6-10 15,4 1 0-15,-1-4 0 16,-3 7-13-16,0-4 4 0,3 10 17 0,-3-13 3 0,4 13 1 0,-1-6 0 15,-3-1-24-15,4 7-5 0,-1-6-1 0,1 9 0 16,-4-9 18-16,7 9 0 0,0 0-8 0,0 0 8 0,-4-4 0 0,4 4 0 16,0 0-8-16,-3-6 8 0,3 6-13 0,0 0 1 15,0-3 0-15,0 3 0 0,0 0-9 0,0 0-2 16,0 0 0-16,0 0 0 16,0 0-27-16,0 0-6 0,0 0 0 0,0 0-1 15,-8 3-141-15,1 3-28 0,4-2-6 0</inkml:trace>
  <inkml:trace contextRef="#ctx0" brushRef="#br0" timeOffset="84112.337">10396 8098 57 0,'0'0'0'16,"0"0"0"-16,0 0 0 0,0 0 0 0,-7 6 0 0,7-6 0 15,0 0 356-15,-10 0 67 0,-4 0 13 0,0-6 2 16,6 6-346-16,-2 0-70 0,-8 0-14 0,4 0-8 15,0-3 0-15,3 6 0 0,-3-3 0 0,-3 0 0 16,-1 0 0-16,4 0 0 0,-4 0 0 0,1 0-10 0,-1 0 10 16,-3 0 0-16,0 0 0 0,0 0 0 0,3 0 0 0,-3 0 9 15,-4 0 0-15,0 0 0 0,1 6 28 0,2-2 6 16,-6-4 1-16,4 6 0 0,-5-3-10 0,5-3-2 16,-5 3 0-16,5-3 0 0,-1 6-1 0,0-2-1 15,1-4 0-15,-1 0 0 0,0 6-10 16,1-3-1-16,-1 0-1 0,0 3 0 0,0-3-10 0,1 4-8 15,3-4 9-15,-11 3-9 0,4-3 8 0,-1 0-8 16,5 7 0-16,3-10 9 0,6 6-9 0,-2-3 12 16,3-3-12-16,-4 7 12 0,-3-4 10 0,7 0 2 15,-4-3 1-15,4 0 0 0,0 9-25 0,0-9 0 16,0 0 0-16,0 0 0 0,3 6 0 0,0-6 0 0,1 4 14 0,-1-4-4 16,1-4 8-16,-1 4 2 0,4-6 0 0,0 6 0 15,0 0-6-15,0 0-1 0,7 0 0 0,-4 0 0 16,-3-3-4-16,4-3-1 0,-4 6 0 0,3-3 0 15,-3 3 9-15,4 0 2 0,-1-3 0 0,4 3 0 16,0 0-9-16,0 0-2 0,-3-7 0 0,3 7 0 16,0 0 3-16,0 0 0 0,0 0 0 0,0 0 0 15,-4-3-3-15,4 3-8 0,0 0 12 0,0 0-4 16,0-6-8-16,0 6 0 0,0 0 0 0,0 0 8 16,-4-10-8-16,4 10 8 0,0 0-8 0,0-3 8 15,0-6 7-15,0 6 1 0,0-4 0 0,0 4 0 31,0-6 10-31,0 0 2 0,-3 5 1 0,-1-5 0 0,4 0-8 0,0 5-1 0,-3-2-1 0,3-3 0 16,-4 2 8-16,1-2 1 0,3-7 1 0,-4 4 0 16,1 2-14-16,-1-2-3 0,1-7-1 0,-4 7 0 0,3 2-11 15,4-6 8-15,-7 1-8 0,4-1 8 0,-1 0-8 0,0 1 0 16,1-1 0-16,-1 0-11 0,1 1 11 0,3-1 0 16,-4 0 0-16,4 4 0 0,-3-1 0 0,-1 4 0 15,4-4 0-15,0 1 0 0,-3 2 0 0,3-5 0 16,0 12 0-16,0-7 0 0,0-2 0 0,0 2 0 15,0 1 0-15,0-1 8 0,0-2-8 0,0 2 0 16,0 1 0-16,0 6 0 0,3-7 0 0,-3 1 0 16,0 0 0-16,0 6 8 0,0-7-8 0,0 10 0 15,0 0 0-15,0 0 0 0,0 0 0 0,0 0-8 16,0 0 8-16,0 0-8 0,0 0-2 0,0 0 0 16,0 0 0-16,-7 0 0 0,0 0 10 0,4 6-13 0,-1-2 5 15,4-4 8-15,-10 3-10 0,3 3 10 0,-1-3 0 0,1-3-9 16,7 0 17-16,-7 9 3 0,4 1 1 0,-4-7 0 15,7-3-12-15,-11 9-17 0,4 1 4 0,-3-1 1 16,2 1 12-16,1-1 0 0,-3-3 0 0,-1 4 0 16,4-1 0-16,-7 1 0 0,7-7 0 0,4 6 0 15,-5-3 0-15,1-3 0 0,7-3 0 0,0 0 0 16,0 0 0-16,0 0 0 0,0 0 0 0,0 0 10 16,0 0-10-16,0 0 12 0,0 0-12 0,0 0 12 15,0 0-12-15,0 0 0 0,0 0 0 0,0 0 0 16,0 0 8-16,0-3-8 0,-3-6 8 0,3 3-8 15,0-7 0-15,0 10 0 0,3-6 0 0,4-1 0 16,1 1 0-16,-1-1 0 0,-4 7 8 0,4-6-8 16,0 6 0-16,0-4 0 0,0-2 0 0,0 6 0 0,0-7 0 0,0 10 0 15,1-9 0-15,-1 6 0 0,3-3 0 0,-6 3 0 16,3-7 0-16,0 10 0 0,3-3-9 0,-3-3 9 16,4 6 0-16,-4 0 0 0,-7 0-8 0,11 0 8 15,-11 0 0-15,10 0 0 0,-3 9-10 16,4-9 10-16,-4 6-8 0,4 1 8 0,-1-1 0 0,-3-3-8 15,0 6 8-15,4 1 0 0,-1-7 0 0,1 6 0 16,0 1 0-16,-1-1 0 0,4-6 10 0,-3 7 4 16,3-1 1-16,-3 1 0 0,3-7-15 0,-4 6 0 15,4 1 0-15,4-7 0 0,-4 6 8 0,-3-3-8 16,3-3 0-16,0 10 9 0,0-7-9 0,-3 4 0 0,3-7 0 16,-4 6 0-1,1 1-101-15,-4 2-26 0,-4 1-5 0</inkml:trace>
  <inkml:trace contextRef="#ctx0" brushRef="#br0" timeOffset="98908.802">3549 8446 1148 0,'0'0'51'0,"0"0"10"16,0 0-49-16,0 0-12 0,0 0 0 0,0 0 0 0,0 0 52 0,0 0 8 16,0 0 2-16,0 0 0 0,0 0-33 0,0 0-6 15,0 0-2-15,0 0 0 0,0 0 7 0,0 0 0 16,0 0 1-16,0 0 0 0,-4-3-14 0,-3-3-3 15,0 6-1-15,0 0 0 0,-3 0 5 0,-1 0 0 16,4 6 1-16,-4-3 0 0,-3-3 27 16,4 7 6-16,-11-4 1 0,-1-3 0 0,8 3-2 0,-3 3 0 15,-4-6 0-15,-4 3 0 0,0-3-20 0,0 0-4 16,4 6-1-16,-3-2 0 0,-1-4 5 0,0 0 1 16,-7 0 0-16,8 0 0 0,-4 0-3 0,-4 0-1 15,4 0 0-15,3 0 0 0,-7 0-8 0,7 0-2 0,1 0 0 16,-8 6 0-16,7-6-8 0,-3 3-8 15,3 0 12-15,-6-3-12 0,6 0 16 0,0 6-4 0,-3-12-1 0,7 12 0 16,-11-6 2-16,4 0 1 0,3 0 0 0,0 0 0 16,-6-6-1-16,2 6 0 0,-2 0 0 0,3 0 0 15,3 0-5-15,-7 0 0 0,7 0-8 0,1 0 12 16,-1 0-4-16,0 6-8 0,1-6 11 0,-1 0-11 16,4 4 10-16,0-4-10 0,3 0 8 0,-7 6-8 15,4-3 9-15,7 3-9 0,-7-3 10 0,7 0-10 16,-7-3 11-16,6 7-11 0,1-4 12 0,-3 3-12 15,-1-3 10-15,4 7-10 0,3-7 8 0,-6 3-8 16,10-3 8-16,-4 4-8 0,0-4 0 0,-3 6 8 16,4-6-8-16,3-3 10 0,3 10-10 0,1-10 10 15,-8 9 5-15,11 0 1 0,-11-5 0 0,8 5 0 16,-8 4-16-16,4-4 0 0,4 0 0 0,3 4 0 16,-11 3 0-16,8-4 0 0,3 7 0 0,-7-3 0 15,3 2 9-15,-3 1-1 0,4-3 0 0,-8 3 0 0,7 3-8 0,-3 0 0 94,4 6 0-94,3-3 0 0,-7-6 0 0,3 9 0 0,1-3 0 0,-8-3 0 0,11 0 0 0,0 6 0 0,-7-6 0 0,4 0 0 0,-8 0 0 0,7-3-9 0,4 3 9 0,-7-3-10 0,4-4 10 0,-4 4 11 0,7 3-3 0,-4 0 0 0,4-3-8 0,-3 3 0 16,3 0 0-16,-7 0 0 0,7 6 0 0,-4-6 0 0,4 0 0 0,-7 9 0 0,14-3 0 0,-7-3 0 15,-7 7 0-15,4-1 8 0,3 1-8 0,0-4 0 16,0-3 0-16,0 6-11 0,0-9 11 0,0 10 0 0,0-11 8 15,0 1-8-15,-4 3 0 0,4-3 0 0,0 4 0 0,0-5 0 16,0-2 0-16,-7 3 0 0,3 0 0 0,4 0 0 16,0 0 9-16,0-3-9 0,0 0 12 0,0 0-12 15,0-4 10-15,0 4-10 0,-7-6 8 0,7 9-8 16,0-4 10-16,0 1-10 0,0-3 12 0,0 0-12 16,0-1 0-16,-3-5 0 0,6 8 0 0,-3-8 0 15,-3 2 0-15,3 1 0 0,3-4 0 0,-3 1 0 16,0-1 0-16,0 1 8 0,0-4-8 0,0 3 0 15,0-9 9-15,0 10-9 0,0-4 0 0,0-6 9 16,0 6-9-16,0-6 8 0,-3 10-8 0,3-10 8 16,0 6-8-16,0-6 12 0,0 3-12 0,0-3 12 15,-4 9 5-15,4-9 2 0,0 0 0 0,0 4 0 16,0-4-19-16,0 0 0 0,0 9 8 0,0-9-8 16,0 0 0-16,0 9-19 0,0-9 4 0,0 7 1 0,0-7 14 0,0 0 0 15,0 0 0-15,0 6 0 16,0-6 0-16,0 0 0 0,0 0 0 0,0 0 0 0,0 0 0 0,0 0 0 15,0 0 10-15,0 0-10 0,0 0 13 0,0 0-2 16,0 0-1-16,0 0 0 0,-7 6 0 0,7-6 0 16,0 0 0-16,0 0 0 0,0 0-10 15,0 0 0-15,0 0 0 0,0 0 0 0,0 0 0 0,0 0 0 16,0 0 0-16,0 0 0 0,0 0 0 0,0 0 0 16,0 0 0-16,0 0 0 0,7 3 0 0,-3-3 0 15,6 7 0-15,-6-7 0 0,-4 0 0 0,11 0 0 16,-1 0 0-16,4 0 0 0,-10 0 0 0,6 0 0 0,1 3 0 15,3-3 0-15,-3 0 0 0,3 3 0 0,3 3 0 16,-2-3 0-16,-1-3 0 0,7 0 0 0,-7 7 0 16,0-4 0-16,7-3 0 0,-7 0 0 15,7 0 0-15,-6 0 0 0,6 0 0 0,0 0 0 0,-3 0 0 0,3 0 0 16,0-3 0-16,-7-4 8 0,11 7-8 0,-4 0 8 16,-4 0-8-16,8-3 0 0,-4 3 0 0,4 0 0 15,7 0 0-15,-15 0 0 0,5 0 0 0,2 0 0 16,5 3 0-16,-5-3 0 0,-3 7 0 0,11-4 0 15,-7-3 0-15,0 6 0 0,-1-3 0 0,1 0 0 16,-4-3 0-16,4 10 0 0,-1-10 0 0,5 6 0 16,-5-3 0-16,1-3 0 0,7 0 0 0,-7 6 0 15,10-6 0-15,-11 0 0 0,8 0 0 0,-4 0 0 16,8 0 0-16,-8 0 8 0,4-6-8 0,-4 6 8 16,4 0-8-16,-8 0 0 0,5 0 0 0,-1 0 0 0,-3 0 0 15,-8 6 8-15,8-3-8 0,-4-3 0 16,0 4 0-16,-3 2 0 0,3-3 0 0,0-3 0 0,-3 6 0 0,3-3 0 15,4 4 0-15,-1-4 0 0,1 0 0 0,7-3 0 16,-8 9 0-16,5-9 0 0,6 7 0 0,-3-4 0 16,-4-3 0-16,4 0 0 0,-4 0 8 0,4 0-8 15,-8 0 0-15,5 0 8 0,2 0-8 0,-6 0 0 16,0 0 0-16,3 0 8 0,4 0-8 0,-11 0 0 16,7 0 9-16,-3 3-9 0,7 3 0 0,-8-3 0 15,4-3 0-15,4 0 0 0,-7 0 0 0,3 7 0 16,4-7 0-16,-7 0 0 0,3 0 0 0,4 3 0 15,-4-3 0-15,4 0 0 0,-4 6 0 0,3-12 8 16,5 6-8-16,-1 0 0 0,0 0 8 0,1 0-8 0,-5-3 8 16,5 3-8-16,-1-7 0 0,0 7 8 0,0 0-8 0,1 0 0 15,-5 0 0-15,1 0 0 16,0 0 0-16,3 0 0 0,1 0 0 0,-8 0 0 0,7 7 0 0,-3-4 0 16,3-3 0-16,-7 0 0 0,8 6 0 0,-1-6 0 15,0 0 0-15,0 3 0 0,1 0 0 0,-5-3 8 16,5 0-8-16,-5 0 0 0,5 6 0 0,-1-2 0 15,0-4 0-15,1 0 8 0,6 0-8 0,0 6 8 16,-3-6-8-16,7 0 0 0,-7 0 0 0,7-6 0 16,-8 6 0-16,1-4 0 0,4 4 0 0,-8 0 0 15,7 0 0-15,0-6 0 0,1 6 0 0,-4 0 0 16,-1 0 0-16,5-3 0 31,3 0 0-31,-4-3 0 0,7 6 0 0,-13-3 0 0,6-4 0 0,0 4 8 0,-6-3 7 0,-1 6 1 0,4 0 1 0,-4 0 0 0,0 0-17 0,0 0-19 16,1 0 4-16,-1 6 1 0,4-6 14 15,-4 0 0-15,0 0 0 0,4 0 0 0,-4 0 0 0,4 0 0 16,-7-6 0-16,3 3 0 16,-3 3 11-16,3 0 1 0,-6 0 1 0,2 0 0 0,1-3-13 0,0 3-12 15,0-7 3-15,3 7 0 0,-3 0 9 16,-4-3 0-16,4-3 8 0,3 6-8 0,-7-3 0 0,4 0 0 16,-8-4 0-16,5 7 8 0,2-3-8 0,-6-3 0 15,0 6 0-15,0 0 0 0,-1 0 0 0,1-3 0 16,0 3 0-16,-4-6 0 0,3 6 0 0,-2 0 0 15,2 0 0-15,-6 0 0 0,0-4 0 0,-1 4 0 16,4 0 0-16,1-3 0 0,2 3 0 0,-6-6 0 16,3 6 0-16,0 0 0 0,-3 0 0 0,3-3 0 0,0 3 0 0,-7-6 0 15,4 6 0-15,-4 0 8 0,0-4-8 0,4-2 0 16,-8 6 0-16,5 0 8 0,-5-3-8 0,1 3 0 16,-4-3 0-16,7-3 8 0,-7 6-8 0,0 0 0 15,0 0 9-15,0 0-9 0,0-3 12 0,4-4-12 16,-4 7 0-16,0-3 0 0,-7-3 0 0,10 3 0 15,-3 3 0-15,-3-10 8 0,3 7-8 0,0-3 10 16,0 0 1-16,4-1 0 0,-4-2 0 0,0 0 0 16,3-4-11-16,-2 4 12 0,-1-4-12 0,3 0 12 15,-3-2-12-15,4 2 0 0,-4 1 0 0,0-1 8 16,3-2-8-16,-6 2 0 0,3-6 0 0,0 3 0 16,-3-2 12-16,-4-1-2 0,7-3-1 0,0 0 0 15,-4 3 3-15,1-3 1 0,3 0 0 0,3 0 0 16,-6 0-1-16,0-6 0 0,-1 6 0 0,1-9 0 0,-1 9-12 0,1-10 0 15,-1 1-9-15,-3 0 9 0,4-1 0 16,-4 7 0-16,7-12 0 0,-7 8 10 0,0-8-10 0,0 5 0 16,0 1 0-16,0 0 0 0,0-1 0 0,0-2 0 15,0-1 0-15,0 4 0 0,3 0 0 0,1-1 0 16,-4-5 0-16,0 5 0 0,3 1 0 0,1 6 0 16,-4-6 0-16,3-1 0 0,-3 1-9 0,7 3-4 15,-7-4-1-15,0 7 0 0,4-6 14 0,-4 3 0 16,3 3 0-16,1-4-9 0,0 4 9 0,-1-3 0 15,-3 6 0-15,0 0 0 0,4 3 0 0,-1-3 0 16,1 7 0-16,3-1 0 0,-7 0 0 0,0 1 0 16,3 2-9-16,-3 1 9 0,0 2-9 0,0 1 9 0,0-1-12 15,-3 1 12-15,3 3-13 0,0-1 4 16,0 4 1-16,0-3 0 0,-7-3 8 0,7 9 0 0,0-4-9 0,-4 1 9 16,1-3 0-16,-1 3 0 0,1-3 0 0,-1 2 0 15,4-2 0-15,-4 0 0 0,1 0 0 0,-1 2 0 16,4-2 0-16,-7 3 0 0,0-6 0 0,4 6 0 15,-1-4 0-15,4 7 0 0,-3-3 0 0,-4-3 0 16,0 3 0-16,3 0 0 0,4 3 0 0,-10-7 0 16,2 7-9-16,-2-3 9 0,10 3-12 0,0 0 12 15,-7-6-11-15,0 6 11 0,-7-3-10 0,3-4 10 16,0 7 0-16,-10 0 0 0,4-3-8 0,-1 0 8 16,-3 3 0-16,0-6 0 0,0 6 0 0,-4-9-9 15,0 9 9-15,4 0 0 0,-4-4 0 0,-3-2 0 16,0 3 0-16,0-6 0 0,-4 9 0 0,-7-4 0 15,0-2 0-15,4 6 0 0,3-3 0 0,-3 3-8 0,-4 0 8 0,4 0 0 16,-4 0 0-16,0 0-8 0,0 3 8 16,-3-6 0-16,0 3 0 0,-1 0 0 0,-2 0 0 0,6 0 0 15,-11-6 0-15,5 6-8 0,2 6 8 0,1-3 0 16,-4-3 0-16,0 0 0 0,0 0 0 0,4 0 0 16,-7 0 8-16,3 0-8 0,-4 0 0 0,1 0 0 15,3 0 0-15,0 0-8 0,0 6 8 0,-3-2 0 16,3-4 0-16,0 0 0 0,4 0 0 0,-4 6 0 15,-3-3 0-15,3 0 8 0,7-3-8 0,-10 6 0 16,-11-2-11-16,7 2 11 0,0-3 0 0,3 6 0 16,1-6 0-16,-4-3 0 0,4 7 0 0,-1-4 0 0,4-3 0 15,-6 0 0-15,2 0 0 0,-3 0 0 0,4 0-9 0,7 0 9 16,-4 0 0-16,-4 6 0 0,4-6 0 0,1 0 0 16,-1 0 0-16,3 0 0 0,-10 0 0 0,4 0 0 15,0 3 0-15,-1-3 0 0,1 0 0 0,3 7 0 16,0-4 0-16,4 0 0 15,-8-3 0-15,8 6 8 0,-4-3-8 0,4-3 0 0,-7 7 0 0,6-4 0 16,-3-3 0-16,4 3 0 0,-7 3-11 0,13-3 11 16,-6-3 0-16,0 6 0 0,6-6 0 0,-6 0 0 15,7 0 0-15,-4 0 0 0,-7-6 0 0,7 6 0 16,0 0 0-16,4-3 0 0,-7 3 0 0,3-6 0 16,0 3 0-16,4 3 0 0,0-3 0 0,-4-4 0 15,4 7 0-15,-1-3 0 0,5-3 0 0,2 3 0 16,-2 0 10-16,2-4-10 0,-6 7 8 0,3 0-8 15,8 0 0-15,-1 0 0 0,-3 0-9 0,3 0 9 0,0 0-15 0,4 0 4 16,-3 10 1-16,-1-7 0 16,0-3-24-16,0 9-5 0,4-2-1 0,-3-4 0 15,-1 9-132-15,0-2-28 0,0 2-4 0</inkml:trace>
  <inkml:trace contextRef="#ctx0" brushRef="#br0" timeOffset="103607.601">15191 8496 810 0,'0'0'36'0,"0"0"7"0,0 0-35 0,0 0-8 0,0 0 0 0,0 0 0 15,0 0 65-15,0 0 11 0,-7-6 3 0,-4 3 0 16,0 6-44-16,1-3-9 0,-1 0-2 0,-3 10 0 16,0-4-4-16,0-3-2 0,-4 3 0 0,1 0 0 15,-5 1-5-15,1-4-1 0,-3 3 0 0,-1-3 0 16,-7 4 24-16,0-4 4 0,-6 0 0 0,-5 3 1 15,4-3 3-15,-6 4 0 0,-1-4 0 0,3 6 0 16,1-6-9-16,-4-3-2 0,0 6 0 0,0-6 0 16,1 0 6-16,-1 0 1 0,0 0 0 0,0 0 0 15,-3 0 4-15,-1 0 2 0,4 0 0 0,-3 0 0 0,3 0-16 16,-3 0-3-16,-4-6-1 0,-4 6 0 0,1 0-12 0,0 0-2 16,-1 0-1-16,1 0 0 0,-4 0 1 0,7 0 0 15,-4 0 0-15,1-3 0 0,-4 3 9 0,3-6 3 16,-3 3 0-16,-3 3 0 0,-1-3-24 0,4-4 0 15,1 7 0-15,-1 0 8 0,0-9-8 0,3 9 8 32,-3-3-8-32,4-7 8 0,-4 10-8 0,3-3 11 0,4-3-11 0,0 6 12 0,1 0-12 0,2 0 12 15,-6 0-12-15,3-3 12 0,-4 3-12 0,-3 0 10 16,4 0-10-16,-8 3 10 0,4-3-1 0,0 6 0 16,-3-3 0-16,3-3 0 0,0 0-1 0,-7 0 0 15,-7 10 0-15,7-7 0 0,10-3 4 0,-3 6 0 0,-7-3 0 0,7-3 0 16,4 7-12-16,0-4 8 0,-4-3-8 0,0 9 8 15,-4-6-8-15,8-3 0 0,6 6 0 0,-3-2 8 16,0-4-8-16,4 9 0 0,3-9 9 0,0 0-9 16,4 3 16-16,-4-3 0 0,-14 6-1 0,4-6 0 15,6 4-3-15,1-4-1 0,0 0 0 0,-1 0 0 16,4 0 5-16,0 0 0 0,1 0 1 0,2 0 0 16,1 0-1-16,-4-4 0 0,4 4 0 0,3-6 0 15,0 6-16-15,0-3-14 0,8 3 2 0,-1 0 1 16,0-3 11-16,4-3 12 0,-4 6-2 0,7-4-1 15,1-2-9-15,3 6 0 0,-8-3-12 0,5-3 12 16,-1 3 0-16,0 3 0 0,8 0 0 0,-8-3 0 16,4-4 0-16,0 7 12 0,6 0-4 0,5 0 0 15,-1 0-8-15,4 7 10 0,4-4-10 0,-4-3 10 16,7 0-10-16,0 0 0 0,0 9 0 0,0-9 0 16,0 3 0-16,0 7 0 0,0-1 0 0,0 0 0 0,7 4-13 15,-4 0 5-15,1-4 8 0,3 10-13 0,-4-10 13 0,4 4 15 16,4-1-3-16,0 7-1 0,-4-6-11 0,0 5 0 15,3-5-12-15,-3 9 12 0,0-3 0 0,-3 3 0 16,-1 0 9-16,1 6-1 0,0-3-8 0,-1 3 0 16,-3-3 0-16,0 3 0 0,0-6 0 0,0 10 8 15,0-1-8-15,0-3 8 0,0-3-8 0,0 7 11 16,0-4-11-16,-3-3 12 0,3 3-12 0,0-3 0 16,3 7 0-16,1-1 0 0,3 0 0 0,-7 1 0 15,0 2 0-15,0-2 0 0,3-1 0 0,1 0 0 16,-4 7 0-16,0-3 0 0,0-4 0 0,-4 3 0 15,4-5 0-15,-3 2 0 0,3 0 0 0,0 1 0 0,-7-1 0 16,3 0 8-16,-3 1-8 0,3-1 0 0,4 4 0 0,-3-4 8 16,-1 0-8-16,1-9 0 0,-1 6 0 15,1-2 0-15,3-4 9 0,0-1-9 0,0-2 10 0,0 3-10 16,0-3 16-16,0-6-4 0,0 5 0 0,0-5 0 16,0 6 7-16,3-7 1 0,-3 1 0 0,0 3 0 15,4-4-9-15,-4 1-2 0,3-1 0 0,-3-2 0 16,0-1-9-16,0 4 0 0,4 2 0 0,-4-2 8 15,3-1-8-15,-3-2 0 0,4 2 0 0,-4-2 0 16,4 2 0-16,-1-2 0 16,-3-1 0-16,4 0 0 15,3-5 0-15,-7 2 0 0,0-6 8 0,0 3-8 0,3 3 8 0,-3-6-8 0,0 0 12 0,0 0-4 16,0 0 3-16,0 0 0 0,0 0 0 0,0 0 0 16,7 3 8-16,4-3 1 0,-11 0 1 0,7 0 0 0,0-3-11 15,3-3-2-15,5 6-8 0,-8-3 12 16,7-3-12-16,0 6 8 0,0-4-8 0,0 1 0 0,4-3 0 0,-1 6 0 15,5 0 0-15,-1 0 0 0,0 0 0 0,4 0 0 16,3-3 0-16,-4-3 0 0,5 6 0 0,-1 0 0 16,-3 0 0-16,6-4 0 0,1 4 0 0,0-6 0 15,-4 6 0-15,4 0 0 0,-4 0 0 0,0 0 0 16,1 0 0-16,2 0 0 0,-3 0 0 0,8 0 0 16,-1 0 0-16,-3 0 0 0,0 0 0 0,3 0 0 15,7 0 0-15,4 0 0 0,-4 0 0 0,4 0 0 16,-3-3 0-16,6 3 0 0,0 0 0 0,1 0 0 15,-4 0 0-15,6 0 0 0,8 0 0 0,-3 3 0 0,-8-3 0 16,4 0 0-16,4 0 0 0,-4 0 0 0,-1 6 0 0,-2-2 0 16,-1-4 0-16,4 0 0 0,7 9 0 0,0-9 0 15,-3 6 0-15,-1-3 0 0,4-3 0 0,3 0 0 16,1 0 0-16,-1 0 0 0,5 0 0 0,2-3 0 16,-6-3 0-16,3 6 0 0,3-3 0 0,-6-3 0 15,-4 6 0-15,7 0 8 0,3-4-8 0,-3-2 0 16,4 6 0-16,-4-3 0 0,0 0 0 0,-4 3 0 15,4-6 0-15,0 12 0 0,0-6 0 0,0 3 0 16,-3 0 0-16,-1-3 0 0,-6 0 0 0,-1 10 0 16,1-10 0-16,-1 9 0 0,4-9 0 0,0 9 0 15,-3-5 0-15,-1 5 0 0,8-9 0 0,-4 6 0 16,-4-3 0-16,0-3 0 0,1 10 0 0,-4-10 0 16,3 0 0-16,1 3 0 0,-4-3 0 0,3 0 0 15,4 6 0-15,-4-6 0 0,-3 3 0 0,4-3 0 0,-4 0 0 16,-4 0 0-16,4 0 0 0,-4 7 0 0,4-7 0 15,0 3 0-15,0-3 0 0,-3 0 0 16,-1 0 0-16,-3 0 0 0,-4 3 9 0,0 3-9 0,-3-6 0 0,4 3 0 16,-1 4 0-16,0-4 0 0,-3-3 0 15,0 6 0-15,0-3 0 0,3-3 0 0,-3 0 0 0,0 0 0 16,-4-3 0-16,0 3 0 0,-3 0 0 0,0 0 0 16,-4-6 8-16,0 6-8 0,-3 0 0 0,3 0 0 15,-3 0 0-15,-1 0 0 0,-6 0 0 0,3 0 0 16,-3 0 0-16,0 0 0 0,-4 0 0 0,0 0 0 15,0 0 0-15,-7 0 0 0,4 0 0 0,-8 0 0 16,-3 0 0-16,7 0 0 0,-7 0 0 0,0 0 0 16,7 0 0-16,-7 0 0 0,0 0 0 0,0 0 0 0,0 0 0 0,0 0 0 15,7-10 0-15,-7 10 12 16,0 0-2-16,4-3 0 0,-1-6-2 0,1-1-8 0,-1 7 12 0,-3-3-4 16,0 0 4-16,-3-4 0 0,3 1 0 0,0-1 0 15,-4-2-4-15,1-4-8 0,3 4 12 0,0-10-4 16,0 3-8-16,0 6 0 0,-4-9 0 0,-3 4 0 15,4-8 0-15,3 5 0 0,-4-8 0 0,1 7 0 16,-1-6 0-16,1-6 0 0,3 2 0 0,-4 1 0 16,0 0 0-16,4-1 0 0,0 1 0 0,0 0 0 15,-3-4 0-15,-1 4 0 0,4-1 0 0,0 1 0 16,0 0 0-16,0-1 0 0,-3 1 0 0,3 0 0 16,0 5 0-16,0-5 0 0,0 3 0 0,-4-4 0 15,4 7-12-15,0-3 12 0,-3-3-12 0,3-1 12 0,-4 7-16 16,4-3 4-16,0-3 0 0,0 9 1 0,-3-10 11 0,3 1-13 15,-4 6 5-15,4-3 8 16,0 3-11-16,0 0 11 0,0 0-8 0,4-4 8 0,-4 7 0 0,0-3 0 16,0-3 0-16,0 9 8 0,3-3-8 0,1 0 0 15,-4 0 0-15,0 4 0 0,0-4 0 0,0 9 0 16,0-6 0-16,0 4 8 0,-4-4-8 0,4 0-12 16,0 6 4-16,4-5 0 0,-8 5 8 0,4-6 9 15,0 7-1-15,4 2-8 0,-4 1 0 0,0-4-9 16,0 4-1-16,0 0 0 0,0-4 10 0,0 10 0 15,0-7 0-15,-4 4-8 0,4 0 8 0,0 0 0 16,-3-4 0-16,3 7 0 0,-4-6 0 0,1 6 0 0,3-4 0 16,0 7 0-16,-4-9-8 0,1 9 8 0,-1-6-8 0,1-1 8 15,-1 7-8-15,1-9 8 0,-5 9-8 0,5-3 8 16,-1-3 0-16,-3 6-10 0,4-7 10 0,-4 1 0 16,3 6 0-16,1-9 17 0,-4 9-1 0,0-10-1 15,0 7-15-15,0 0 0 0,-1-3 0 0,1-4 0 16,-3 7 0-16,3-6 0 0,0 6 0 0,-4-4 0 15,1-2 0-15,-1 6 0 0,4-7 0 0,-7 7 0 32,3-3-21-32,1 3-7 0,-4-4-2 0,3 4 0 0,-3-6 30 0,0 6 0 0,-4-3-8 0,0 2 8 15,1 4 0-15,-4-6 0 0,-1 0 0 0,1 0-9 16,-3 6 9-16,2-10 0 0,1 10 0 0,0-3 0 16,0-6 0-16,-4 9 0 0,4-10 0 0,-4 10 0 15,1-3 0-15,3-3 0 0,-4 3 0 0,0 0 0 16,4-4 0-16,0 7 0 0,-4-3 0 0,4-3 0 0,0 6 0 15,0 0 0-15,-4-3 0 0,0-4 0 0,1 7 0 16,-1-3 0-16,0-6 0 0,0 9 0 0,1-9 14 0,3 9-2 16,-1-10 0-16,1 10 0 0,4-3-12 0,-5 0-16 15,8-3 3-15,-3 6 1 0,-1 0 12 0,4 0 0 16,0 0 0-16,0 0 0 0,0 0 0 0,-1 0 0 16,5 0 0-16,-1-4 0 0,1 4 0 0,3-6 0 15,-4 12 9-15,11-6-9 0,-7-6-14 0,7 6-9 16,-7 0-1-16,7 0-1 15,-7 0-123-15,7 0-25 0,-4-3-5 0</inkml:trace>
  <inkml:trace contextRef="#ctx0" brushRef="#br0" timeOffset="107573.393">9761 9635 691 0,'-7'0'61'0,"0"0"-49"16,0 3-12-16,0-3 0 0,0 0 89 0,0 6 15 15,-4-6 4-15,4 3 0 0,4-3-85 0,3 0-23 16,-7 0 8-16,7 0-8 0,0 0 25 0,0 0 3 16,0 0 0-16,0 0 0 0,-4-9-4 0,4 9 0 15,0-3 0-15,0 3 0 0,4-7-5 0,-4 7-2 16,3-9 0-16,-3 9 0 0,7-3 3 0,0 0 0 0,4-4 0 0,0 7 0 15,-1 0-3-15,8-3 0 0,-1 3 0 0,5 0 0 16,2 0 6-16,1-6 1 0,7 6 0 0,0 0 0 16,-1-3 12-16,5 3 2 0,-1-9 1 0,4 9 0 15,-1-4-19-15,1-2-3 0,0 3-1 0,0-3 0 16,3 6-16-16,1-3 8 0,-5-7-8 0,5 10 0 16,6 0 0-16,-10 0 0 0,-7 0-10 0,-8 10-768 15</inkml:trace>
  <inkml:trace contextRef="#ctx0" brushRef="#br0" timeOffset="109323.565">9888 10510 1119 0,'0'0'49'0,"-7"0"11"0,4 3-48 0,3-3-12 0,0 0 0 0,0 0 0 16,-4 0 18-16,4 0 1 0,0 0 0 0,0 0 0 15,0 0-19-15,0 0 0 0,0 0 0 0,0 0-9 16,0 0-1-16,0 0 0 0,0 0 0 0,7 0 0 16,4 3 26-16,-11-3 4 0,10-3 2 0,1 3 0 15,0 0 25-15,-1 0 5 0,1-3 0 0,-1-4 1 16,5 7-7-16,-5-3-2 0,4-3 0 0,-3 6 0 15,-1-3-44-15,4 3 0 0,-3-3 0 0,0-4 0 0,-1 7 0 0,1 0 0 16,3 0 0-16,-3-3 9 0,-1 3-9 0,1 0-11 16,3-6 3-16,0 6 0 0,0 0 8 0,-3 0 0 15,3-3 0-15,3-3-8 0,8 6 8 0,-7-4 0 16,3 1 8-16,-4-3-8 0,8 3 16 0,-4-3-2 16,-3 2 0-16,0-2 0 0,-4 6-14 0,3 0 0 15,1-3 0-15,-7 3-475 16,-1 0-90-16</inkml:trace>
  <inkml:trace contextRef="#ctx0" brushRef="#br0" timeOffset="113189.423">10015 11585 576 0,'0'0'25'0,"0"0"6"0,0 0-31 0,0 0 0 16,0 0 0-16,0 0 0 0,0 0 306 0,0 0 55 16,0 0 11-16,0 0 3 0,0 0-278 0,0 0-55 15,0 0-11-15,11 0-3 16,0 0-28-16,-1-6-20 0,4 6 4 0,0 0 0 0,4-10 4 0,0 10 2 15,3-3 0-15,3-3 0 0,-6 3 10 0,10 0 0 16,4-3 0-16,-4 6 8 0,1 0 11 0,2-4 2 16,5-2 1-16,2 6 0 0,-2 0-11 0,2 0-3 15,5-3 0-15,-1 3 0 0,4-6-8 0,3 3 0 16,-6 3 0-16,10-4 8 0,7-2 6 0,-4 6 1 16,-7-9 0-16,4 9 0 0,7-6-15 0,0-1 11 15,4 4-11-15,-1-3 10 0,-3-4-10 0,4 10 0 16,13-3 0-16,-3-6 0 0,-3 6 0 0,0-4 0 15,3-2 0-15,-4 6 0 0,4-6 0 0,-3-1 0 0,-1 7 0 16,1-6 0-16,-8 5 0 0,1-2 8 0,-4 3-8 16,-4-3 0-16,1 6 8 0,3-3-8 0,-4 3 8 0,1 0-8 15,-1 0 25-15,-6 0 0 16,-5 0 0-16,1 3 0 0,-3-3-11 0,-5 0-2 0,1 0-1 0,-4 0 0 16,1 0 4-16,-1 0 1 0,-3 0 0 0,0 0 0 15,-4 0 12-15,0 0 2 0,-3 0 1 0,-1 0 0 16,1 6-6-16,-7-6-1 0,3 0 0 0,-4 0 0 15,1 0-8-15,-4 3-3 0,-3-3 0 0,3 0 0 16,-3 0-1-16,-4 0-1 0,-7 0 0 0,10 0 0 16,-6-3 4-16,-4 3 1 0,0 0 0 0,0 0 0 15,0 0 2-15,0 0 1 0,10-6 0 0,-10 6 0 16,4 0-6-16,-4 0-1 0,7-3 0 0,-7 3 0 0,3-10-4 16,-3 10-8-16,4 0 11 0,-4 0-11 15,7-9 13-15,-7 9-4 0,3-3-1 0,-3 3 0 0,4-7-8 0,-4 7 0 16,0 0 0-16,7-3-11 0,-7 3 11 0,0 0 0 15,4-3 0-15,-4 3-8 0,0 0-12 16,0 0-1-16,7 0-1 0,-7 0 0 16,0 0-126-16,10 0-26 0,-3 0-5 0</inkml:trace>
  <inkml:trace contextRef="#ctx0" brushRef="#br0" timeOffset="118231.575">8721 9594 1713 0,'0'0'76'0,"0"0"16"0,0 0-74 0,0 0-18 0,0 0 0 0,0 0 0 15,0 0 31-15,0 0 2 0,0 0 1 0,0 0 0 16,-7-6-18-16,-4 3-3 0,11 3-1 0,0 0 0 15,-7 0-1-15,0-4-1 0,0-2 0 0,-4 6 0 16,11-9 0-16,-10 9 0 0,3-3 0 0,0-7 0 16,3 10 22-16,1-9 4 0,-5 6 0 0,1-4 1 15,7 7 9-15,-7 0 2 0,0-3 0 0,0 3 0 0,0-9-31 0,0 9-5 16,7 0-2-16,-7 0 0 0,0-3 18 0,0 3 3 16,7 0 1-16,-7-7 0 0,3 7 0 0,4 0 1 15,-7-3 0-15,7 3 0 0,0-6-12 0,0 6-2 16,-7 0-1-16,7 0 0 0,0 0-18 0,0 0 8 15,0 0-8-15,0 0 0 0,0 0 0 16,0 0 0-16,7 0 0 0,4 0-12 0,0 0 4 0,3 0 8 16,3 6-13-16,-3-3 5 0,8-3 8 0,-5 7 0 15,4-4-9-15,1-3 9 0,2 0 0 0,-3 6 0 16,1-6 0-16,2 3 0 0,-3-3 0 0,1 0 0 16,-5 0 0-16,4 0 0 0,-3 0 0 0,3 0 0 15,-7 0 0-15,0 0 8 0,1-3-8 0,2-3 8 0,-10 6-8 0,7-3 8 16,-3 3 0-16,-1-7 0 15,1 7 0-15,0-3 0 0,-11 3 0 0,10 0-8 0,-3-6 12 0,4 6-4 16,-4-3-8-16,-7 3 0 0,7 0 0 0,-7 0 8 16,11 0-8-16,-11 0 0 0,0 0 0 0,7-3 0 15,-7 3 0-15,0 0 0 0,0 0 0 0,0 0 0 16,0 0 0-16,7-7 0 0,0 7 9 0,-7 0-9 16,0 0 20-16,0 0 0 0,0 0 0 0,3-3 0 15,-3 3-20-15,7-6 0 0,-3 3 0 0,-4 3 0 16,0 0 0-16,0 0 0 0,3-3 0 0,-3 3 0 15,7-6 0-15,0 6 0 0,-7 0 0 0,0 0 0 16,4-10 0-16,-4 10 0 0,0 0 0 0,0 0 0 16,4 0-15-16,-4 0 3 0,10 0 0 0,-10 0 0 15,4-9 12-15,-4 9 0 0,7 0 0 0,-7 0 0 16,0 0 0-16,0 0 0 0,0 0 0 0,0 0 0 0,0 0 8 0,0 0-8 16,0 0 12-16,0 0-12 0,0 0 24 0,0 0-3 15,0-3 0-15,0-7 0 0,-4 1-5 0,1 6 0 16,3 3-1-16,-4-7 0 0,1 1 16 0,-4 0 3 15,3-4 1-15,-3 1 0 0,3 6-35 0,-3-7 0 16,0 7 0-16,0-3 0 0,0 3 13 0,0-7-4 16,0 10-1-16,0-3 0 0,0-3-8 0,0 6 0 15,0 0 0-15,0-3 0 0,7 3 0 0,0 0-17 16,0 0 4-16,0 0 1 0,-4-6 12 0,4 6 16 16,0 0-3-16,0 0-1 0,0 0-12 0,0 0 0 15,0 0 0-15,0 0 0 0,0 0 0 0,0 0-12 0,0 0 12 0,0 0-13 16,0 0 13-16,0 0 0 0,0 0 0 15,0 0 0-15,0 0 0 0,0 0 0 0,0 0 0 0,0 0 0 16,0 0 0-16,0 0 0 0,0 0 0 0,0 0 0 16,0 0 0-16,0 0 0 0,7 0 0 0,-7 0 0 31,0 0-28-31,11 6-4 0,0-3 0 0,-1 3 0 0,1-3 32 0,-1 4 0 0,-3-4 11 0,4 0-3 16,-1 3-8-16,1-3-10 0,0 4 10 0,-1-4-13 15,1 6 13-15,-4-6-9 0,3 7 9 0,-2-10-8 16,-1 9 8-16,0-6 0 0,-7-3 0 0,7 10 0 15,-7-10 0-15,3 6 0 0,4-3 0 0,-7-3 0 16,0 0 0-16,0 0 0 0,0 0 0 0,4 10 0 16,-1-1 0-16,-3-9 0 0,0 0 0 0,0 0 0 15,7 3 0-15,-7-3 0 0,0 0 0 0,0 10 0 16,0-10 0-16,0 0 8 0,0 0-8 0,0 0 0 16,0 0 8-16,0 0-8 0,0 9 8 0,0-9-8 15,0 0 0-15,-3 9 0 0,-1 1 0 0,1-4 0 0,-4-6 0 0,7 0 0 16,-4 9 0-16,-3-2 0 0,0-4 0 15,0 3 0-15,4-3 0 0,3-3 0 0,-8 3 0 0,1 7 0 16,0-4 0-16,0-3 0 0,7-3 0 0,-7 10 0 16,0-7 0-16,0-3 8 0,-3 9-8 0,2-9 0 15,1 10 0-15,0-10 0 0,-3 9 0 0,3-6 0 16,-4 3-10-16,4-3 10 0,-3 4 0 0,2-4 12 16,1 6 0-16,0-6 0 0,0 4-12 0,0-4 0 15,0-3-12-15,7 0 12 0,-3 0-8 0,3 0 8 16,-4 9 0-16,4-9 0 0,0 0-26 0,0 0 2 15,0 3 0-15,0-3 0 16,0 0-139-16,0 0-27 0,0 0-6 0</inkml:trace>
  <inkml:trace contextRef="#ctx0" brushRef="#br0" timeOffset="119080.6">8565 9563 1638 0,'0'0'36'0,"0"0"7"0,0 0 1 0,0 0 3 0,0-10-38 0,0 10-9 16,-3 0 0-16,3 0 0 0,0-9 12 0,0-1 0 16,3 7 0-16,-3 3 0 0,4-9 16 0,-4 6 3 15,0-4 1-15,4-2 0 0,-4-4-32 0,3 10 0 16,1-6 0-16,-1 0 0 0,1 5 17 0,-1-2-2 15,1-3-1-15,-1 6 0 0,4-7 23 0,0 7 5 16,-7-3 1-16,7-4 0 0,-3 7-3 0,3-6-1 0,0 6 0 0,0-4 0 16,4 4-10-16,-4-6-1 0,3-1-1 0,-3 7 0 15,0-3-7-15,0 0-2 0,4-1 0 0,0-2 0 16,-4 6-3-16,3-3-1 0,-3-1 0 0,4 1 0 16,-4-3-14-16,0 9 8 0,4-3-8 0,-4-4 0 15,-4 4 0-15,-3 3 8 0,7-3-8 0,-7 3 0 16,0 0 0-16,7-6 0 0,-7 6 0 0,0 0 0 15,11 6 0-15,-8-6 0 0,-3 0 0 0,0 0 0 16,0 0 0-16,0 0 0 0,0 0 0 0,0 0 0 16,0 0-10-16,0 0 10 0,0 0-8 0,0 0 8 15,0 0 0-15,0 0 0 0,11 3 0 0,-11-3 8 47,7 3-8-31,-7-3 0-16,0 0 0 0,0 0 8 0,0 0-8 0,-3 10 0 0,-5-1 0 0,1 1 0 0,4-1-15 15,-4 0 3-15,-4 1 0 0,4-4 0 0,-7 3 2 0,3 1 1 0,-3-7 0 0,0 6 0 0,-3-2 9 0,6-4 0 0,-3 6 0 0,0-6 0 16,3 4 0-16,-3-4 0 0,4 6 0 0,-1 4 8 0,0-7-8 0,4-3 0 16,0 7 0-16,-3 2 8 0,6-3-8 0,-3 1 0 15,4-1 0-15,-4-6-8 0,-1 7 8 0,5 2 0 16,-1-2 0-16,-3-4 0 0,7-3 0 0,0-3 0 16,-7 10 0-16,7-10 0 0,-3 3 0 0,3-3 0 15,-4 9 0-15,4-3 8 0,0 1 1 0,0-7 1 16,0 0 0-16,0 9 0 0,4-3-1 0,-4 4 0 15,3-4 0-15,-3 3 0 0,7 1 1 0,-7-4 0 0,0-6 0 0,7 6 0 16,-3 1-10-16,3-4 8 0,4 3-8 0,-4-3 8 16,0 3 9-16,3-2 2 0,-3-1 0 0,4-3 0 15,-4 0-19-15,4 0-9 0,-1 9 1 0,1-9 0 16,-1 6 8-16,1-6 0 0,-1 4 0 16,5-4 0-16,-5 0 0 0,-3 3 9 0,0 3-9 0,4-3 0 31,-1 3-152-31,1-2-36 0,3-4-8 0,0 6-2 0</inkml:trace>
  <inkml:trace contextRef="#ctx0" brushRef="#br0" timeOffset="121174.287">1323 11156 1216 0,'0'0'27'0,"0"3"5"0,-11-3 2 0,4 6 0 0,4-3-34 0,-8-3 0 0,8 6 0 0,-8-2 0 16,0-4 33-16,1 0 0 0,6 3 0 0,-6-3 0 15,-4 0-21-15,3 0-12 0,1-3 12 0,6 3-12 32,-7 0-24-32,1-4-12 0,-1-2-3 0,1 6 0 0,6 0 39 0,-6-3 0 0,-1-3 0 0,4 6 0 15,0-3 0-15,-4 3 15 0,8 0-1 0,-8 0 0 16,1 0 30-16,6 0 5 0,-7 0 2 0,1 3 0 16,6-3 1-16,4 0 1 0,0 0 0 0,-10 0 0 15,10 0-8-15,0 0-1 0,0 0-1 0,0 0 0 16,0 0-35-16,0 0-8 0,0 0 0 0,0 0 0 15,0 0 0-15,0 0 8 0,0 0-8 0,10 6 8 0,1-6 15 0,-4 0 2 16,11 0 1-16,-4-6 0 0,0 6-13 0,0-3-2 16,7 3-1-16,-7-4 0 15,7-2-10-15,1 3 8 0,-5-3-8 0,4-4 8 0,4 10-8 0,0-6 0 16,-1 0 0-16,-2 6 0 0,2-10-10 0,1 10-1 16,0-9 0-16,-4 6 0 0,4-7 11 0,-8 10 16 15,11-9-4-15,-10 6-1 0,3-7-11 0,0 10 0 16,-3 0 0-16,3-3 8 15,-7-3 0-15,7 6 0 0,-6 0 0 16,6-3 0-16,-7 3 0 0,0 0-8 0,11 0 12 0,-4 0-4 0,-7 0-8 0,7 0 0 0,-7 3 0 0,0-3 0 16,8 0 0-16,-8-3 0 15,0 3 0-15,-4 0 0 0,8 0 0 0,-4 0 8 0,-3 0-8 0,-8-6 8 16,8 6 9-16,-11 0 2 0,0 0 0 0,3 0 0 16,-3 0 9-16,7-3 1 0,4-1 1 0,-8-2 0 15,8 3-10-15,-7-3-3 0,3 3 0 0,-4-4 0 16,8 4-17-16,-8 0 0 0,4-3 0 0,-3-4 0 15,6 7 12-15,-6-3-2 0,-4 6 0 0,7-3 0 16,-3-7 0-16,3 7 0 0,-4-3 0 0,-3 6 0 16,0 0 4-16,0 0 1 0,0-3 0 0,0 3 0 15,0 0-4-15,0 0-1 0,0 0 0 0,0 0 0 16,0 0-2-16,0-10 0 0,-3 7 0 0,-8-3 0 16,4 6-8-16,0 0 0 0,-4-3 0 0,1-3 0 15,-1 6 12-15,1 0-2 0,-1-3-1 0,-3-1 0 16,3-2 2-16,1 3 0 0,3-3 0 0,-4 6 0 15,-3-10-3-15,3 10-8 0,1-3 12 0,-1 0-4 0,1-3-8 16,6 6 0-16,-6-3 9 0,6 3-9 16,-7-7 0-16,11 7 0 0,0 0 0 0,0 0 0 0,0 0 0 0,0 0 0 15,0 0-11-15,0 0 11 16,0 0-12-16,0 0 3 0,0 0 1 0,0 0 0 16,0 0 8-16,0 0-13 0,15 0 5 0,-5 0 8 0,4 0-10 15,-3 0 10-15,3 0 0 0,0 0-9 0,4 0 9 0,-4 0-8 16,7 0 8-16,-7 0-8 0,4 0 8 0,-1 0 0 15,1-3-9-15,3 3 9 0,0 0-11 0,-7-6 3 16,-3 6 0-16,3 0 0 0,0 0 8 0,4 0 0 16,-11 0 0-16,3 0 0 0,1 0 0 0,0 0 0 15,-11 0 0-15,0 0 0 0,0 0 0 0,0 0 0 0,3 0 0 0,-3 0 8 16,0 0-8-16,0 0 9 0,0 0-9 0,0 0 10 16,0 0-10-16,0 0 8 0,0 0-8 0,0 0 8 15,0 0-8-15,0 0 0 0,0 0 0 0,0 0 8 16,7 9-8-16,-7 1 0 0,0-10 0 0,-7 9 0 15,4-6 0-15,3 7 0 0,0-1 0 0,-7 4 0 16,3-7 0-16,1 3 0 0,-5-6 12 0,5 10-4 16,-8-4 8-16,1 1 0 0,6-1 1 0,-6 1 0 15,-1-1-3-15,1-3-1 0,-1 4 0 0,4-1 0 16,-11 4 15-16,8-4 4 0,-4 4 0 0,3 2 0 16,-3-5-20-16,0 2-3 0,0-2-1 0,-8-1 0 15,8-3-8-15,-7 10 0 0,7-3 0 0,-7-1 0 16,7-2 0-16,0-1-16 0,-4 0 4 0,4 4 1 15,0-4-103-15,3 1-21 0,1-1-4 0,-4-3-924 16</inkml:trace>
  <inkml:trace contextRef="#ctx0" brushRef="#br0" timeOffset="127385.778">12732 12212 172 0,'0'0'16'0,"0"0"-16"15,-4 10 0-15,1-1 0 0,-1-6 65 0,1 7 11 16,-4 2 1-16,3-2 1 0,1-1-62 0,-1-3-16 15,0 1 0-15,1-1 0 0,3 3 0 0,0-9 0 16,0 0 0-16,0 0 0 0,0 0 17 0,-4 3 1 16,4-3 0-16,-7 10 0 0,7-10 31 0,-3 9 7 15,-1-6 0-15,1 10 1 0,-4-7 17 0,0 4 3 0,3-7 1 0,-3 6 0 16,0 1-37-16,0-1-7 16,0-6-2-16,3 6 0 0,4-9-20 0,0 0-4 0,-3 10 0 0,3-10-8 15,0 3 26-15,0-3-2 0,3 9 0 0,-3-9 0 16,0 0 1-16,0 0 0 0,0 10 0 0,0-10 0 15,0 0 12-15,0 0 3 0,0 0 0 0,0 0 0 16,0 0 3-16,0 0 1 0,0 0 0 0,0 0 0 16,0 0 3-16,0 0 1 0,0 0 0 0,0 0 0 15,0 0-6-15,0 0-1 0,0 0 0 0,7-6 0 16,-7 6-7-16,8-4-2 0,-5-5 0 0,1 6 0 16,3-3-4-16,-4-7-2 0,1 4 0 0,-1-1 0 15,1-2 4-15,-1 2 1 0,-3-2 0 0,4-7 0 16,-4 6 2-16,3 1 1 0,1-7 0 0,-4 7 0 15,3-7-18-15,1 6-4 0,-1-6-1 0,1 7 0 16,-4-7 5-16,0 6 2 0,3-5 0 0,-3 2 0 16,4 0 0-16,-4 1 0 0,0-1 0 0,4 3 0 0,-1-5-6 0,1 5-2 15,-4 4 0-15,0-4 0 16,0 4-10-16,0-4 0 0,-4 4 9 0,4-1-9 0,0 1 20 0,0-1 0 16,4 7 0-16,-4-6 0 0,0 0-20 0,0 5 0 15,0-5 0-15,3 0 0 0,-6-1 12 0,3 7-3 16,3-6 0-16,-3-1 0 0,4 1 3 0,-4 3 0 15,0-1 0-15,3-2 0 0,1 6-4 0,-4-7 0 16,0 7 0-16,0 3 0 0,0-6-8 0,-4 3 0 16,4-4 9-16,0 7-9 0,0 0 0 0,0-3 0 15,0 3 0-15,0-9 0 0,0 9 0 0,4 0-8 0,-4-9 8 0,0 9 0 16,0 0 0-16,0 0 0 0,0 0 0 0,3-10 0 16,-3 10 0-16,0-3 0 0,0 3 0 15,4-9 0-15,-1 9 0 0,-3 0 0 0,0 0 8 0,0 0-8 16,0-10 0-16,0 10 0 0,0 0 0 0,0-3 0 15,0-3 0-15,0 6 0 0,0 0 0 0,0 0 0 16,0 0 0-16,0 0 0 16,0 0 0-16,0 0 0 0,0-3 0 0,0 3 0 0,0 0 0 0,0 0 0 15,0 0 0-15,0 0 0 0,0 0 0 0,4-10 0 16,-4 10 0-16,0 0 0 0,3-9 0 0,-3 9 0 16,0 0 0-16,0-3 0 0,0-7 8 0,0 10-8 15,0 0 8-15,0-3-8 0,0-3 10 0,0 6-10 16,0 0 0-16,0-10 8 0,0 7-8 0,4-6 0 15,-4 6 0-15,0 3 0 0,0-6 0 0,0 6 0 0,3-10 0 16,-3 10 0-16,0-3 0 0,0 3-10 16,0-9 10-16,0 9 0 0,0-4 8 0,0 4-8 15,0-6 8-15,0 6-8 0,0 0 8 0,0 0-8 0,-3-9 0 0,3 9 0 16,0-3 0-16,0 3 0 0,0 0 0 0,0 0 0 16,0 0 0-16,0 0 0 0,0 0 8 0,0 0-8 15,0 0 8-15,0 0-8 0,0 0 0 0,-7 0 0 16,0 9 0-16,3-6-8 0,4-3 8 0,-7 6 0 15,0 4 0-15,-3-4 0 0,2 4 0 0,1 5 0 16,-3-2-10-16,-1-1 10 0,4 1 0 0,-3-4 0 16,3 4 0-16,-4 2 0 0,0-2 0 0,4-4 0 15,0 1 0-15,4 2 0 0,-4-9 0 0,3 7 0 16,4-10 0-16,0 9 0 0,0-9 0 0,-3 10 0 16,-4-7 0-16,7-3 0 0,0 0 0 0,0 0 0 0,0 0 0 15,-4 9 0-15,-3-9 0 0,7 0 0 0,0 0 0 0,0 0 0 16,0 0 8-16,0 0-8 0,0 0 0 0,0 0 9 15,0 0-9-15,4 0 10 0,-1-9-10 0,1 6 10 16,3-7-10-16,0 1 8 0,0-1-8 0,0 4 8 16,0-3-8-16,3-7 0 0,-2 10 0 0,-1-4 0 15,0 1 0-15,0 3 0 0,0-7 0 0,0 4 0 16,-4 3 0-16,1-1 0 0,3-2 0 0,0 6 0 16,-7 3 0-16,3-7 0 0,5-5 0 0,-5 9 0 15,1-3 0-15,-1 2 0 0,1-2 0 0,-4 6 0 16,0 0 18-16,7-12 2 0,0 2 0 0,-4 7 0 15,-3 3-20-15,4-9 0 0,-1-1 0 0,4 7 0 16,-7 3 0-16,7-6 0 0,-7 6 0 0,0 0 0 0,0 0 0 16,8-3 0-16,-8 3 0 0,7 0 0 15,3 0 0-15,-3 3 0 0,4-3 0 0,-1 6 0 0,-3-3 0 0,0 3 0 16,1-2 0-16,2 5 0 0,-3-6 0 0,4 7 0 16,-4-1 0-16,0-6 0 0,3 7 0 0,1-1-16 15,-4 0 4-15,0-6 0 0,4 7 12 0,-4-1 0 16,0-2 0-16,3-1 10 0,-3 0-10 0,1-3 0 15,-1 4 0-15,-4-4-11 0,4 0-6 0,4 3-2 16,-1-3 0-16,1 7 0 16,7-4-209-16,-1-3-41 0</inkml:trace>
  <inkml:trace contextRef="#ctx0" brushRef="#br0" timeOffset="130190.85">2621 12498 622 0,'0'0'28'0,"0"0"5"0,-7 0-33 0,4 0 0 0,-1 0 0 0,-3-3 0 16,3 3 24-16,-6-7-1 0,6 7-1 0,-6 0 0 16,3 0-32-16,3 0-6 0,-6 0-2 0,6 0 0 15,-7 0 4-15,1 0 1 0,6 0 0 0,-6-3 0 0,-1 3 29 0,1-3 7 16,6-3 1-16,-6 6 0 0,-1 0 50 0,7-3 10 16,-6-4 3-16,-1 7 0 15,1-3 10-15,6-3 3 0,-6 6 0 0,-1-3 0 0,0 0-24 0,1 3-5 16,-1-7-1-16,8 7 0 0,3 0-35 0,-4 0-7 15,-13 0-2-15,9 0 0 0,-2 0-13 0,-1 0-2 16,1 0-1-16,-1-3 0 0,1 3 10 0,2-6 1 16,-2 6 1-16,-1 0 0 31,1-3 11-31,6-3 3 0,-6 2 0 0,-1 4 0 0,8-3-1 0,-8-3 0 0,4 3 0 16,3-3 0-16,1 2-5 0,-8-5-1 0,4 6 0 0,4-3 0 0,3-4-1 0,-7 7 0 15,3 0 0-15,1-3 0 0,-5-4-3 0,5 7-1 16,-4-3 0-16,3 3 0 0,4 0-8 0,-3-4-1 15,3 7-1-15,0 0 0 0,-7-3-5 0,3-3-1 0,4 6 0 0,0-3 0 16,0-3 4-16,0 6 0 16,0-4 0-16,0 4 0 0,0 0-2 0,0-9 0 0,-7 6 0 0,7-3 0 15,0 6 0-15,0 0 0 0,0 0 0 0,0 0 0 16,0 0-10-16,0 0 8 0,0 0-8 0,0 0 8 16,0 0-8-16,0 0 0 0,0 0 0 0,0 9 0 15,0 4-8-15,7 2 8 0,-7-2 0 0,0-1 0 16,0 4 0-16,0 0 0 0,4-1 0 0,-4 1 0 15,7 3 0-15,-7-7 0 0,0 7 0 0,0 0 0 16,0-3 0-16,0 6 0 0,0-7 0 0,-7 1 8 16,7 3-8-16,0 0 8 0,-4-7-8 0,4 1 8 15,0 6 0-15,0-7-8 0,-7-3 12 0,7 1-4 16,-3 2-8-16,3-2 12 0,0-7-12 0,0-3 12 0,0 0-12 0,0 0 10 16,0 0-10-16,0 0 10 0,0 0 2 0,0 0 1 15,0 0 0-15,0 0 0 0,0 0 9 16,0 0 2-16,0 0 0 0,0 0 0 0,0 0-5 0,0 0-1 15,0 0 0-15,0 0 0 16,0 0-9-16,0 0-1 0,0 0-8 0,0 0 12 0,0 0-12 0,0 0 0 16,0 0 0-16,3 0 0 0,8 0 0 0,-11 0 0 15,10-3 0-15,1 0 0 0,-8-4 0 0,8 7 0 16,0-3 0-16,-1-3 0 0,4 6 0 0,-3 0 0 16,3 0 0-16,0 0-10 0,-3 0 10 0,10-3 0 15,-7 3 0-15,7 0-8 0,-7 0 8 0,0 3 0 16,8-3 0-16,-5 0 0 0,11 9 0 0,-10-9 0 0,7 0-9 15,7 7 9-15,-8-7 0 0,1 3 0 0,3-3 0 0,4 0 0 16,-4-3 0-16,4-4 0 0,3 7 0 0,-7 0 0 16,15-3 0-16,-8-3 0 0,0 6 8 0,4-3-8 15,-4-7 10-15,4 10-10 0,7-3 12 0,-11 3-12 16,1 0 23-16,2 0-3 0,1 0 0 0,3 3 0 16,-6-3-31-16,3 0-6 0,-1 0-2 0,8 4 0 15,-7 2 31-15,3-6 5 0,1 0 2 0,3 0 0 16,-1 0-19-16,-6 0 0 0,0-6 0 15,3 2 0-15,4 4 0 0,-7 0 0 0,7 0 0 0,-4-3 0 16,1-3 0-16,-1 6 0 0,11-3 0 0,-11-3 0 16,4 6 0-16,0-3 0 0,0 3 0 0,-4 0 0 15,0 0 0-15,8 0-16 0,-4 3 4 0,3-3 0 16,0 0 12-16,-3 6 16 0,4-3-3 0,-4-3-1 0,3 6-12 16,-7-3 0-16,4-3 0 0,-4 0 0 0,8 0 0 0,-1 0-16 15,1 0 3-15,-1 0 1 0,-3 0 12 0,0 0 16 16,3 0-3-16,1 0-1 0,-5-3-4 0,5-3 0 15,-4 12-8-15,3-6 12 0,-7-6-12 0,11 6 0 16,-3 0-12-16,3 0 12 0,-1 0 0 0,1-3 0 16,4 3 8-16,-15 0-8 0,11 0 0 0,-11 0 0 15,4 0 0-15,0 0 0 0,0 3 0 0,3-3 0 16,-10 6 0-16,0-6 0 0,3 0 0 0,1 3 0 16,-1-3 0-16,-3 4 0 0,0-8 0 0,-4 8 0 15,0 2 0-15,8-6 0 0,-12 0 0 0,8 3 0 16,0-3 0-16,-4 0 0 0,0 0 0 0,1 0 0 15,-5 0 0-15,5 0 0 0,-1 0 8 0,-3 0-8 16,-4-3 11-16,4 3-11 0,-8 0 9 0,5-6-9 0,-5 6 0 16,1-4 9-16,0 4-9 0,-4 0 8 0,0 0-8 0,0 0 8 15,-3 0-8-15,3 0 0 0,0 0 0 16,4 4 0-16,-7-8 0 0,-1 4 0 0,-3 4 0 0,4-4 0 16,0 0 0-16,-1 0 0 0,1 0 0 15,-1 0 0-15,1 6 0 0,0-12 0 0,-4 2 8 0,4 4-8 16,-4 0 0-16,0 0 0 0,0-3 0 0,3 3 0 15,-6-6 0-15,3 6 0 0,0 0 8 0,0 0-8 16,-3-3 0-16,0-3 0 0,-1 6 0 0,1 0 0 31,-1 0 0-31,4 0 0 16,-7-3 0-16,4 3 0 0,-4-4 0 0,0 4 0 0,-7 0 0 16,11-6 0-16,-4 6 12 0,3 0 0 0,-10-9 0 0,0 9 0 0,7 0-12 0,-3-3 0 0,3-4 0 0,0 4-11 15,-3 0 35-15,3-3 6 0,0 3 2 0,-4-4 0 0,1-2-32 16,6 6 0-16,-10-7 0 0,0 7 0 0,7-3 8 15,-3 3 3-15,-1-7 0 0,1 7 0 16,-4-6-11-16,7 3 0 0,-7 6 0 0,0-3 0 0,0-7 0 0,4 1 12 16,-4-1-12-16,0 7 12 0,0-6-4 0,0 6 0 15,0-4 0-15,3-2 0 0,-6 3 3 0,3-10 0 16,3 13 0-16,-3-7 0 0,0 1 0 0,0 0 0 16,0-4 0-16,-3 4 0 0,3-1-11 0,0 4 12 15,0-10-12-15,0 7 12 0,0 3-12 0,0-1 10 16,0-2-10-16,-4-4 10 0,4 10-10 0,0-3 10 15,0-3-10-15,0 2 10 0,-7 1-10 0,7-3 0 0,0 6-10 0,0-4 10 16,0 1 0-16,-4 0 0 0,4-4 0 0,-3 7 0 16,3-3 0-16,0 6 0 0,0-6 0 0,0 6 0 15,0 0 0-15,0-7 0 0,0-2-8 0,0 9 8 16,0 0-20-16,0 0-2 0,0 0 0 0,0 0 0 31,-4-3-54-31,4 3-10 0,0 0-2 0,0 0-835 0,0 0-166 0</inkml:trace>
  <inkml:trace contextRef="#ctx0" brushRef="#br0" timeOffset="157629.903">8202 14467 0 0,'0'0'0'0,"0"0"0"16,0 0 0-16,0 0 0 0,0 0 29 0,0 0-6 15,-7 3 5-15,0-3 0 0,7 0 54 0,-11-3 10 16,1-3 3-16,3 6 0 0,0 0-6 0,-4 0-1 16,4 0 0-16,-4-3 0 0,4 3-46 0,-3 0-10 15,3-7-1-15,-4 7-1 0,1 0-18 0,-1 0-3 16,4 0-1-16,-4 0 0 0,1 0 4 0,3 0 1 0,-4 0 0 0,1 0 0 15,-1 0 35-15,0 7 6 0,1-7 2 0,-4 0 0 16,3 3 6-16,-3-3 2 0,0 0 0 0,0 0 0 16,3 0 10-16,-6 0 2 15,2 0 1-15,-2 6 0 0,6-6-15 0,-3 0-3 0,0-6-1 0,7 6 0 16,-11 6-10-16,11-6-3 0,-3 0 0 0,6 0 0 16,-6 0-29-16,6 0-7 0,1 0-1 0,3 0 0 15,0 0 4-15,0 0 0 0,0 0 0 0,0 0 0 16,0 0 6-16,0 0 2 0,0 0 0 0,7 3 0 15,7-3-9-15,0 0-2 0,-4 0 0 0,5 0 0 16,2 0 14-16,1 6 2 0,3-2 1 0,-3-4 0 16,-1 3-1-16,8 3 0 0,-7-6 0 0,6 3 0 15,1-3-5-15,-4 6 0 0,4-3-1 0,3-3 0 16,4 0-2-16,3 0 0 0,0 7 0 0,4-4 0 16,3 0 3-16,-3-3 1 0,4 9 0 0,-1-9 0 15,4 0-1-15,0 7 0 0,-4-4 0 0,7-3 0 0,-3 0-2 0,7 9-1 16,0-9 0-16,0 3 0 0,0-3 7 0,0 7 2 15,3-4 0-15,-3-3 0 0,0 9 8 0,4-9 2 16,-5 3 0-16,5 4 0 0,-1-4-36 0,4 3 0 16,-3-3 0-16,-1 3 0 0,1-2 11 0,-4-1-2 15,7 6 0-15,-8-3 0 0,8-3-9 0,0 7 0 16,4-7 0-16,-1 6 0 0,-3-2 0 0,4-4 0 16,-8 6 0-16,8-6 0 0,3 4 0 0,-4-4 0 15,-10 3 0-15,4-3 0 0,3 0 0 0,-4 4 0 16,-3-4 11-16,-7 3-11 0,-4-3 12 0,1 3-4 15,2 1-8-15,-6-7 12 0,-7 6-3 0,3-3-1 16,11-3 0-16,-7 10 0 31,0-10-8-31,-4 0 0 0,4 6 9 0,0-6-9 0,3 0 18 0,-7 3-1 0,-3-3 0 0,3 0 0 16,1 0-9-16,-1 0-8 0,-10 0 9 0,3 0-9 0,4 0 0 0,-4 0 8 0,3 0-8 0,-2 0 0 16,-12 0 0-16,5 0 0 0,6 0 0 0,-4 0 0 15,-6 0 0-15,0-3 8 0,3 3-8 0,-3-6 0 16,-1 6 0-16,-3 0 0 0,0 0 0 0,-3 0 0 15,7 6 0-15,-8-6 0 0,-3 0 0 0,4 0 0 16,-4 0 9-16,-7 0-1 0,0 0 0 0,10 0 0 16,-10 0-8-16,8 0 0 0,-8 0 0 0,0 0 0 15,0 0 0-15,0 0 0 0,7 3 0 0,-7-3 0 16,0 0 0-16,0 0 0 0,0 0 0 0,0 0 0 16,0 0-31-16,0 0-5 0,0 0 0 15,7 0-1-15,0 0-16 0,-7 0-3 0,0 0-1 0,0 0 0 16,0 0-124-16,0 0-25 0,0 0-5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1:19:56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10545 14523 1209 0,'7'0'108'16,"-7"0"-87"-16,0 0-21 0,0-9 0 15,-7 6 201-15,7-7 36 0,7 1 7 0,-7 9 2 0,-7-3-213 0,7 3-42 16,10-6-9-16,1 3-2 0,-11 3-4 0,0 0 0 15,17 0-1-15,1 0 0 0,3-4 9 0,-3 4 1 16,3 0 1-16,4 0 0 0,6 0 14 0,1-6 0 16,-7 6 0-16,7 0 0 0,10 0 11 0,0 0 5 15,-3-3 0-15,0 3 1 0,0-6 6 0,3 6 1 16,11 0 0-16,-11 0 0 0,1 0 6 0,2 0 2 16,8 0 0-16,4 0 0 0,-1 0 2 0,4 0 1 15,4 0 0-15,-1 6 0 0,1-3-7 0,3-3 0 16,-4 6-1-16,4-2 0 0,0-4-7 0,4 3-2 15,3-3 0-15,0 6 0 0,-3-3 6 0,-1 3 2 16,4-3 0-16,4-3 0 0,-1 0 2 0,1 7 1 16,0-7 0-16,-1 0 0 0,1-7 0 0,0 7 0 0,-1 0 0 0,1-9 0 15,-1 9-5-15,1-3-2 0,-7-3 0 0,-1 3 0 16,4-7-8-16,-3 10-2 0,-1-9 0 0,1 9 0 16,-4-3 0-16,0-7 0 0,-7 10 0 0,0-9 0 15,-4 9 0-15,1-3 0 0,-1-4 0 0,1 4 0 16,-8 0 0-16,-3-3-1 0,3 6 0 0,-6-3 0 15,-1-4-11-15,-3 7 0 0,-4-3 0 0,-3-3 8 16,-1 6 0-16,-2-3 0 0,-5-7 0 0,1 10 0 16,-4-3-8-16,-3-3 12 0,0 3-12 0,-4-3 12 15,0 2-2-15,-4 1 0 0,1-3 0 0,0 6 0 16,-4 0-2-16,0-3-8 0,-7 3 12 0,3-6-4 16,4 6 8-16,-7 0 2 0,0 0 0 0,0 0 0 15,7 0-18-15,-7 0 0 0,0 0 0 0,0 0 0 0,0 0 0 16,0 0 0-16,0 0 0 0,0 0 0 0,0 0 0 0,0 0 0 15,0 0 0-15,0 0 0 0,0 0 0 0,0 0 0 16,4-3 0-16,-4 3 0 16,0 0-28-16,0 0-12 0,7-10-2 0,0 7-1 31,3-3-149-31,1-4-29 0</inkml:trace>
  <inkml:trace contextRef="#ctx0" brushRef="#br0" timeOffset="3391.274">16683 7264 230 0,'0'0'20'0,"0"0"-20"0,-4 0 0 0,1-9 0 16,-4 5 424-16,3-5 80 0,1 0 16 0,-1-1 3 16,-3 7-415-16,4-6-82 0,-1-1-17 0,1 7-9 0,-5-3 0 0,5 3-10 15,-1-7 0-15,-3 10 0 0,4-9 10 0,-8 9 0 16,4-3 0-16,-3-3 0 0,-1 6 0 0,-3 0 0 16,0 0 0-16,-4 0-8 0,1 0 8 0,-5 6-13 15,1-3 5-15,-3 3 8 0,-1-3-10 0,0 4 10 16,0-4 0-16,-6 0-9 0,-1-3 9 0,-3 9-8 15,-1-9 8-15,-2 7-8 0,2-4 8 0,-6-3 11 16,0 6-3-16,-1-3 0 0,-3 0 7 0,1-3 1 16,-5 7 0-16,4-4 0 0,0 6-8 0,4-6 0 15,-4 7-8-15,4-1 12 0,0 4-12 0,3-4 8 16,0 0-8-16,0 4 0 0,-3-4 0 0,3 10 0 0,7-6 0 16,-3-1 0-16,-7-2 0 0,6 5 8 0,1-2-8 15,0-1 0-15,-4 1 0 0,7-4 0 0,-3 10 0 0,0-6 0 16,-1-4 0-16,-2 4 0 0,-1-7 0 0,0 3 0 15,0-2 18-15,0 2 7 0,-3-3 2 0,3 4 0 16,0-4-10-16,1 0-1 0,2-3-1 0,5 7 0 16,-5-1 10-16,5-6 3 0,2 7 0 0,1-1 0 15,0 1-6-15,3-7-1 0,-3 6 0 0,3 1 0 16,4-1-21-16,-4 0-10 0,4 1 1 0,4-4 0 16,-1 10 9-16,0-4 0 0,1 1 0 0,6 6 0 15,1-7 0-15,-1 7 0 0,0 0 0 0,4-4-8 16,-3 7 8-16,3 0 11 0,3-3-3 0,-3 3 0 15,4-3-18-15,3 3-4 0,3-3-1 0,1-4 0 16,-4 4 15-16,7 3 0 0,-4 0 0 0,4-3 0 16,0 0 0-16,4 3 0 0,3-4 12 0,0-2-12 0,4 6 16 0,3-3-3 15,-3-7-1-15,6 10 0 0,1-3-3 0,0 0-1 16,3-6 0-16,0 9 0 16,4-10 7-16,0 7 1 15,3-7 0-15,4 4 0 0,3-3-16 0,4-1 0 0,3 4 8 0,1-4-8 16,3 1 8-16,0 0-8 0,-1-4 11 0,5 0-11 0,-1 1 12 0,1-1-4 15,-4-6 0-15,7 7-8 0,0-7 10 0,0 3-10 16,0-6 8-16,0 3-8 0,-4-3 22 0,0 7-1 16,4-7 0-16,0 3 0 0,4-3-21 0,-1 9 0 15,1-6 0-15,-4-3-12 0,3 10 12 0,4-10 0 16,0 0 10-16,4 0-10 0,3 6 0 0,0-3 0 16,0 0 0-16,0 3 0 0,0-6 0 0,4 4 0 0,0-4 0 0,-1 6 0 15,4-3 0-15,1-3 0 16,-8 9 0-16,3-9 0 0,-3 0 0 0,4 0 0 0,-4 3 0 0,-3-3 0 15,-1 0 12-15,-3 0-4 16,-3 7-8-16,3-4 12 0,0-6-12 0,0 3-10 0,-4-7 2 0,1 7 0 16,3 7 8-16,3-4 12 0,-6-3-2 0,6 0-1 15,1 0-9-15,3 0-9 0,0 0 9 0,4 0-13 16,-4 0 13-16,0 0 0 0,3 0 9 0,1 0-9 16,-4-3 0-16,4-4 0 0,-1 7 0 0,-3 7 0 15,-3-7 11-15,0 3-11 0,-4-6 12 0,3 3-12 16,-3 3 8-16,0-3-8 0,0 6 0 0,0-3 0 15,0-3 0-15,0 7 10 0,-3-4-10 0,3-3 8 16,3 3-8-16,4-3 0 0,1 0 9 0,-5 6-9 0,4-3 0 16,0-3 0-16,7-3 0 0,1 3 0 0,-5-6 0 15,4 12 0-15,-3-3 0 0,0-3 0 0,-1 0 0 16,4 0 0-16,4-3 0 0,0 3 0 0,-4 0 10 0,0-6-2 16,-7 6-8-16,0-3 12 0,-3 0-12 0,3-4 11 15,0 4-11-15,0-3 10 0,-7 6 18 0,-4-3 3 16,1-4 1-16,3-5 0 0,0 3-32 15,-4 5 0-15,1-5 0 0,3 0 0 0,4-1 0 16,-1 1 0-16,-10-4 0 0,4 4 0 0,10-4 0 0,-4-6 12 16,1 7 0-16,-1-1 0 0,4-5-12 0,-3 5 0 15,-8-6 0-15,4 7 0 0,1-7 0 0,-5 6-12 16,1-6 12-16,-5 7-13 0,-2-7 13 0,-4 7 0 16,-7-7 0-16,-4-3 0 0,0 9 0 0,-6-6 12 15,-1-2-4-15,-3 8-8 0,-1-9 11 0,-2 3-11 16,-5 0 10-16,5-3-10 0,-5 0 8 0,-3 1-8 0,-3 2 0 0,0 3 9 15,3-3-9-15,-3-3 0 0,-1 0 0 0,4 0-11 16,-3-6 11-16,0 6-12 0,-4 0 12 0,0 0-12 16,-4 0 3-16,1 4 0 0,-4-4 0 0,-3 3 0 15,-1 0 9-15,-3-3 0 0,-3 9 0 0,-4-5 0 16,-1 2 0-16,-2 0 0 0,-4 1 0 0,-4-4 0 16,4 0 0-16,-11 6 0 0,1-5 0 0,-5 5-8 15,-2 4 8-15,-1-1 0 0,-7-2 10 0,4 2-10 16,0-2 0-16,-4 2 0 0,0 1 0 0,-3 6 0 15,-8-7-12-15,1 1-8 0,-8 6-1 0,4-3-1 16,-3-7 22-16,0 13 0 0,-1-3-9 0,-3-3 9 16,0 3 0-16,-3 3-12 0,-4-7 12 0,-4 7-10 15,1-3 10-15,3 0 0 0,-1 3 0 0,-2 0 0 0,-4 0 0 16,0 3 0-16,0-3 0 0,0 3 0 0,-4-3 0 0,0 7 0 16,4-7 0-16,0 3 0 0,-7-3 0 0,3 6 0 15,-3-6-8-15,0 0 8 0,4 3 0 0,-5-3 0 16,-2 0 0-16,-1 6 0 0,0-6 0 0,8-6 0 15,-1 6 0-15,4 0 0 0,-3-3 0 0,-1-3 0 16,4 6 0-16,-4-3 0 0,4 3 0 0,0-7 0 16,0 4 0-16,3 0 0 0,-3-3 0 0,4 3 0 15,-4-4 0-15,3-2 0 0,-3 6 0 0,3-7 0 16,4 7 0-16,-3-6 0 0,-4-1 0 0,3 1 0 16,4 6 0-16,0-3 0 0,0-1 0 0,0-2 0 0,0 3 0 15,4-4 0-15,-1 7 0 0,-3-6 0 16,-3 9 0-16,3-10 0 0,-1 7 0 0,1 0 0 0,4-3 0 0,-1 3 0 15,1-4 0-15,-4 7 0 16,3-3 0-16,1-3 0 0,-1 6 0 0,4 0 0 0,4 0 0 0,-4 0 0 16,4 0 0-16,-1 0 0 0,-3 0 0 0,4 0 0 15,-1 0 0-15,1 0 0 0,-1 0 0 0,4 0 8 16,1 6-8-16,-5-6 0 0,1 3 0 0,-1-3-8 16,4 0 8-16,-7 0 0 0,4 0 0 0,-4 7 8 15,3-7-8-15,1 0 0 0,0 0 0 0,3 3 0 16,-4-3 0-16,4 0 0 0,4 0 0 0,-4 0 0 15,0 0 0-15,7 0 12 0,0 0-2 0,8-3-1 16,-1 3-9-16,3-7 0 0,5 7 0 0,-1 0 0 16,4 0 0-16,0-3 0 0,-1 3 0 0,1-6 0 15,3 6 0-15,1 0 0 0,-1 0 0 0,4-3 0 16,3 3-86-16,-3-3-19 16,7 3-4-16,-4-7-1059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13:39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8904 9058 403 0,'0'0'17'0,"-10"6"5"0,-1-6-22 0,-3 3 0 0,7 0 0 0,0-6 0 16,3 3 109-16,-6-3 18 0,3 3 3 0,7 0 1 15,0 0-91-15,-7-6-17 0,-1 3-4 0,5-4-1 0,-1 4 0 0,4 3 0 16,0-9 0-16,4 6 0 0,-1-4 34 0,1-2 8 16,0 6 0-16,-1 0 1 0,1-4 27 0,-1-2 6 15,4 9 1-15,0-3 0 0,4-3-21 0,-4 12-4 16,3-3-1-16,-3-3 0 0,4 6-34 0,3-3-7 15,-3-3-2-15,3 10 0 0,0-10 4 0,0 3 1 16,0-3 0-16,4 0 0 0,-1 0-31 0,5 0 0 16,-1 0 0-16,4 0 0 0,3 0 25 0,3-3 6 15,5 0 1-15,3-4 0 0,3 4 8 0,0-3 3 16,1 3 0-16,2-3 0 0,1 2-31 0,0 4-12 16,0-3 11-16,3-3-11 0,-3 6 0 0,7 0 8 0,0 0-8 15,-4 0 0-15,4 0 0 0,0 0 0 16,4 6 0-16,-8-3 0 0,1 1 0 0,-1-4 0 15,0 0 0-15,8 0 0 0,-4-4 0 0,0-5 11 0,-8 9-11 0,8-9 10 16,4 6 12-16,-8-4 2 0,-10 1 1 0,0 0 0 16,3 3 8-16,-3-4 2 0,-4 4 0 0,-7-6 0 15,-3 9-5-15,0-10-1 0,7 7 0 0,-8-3 0 16,-10 6-16-16,-3-3-3 0,10 0-1 0,-7 3 0 16,-7-7-9-16,-3 7 0 0,3 0 0 0,0 0 0 31,7 0-31-31,-14 0-5 0,0 0 0 0,0 0-1 15,7-3-124-15,-7 3-25 0,0 0-5 0,-7 0-1 0</inkml:trace>
  <inkml:trace contextRef="#ctx0" brushRef="#br0" timeOffset="5441.766">13935 9359 946 0,'0'0'42'0,"0"0"9"0,-4-7-41 0,4 7-10 0,-7 0 0 0,4 0 0 16,-4 0 12-16,0-3 0 0,-1-3 0 0,1 6 0 16,0-3 6-16,0-3 2 0,-3 6 0 0,3-3 0 15,-4-1 7-15,0-2 1 16,-3 6 1-16,0 0 0 0,0-3 31 0,0 3 5 0,-4 0 2 0,4 0 0 15,0-6 1-15,0 6 1 0,0 6 0 0,0-3 0 16,-4-3-25-16,4 0-6 0,-4 6-1 0,1-2 0 16,3-1-37-16,-7-3-15 0,6 0 1 0,-2 6 0 15,-1-3 14-15,-3-3 0 0,0 0 0 0,3 0 10 16,-3 0 2-16,0 6 0 0,0-6 0 0,0 0 0 16,-4 0-12-16,0-6 0 0,-3 6 0 0,0 0 0 15,-1 0 0-15,5 0 0 0,-4 0 0 0,-4 0 0 16,0 0 8-16,0-3-8 0,1 3 12 0,2 0-4 15,1 0-8-15,0 3 8 0,0-6-8 0,-1 3 8 16,5-6-8-16,-1 6 0 0,-7 0 0 0,8 0 0 0,-5 0 0 16,1 0 0-16,0-3 0 0,3 3 0 0,-7 0 0 0,4 0 0 15,0 0 0-15,0 0 0 0,0 0 0 0,-1 0 0 16,5 0 0-16,3 0 0 0,-4 0 0 0,4 0 0 16,-1 0 9-16,1 0-9 0,4 0 0 0,-4 0 8 15,-1 0-8-15,5 3 0 0,-1-3 0 0,-3 0 0 16,-4 0 0-16,1 0 8 0,-1 6 8 0,0-3 3 15,-7-3 0-15,8 6 0 0,-1-3 13 0,-3-3 2 16,0 0 1-16,-4 7 0 0,4-14-10 0,-1 7-1 31,-2 7-1-31,2-4 0 0,-2-3-12 0,2 3-3 0,5-3 0 0,-8 0 0 0,0 6-8 0,0-3 0 16,8 4 0-16,-8-4 8 0,-3 0-8 0,7 6-11 16,-1-2 3-16,5-4 0 0,2 9 8 0,-6-2 14 0,-4-4-3 0,4-3-1 15,7 7-10-15,0-1 0 0,-11-6 0 0,4 13 0 16,7-10 0-16,-4 10 0 0,0-10 0 0,1 3 0 15,-5 7 0-15,5-10 0 0,3 4 0 0,-1-1 0 16,1 1-8-16,-3-1-1 0,-5 4 0 0,-2-4 0 16,6 0 33-16,0 1 6 0,1-4 2 0,2 3 0 15,8 1-32-15,0 2 0 0,-11-2-13 0,11-1 4 16,7-3 9-16,-3 1 11 0,-8 2-3 0,7 1 0 16,1-1-8-16,-1-6 8 0,1 7-8 0,3 2 8 15,-7-3-8-15,6 1 0 0,5-1 0 0,-1 4 0 16,-6-4 0-16,3 4 0 0,3-4 0 0,4 10 0 15,-3-6 0-15,3-1 0 0,-4 4 0 0,8-1 0 16,3-5 0-16,-7 6 0 0,0-1 0 0,0-2 0 16,7 6 0-16,-4-7 0 0,1 7 0 0,-4 3 0 15,0-6 0-15,7-4 0 0,7 1 8 0,-3-1-8 0,-8 4 0 16,8-4 8-16,6 1-8 0,-2-1 0 0,-5-2 8 0,8 6-8 16,3-10 0-16,0 10 8 15,0-10 0-15,0 9 0 0,-10-2 0 0,10 0 0 0,7-4-8 0,-6 4 0 16,-5 2 0-16,1-2 0 0,3-4 0 0,0 4 0 15,0-4 0-15,0 4-11 0,-3-4 11 0,3 0 0 16,8-5 0-16,-8 5 0 0,0 4 0 0,7-7 0 16,4 3 8-16,0 1-8 0,-4-4 0 0,0 3 0 15,7 1 0-15,1 2 8 0,2-2 4 0,-2-1 0 16,-8 4 1-16,4-4 0 0,-1 4-13 0,1 2 11 16,-4-2-11-16,1-1 10 0,-1 7-10 0,0-6 0 0,0-1 0 0,-3-2 0 15,3 8 0-15,0-8 0 0,4 2 0 0,3-2 0 16,-3 2 0-16,3-2-9 0,4 2 9 0,-3-2-13 15,6-1 13-15,-7 1 13 0,4-7-2 0,0 6-1 16,3-3-10-16,0-3 0 0,8 1 0 16,-4-4 0-16,0 6 22 0,3-3-1 0,-3-3 0 0,0 0 0 15,-1 9-21-15,1-9 0 0,0 0 0 0,0 4 0 16,0-4 0-16,3 0 0 0,-3 6 8 0,4-6-8 16,2 0 9-16,-2 0-9 0,6 0 12 0,-6 0-12 15,3 0 0-15,3 0 0 0,1-6 0 0,2 2 0 16,5 4 0-16,3 0 0 0,0 0 0 0,0-3 0 15,4-3 0-15,-1 6 0 0,-3-3 0 0,7-3 0 16,-7 6 0-16,4-4 0 0,-1 4 0 0,1 0 0 16,-8 0 0-16,5 0 10 0,-5-3-10 0,1 3 12 15,3 3-12-15,0-3 0 0,0 4 0 0,-7-4 0 0,3 9 0 0,-3-9 10 16,0 6 1-16,4-3 0 0,-1-3-11 0,1 0 0 16,-1 4 0-16,4 2-11 0,-3-6 11 0,-1 0 0 15,1 0 8-15,3 0-8 0,0-6 0 0,3 6 0 16,-3-4 0-16,0 4 0 0,-3 0 0 0,-4 0 0 15,-4-3 0-15,1-3 0 0,-1 3 0 0,-3-3 0 16,0 6 8-16,3-4-8 0,1-5 16 0,-1 9 0 16,-6-3-1-16,2-3 0 0,-2 3 0 0,-1-4 0 15,1 4 0-15,-1-6 0 0,0 6-3 0,4-4-1 16,-3-2 0-16,-1 6 0 0,-3-7-11 0,0 10 0 16,-4-9 0-16,1 6 0 0,-5-7 0 0,1 7 0 15,-4-6 0-15,1 3 0 0,-5-7 0 0,1 4 0 0,-4-1 0 0,4 4 0 16,-4-10 0-16,1 7 0 0,-8 3 0 15,-4-10 0-15,1 10 10 0,0-10-10 0,-4 7 12 0,3-4-12 16,-2 4 16-16,-1-4-3 0,-4 4-1 0,1-4 0 16,-1 1-1-16,-3-4-1 0,4 3 0 0,-4 1 0 15,0-1-10-15,0-2 0 0,-3 2 0 0,-1-6 8 16,1 7-8-16,3-7 0 0,-4 6 0 0,1-5 0 16,-4 5 0-16,0-6 0 0,3 3 0 0,-3-2 0 15,0-1 0-15,-3 6 0 0,3-9 8 0,0 4-8 16,-4 2 0-16,1-3 0 0,-1-9 0 0,-3 12 0 15,4-3 0-15,-4 1 8 0,-4-4-8 0,1 3 8 16,-1-3-8-16,0 9 0 0,-3-9 0 0,-3 0-11 16,-1 4 60-16,4-4 12 0,-4 9 3 0,1-6 0 15,-1 0-103-15,-3 7-20 0,3-1-4 16,-3-5-1-16,0 5 52 0,-4-6 12 0,0 10 0 0,1-4 0 0,3 4 0 0,-4-4-9 16,-3 1 9-16,-1-4-8 0,5 3 8 0,-8 1 0 15,0-7-9-15,-3 10 9 0,0-4-8 0,-4 1 8 16,0-7-10-16,0 9 10 0,0-5 0 0,4-1-9 15,0 4 9-15,0 2 0 0,-1-2 0 0,1 2 0 16,0 1 0-16,-1-1 0 0,-2 4 0 0,-1-3 0 16,-3 2 0-16,3-2 0 0,3 6 0 0,-2-7 0 15,-8 7 0-15,7-3 0 0,0 3 0 0,-3 0 0 16,3-4 0-16,-3 4 0 0,-1-3 0 0,-6 6 0 16,3-3 0-16,-7-3-8 0,-3 6 8 0,3-3-13 15,0 3 5-15,4-4 8 0,-8-2 0 0,4 6 0 0,0 0 0 16,-3 0 0-16,-1 0 0 0,-3 0-11 0,-3 0 11 15,3 0-12-15,0 6 12 0,-4-6 0 0,1 0 8 0,-1 4-8 16,-6-4 0-16,3 3 0 16,-7-3 0-16,3 0 0 0,4 0 0 0,0 0 0 0,0 6 0 0,-3-3 0 15,-1-3 0-15,0 0-8 0,4 0 8 0,0 6-8 16,0-6 8-16,4 3 0 0,3-3 0 0,-4 7 0 16,-3-4 0-16,0-3 0 0,0 0 0 0,4 3 0 15,-4-3 0-15,3 6 0 0,1-3 8 0,-1-3-8 16,1 10 0-16,-4-10 0 0,3 9 0 0,4-9-8 15,-3 3 8-15,6-3 0 0,1 10 8 0,7-10-8 16,-1 0 0-16,1 0 0 0,3 6-12 0,4-3 4 16,-4-3-12-16,0 0-1 0,4-3-1 0,-1 3 0 15,4 0-113-15,-3-6-22 0,-4 6-5 16</inkml:trace>
  <inkml:trace contextRef="#ctx0" brushRef="#br0" timeOffset="19860.167">8841 12181 172 0,'-11'0'16'0,"-3"6"-16"0,0-6 0 0,3 0 0 15,-6-6 156-15,2 6 29 0,-2 0 6 0,6-3 1 16,-3-3-146-16,4 6-29 0,-1 0-5 0,4-4-2 16,0-5 38-16,3 9 7 0,-3-9 1 0,7 9 1 15,-10-10 12-15,6 10 3 0,4 0 0 0,-3-6 0 16,-1 0 16-16,1-4 3 0,3 10 1 0,0 0 0 16,0 0-19-16,0 0-3 0,0 0-1 0,3-9 0 15,1 6-17-15,-4 3-4 0,3 0-1 0,11-10 0 16,-3 10-33-16,7 0-6 0,-1 0-8 0,1 0 11 15,3 0-11-15,7 0 0 0,0-9 0 0,4 9 8 16,0 0-8-16,3 0 0 0,-3 0 0 0,3-3 0 0,0 3 0 16,1-7 15-16,-1 4-3 0,4 3 0 0,3-3 14 0,-3-3 2 15,3 6 1-15,8 0 0 0,-4-9 3 0,10 5 1 16,-7 4 0-16,4 0 0 16,0-3-8-16,0 3-1 0,0 0-1 0,7 3 0 0,4-3-12 0,-1 4-3 15,-3-4 0-15,0 0 0 0,0 6-8 0,-4-3 0 16,-6-3 0-16,-1 0 0 0,1 0 0 0,-1 6 0 15,-7-6 0-15,-3 0 0 0,-11 0 0 0,1-6 0 16,2 6 0-16,-10 0 0 0,-6 0 8 0,-1-3-8 16,3 3 0-16,-3-6 8 0,-3 6-8 0,0 0 0 15,-4-4 0-15,0 4-11 0,7-3 1 0,-7-3 0 16,-7 6 0-16,10 0 0 16,-2 0-34-16,-8 0-8 0,0 0 0 0,0 0-650 15,0 0-130-15</inkml:trace>
  <inkml:trace contextRef="#ctx0" brushRef="#br0" timeOffset="71959.205">17378 9418 2070 0,'-18'-3'45'0,"4"6"10"0,0-3 1 0,-4 0 3 0,4 0-47 0,-7-3-12 0,7 3 0 0,-4-3 0 16,1-3 14-16,-1 6 1 0,0-10 0 0,1 7 0 16,-1-3-15-16,-7 3-10 0,1-7 2 0,-1 10 0 15,-3-9-9-15,0 6-2 0,-4 0 0 0,-3-4 0 16,3 4 19-16,-7-3 0 0,4 6 0 0,-4-3 0 16,0-3 9-16,0 6 6 0,4 0 1 0,0 0 0 15,-4-3-7-15,4 3-1 0,-4-4 0 0,4-2 0 16,-4 6-8-16,0-3 8 0,0-3-8 0,7-4 8 15,-3 7-8-15,3-6 8 0,1-1-8 0,-1 7 8 16,4-6-8-16,-1-1 10 0,1 1-10 0,-4-4 10 16,8 4 14-16,-4 0 2 0,-1 2 1 0,1-2 0 0,-4 0-12 0,-3-1-3 15,3 1 0-15,-3 6 0 0,-4-4-12 0,0 4 9 16,1-3-9-16,2 3 8 0,-2 3-8 16,2 0 0-16,1 0 0 15,0 0 8 1,-1 0-8-16,1-3 0 0,-4-4 0 0,4 7 8 0,-4 0-8 0,4-9 0 0,0 9 0 0,-4-3 0 15,4 0 0-15,-1-4 0 0,1 4 0 0,3-3 0 0,-3-3 10 0,3 5-10 16,1-5 12-16,-1 0-12 0,0-1 19 0,0 7-3 16,4-6-1-16,-7-1 0 0,0 1 11 0,-1 6 2 15,1-7 1-15,0 1 0 0,-1 6-17 0,1 0-3 16,0-4-1-16,0-2 0 0,-1 9-8 0,1-9 0 16,3 9 0-16,-3-7 0 0,0-2 0 0,-4 3 0 0,4 3 0 15,-4-4 0-15,0-5-27 0,4 2 3 0,-1 7 0 0,1-6 0 16,0-1 13-16,3 1 11 0,-3 3-13 0,3-4 5 15,4 1 20-15,-4 3 4 0,0-7 0 0,1 4 1 16,-5 5-17-16,1-5-12 0,-4 0 1 0,1 6 1 16,-5-4 19-16,4-2 4 0,-3 6 1 0,0 3 0 15,-4-3-6-15,4 3 0 0,-1 3-8 0,4-3 12 16,-3-3-12-16,3 3 0 0,-7 0 0 0,8 0 0 16,-8 0 0-16,7-7 0 0,-3 7 9 0,3 0-9 15,0-3 0-15,4-3 0 0,-1 6 0 0,1-3-11 16,3-7 11-16,1 7 0 0,-1-3 10 0,0-3-10 15,0 9 0-15,-3-7 0 0,3 1 0 0,-3 3 0 16,-4-3 20-16,0 2 0 0,4 4 1 0,0 0 0 16,0-6-9-16,-1 6-3 0,1 6 0 0,3-2 0 15,-3 2-9-15,3-3 0 0,-3 6 0 0,-4-5 0 0,0 5 0 16,1-3 0-16,-1-3 0 0,4 7 0 0,-4-7 0 0,0 6-9 16,4 1 9-16,-1-7 0 0,1 3-8 0,3-3 8 15,-3 7 0-15,7-4 0 0,0 0 0 0,-4 0 0 16,0-2 0-16,0 2 0 0,1-3-8 0,2 3 8 15,-2-3 0-15,-1 1 0 0,-10 2 0 0,6-3 0 16,12 6 0-16,-8-2 0 0,-3-1 0 0,3 3 8 16,11-2-8-16,-4-1 0 0,4 3 0 0,-4 1 0 15,0 9 0-15,8-7 0 0,3-3 0 0,0 1 0 16,-11 2 0-16,7 1 0 0,4-4 0 0,0 1 0 16,0 2-10-16,-4 4 10 0,-3 0 0 0,7-7 0 0,0 4 0 15,-4 2 0-15,-7 1-12 0,4-7 4 0,7 10 0 16,0-6 0-16,-7-1 8 0,0 7 0 0,7-6 0 0,3-4 0 15,0 7 8-15,-3-4-8 0,0 1 8 0,4-1-8 16,3 4 0-16,-4-3 0 0,-7-1 0 0,8 1 0 16,-1 5 0-16,4-5 8 0,-7 6-8 0,3 0 0 15,-3-4 0-15,4 4 0 0,6 3 0 0,-6 0 8 16,-4 0-8-16,7-3 0 0,3 3 0 0,0 0 0 16,1-3 0-16,-1 2 0 0,1-2 0 0,-1 0 0 15,8-3 0-15,-1 6 0 0,-6-3 0 0,3-7 0 16,3 10 0-16,-3-3 0 0,-7 0 0 0,7-1-8 15,-3-2 8-15,-1 3 0 0,1 3 0 0,-4 0 0 16,-4 0 0-16,4 0 0 0,11 0 0 0,-8 6 0 16,-3-6 0-16,3 6 0 0,4-6 0 0,4 0 8 15,-4 0-8-15,4-3 11 0,-1-4-11 0,4 4 12 16,7-6-12-16,-3 6 0 0,-8-7 0 0,8 7 8 0,3-6-8 0,0-4 0 16,-3 4 9-16,-1 2-9 0,1-2 0 0,7-1 0 15,3 1 0-15,-7-4 0 0,-7 10 0 0,3-6 0 16,15 2 0-16,-7-2 0 0,-8 6 0 0,8-4 0 15,7 4 0-15,-1-6 0 0,8-1 15 0,-7 7 5 16,0-6 0-16,3 5 1 0,7-5-21 0,-7 6 0 16,-3-7 0-16,3 7 0 0,7-6 0 0,-3-4-15 15,3 4 3-15,1-4 0 0,-1 0 12 0,4 4 12 16,3 3-3-16,1-4 0 0,-12 1 1 0,8-1 0 16,3-2 0-16,1 8 0 0,-1-5-10 0,-3-4 12 15,3 4-12-15,1 3 12 0,2-4-12 0,-2 1 0 16,3-4 0-16,-1 1 0 0,5 2 0 0,-4-3 0 0,3 1 0 15,-3-1 0-15,0-2 0 0,0 2 0 0,3-3 0 0,0-3 0 16,1 7 0-16,3-1 0 16,0-6 0-16,0 4 0 0,0-4 0 0,-1 3 10 0,-2 0-10 0,-1 1 10 15,1-4-10-15,3 6 0 0,-1-3 0 0,5 1 0 16,-8-7 0-16,8 9 0 0,-4-9 0 0,3 6 0 16,-3-6 0-16,0 0 0 0,0 3 0 0,0-3 0 31,0 0 0-31,7 4 0 0,0 2 8 0,0-6-8 0,-4 0 0 0,0 3 0 0,1-3 0 0,-4 0 0 15,3 0 0-15,1 0 0 0,-1 0 0 0,1 0 0 16,3 0 0-16,0 0 0 0,0 0 0 0,-1-3 0 16,1 3 0-16,0 0 0 0,7-6 0 0,-3 6 0 15,-1-4 0-15,1 8 0 0,-1-4 0 0,-3 0 0 16,0 0 0-16,-3 6 0 0,-1-6 0 0,1 3 0 0,3-3 0 0,-4 0 0 16,8 0 0-16,-4 0 0 0,0 0 0 0,-4 0 0 15,0 0 0-15,1 0 0 0,3 0 0 0,0 0 0 16,3 0 0-16,-3 0 0 0,4-3 0 0,-4 3 8 15,-4-6-8-15,4 6 0 16,-3 0 0-16,-1 6 0 0,4-6 0 0,4 0 0 0,-4 0 0 0,3 3 0 16,-6-3 0-16,2 0 0 0,-6 0 0 0,4 0 0 15,-4 0 0-15,3 6 0 0,4-6 0 0,0 3 0 16,-3-3 0-16,-1 0 0 0,-3 0 0 0,0 0 0 16,-4-3 0-16,4 3 0 0,-3 0 0 0,-5 0 12 15,5-6-4-15,-4 6 0 0,-4 0-8 0,-3-3 0 16,0 3-10-16,-1-10 10 0,1 10 0 0,-3-9 15 15,-5 6-2-15,1-3 0 0,3-7-13 0,-3 10 0 0,7-6 0 0,-4-1 0 16,0-2 10-16,1 2-10 0,2-9 10 0,-2 10-10 16,-4-7 0-16,-1-3-10 0,1 1 0 0,-4 5 0 15,0-6 10-15,1-3 16 0,-8 4-4 0,4-4-1 16,-4 0 8-16,0-3 1 0,-3-4 1 0,-1 7 0 16,1-3-21-16,-4 0 0 0,-4 3 0 0,1 0 0 15,0 0 11-15,-4 0-3 0,3-6 0 0,-6 6 0 16,3 0-8-16,-4 0 0 0,1 0 0 0,-1 0 0 15,-3-6-8-15,0 6 8 0,0 0-10 0,0-3 10 16,-7 0-17-16,4 3 2 0,-4 0 1 0,0-3 0 16,-4-3 6-16,1-3 8 0,-5 9-13 0,-2-3 5 15,3-1-4-15,-4 5 0 0,0-5 0 0,1 4 0 16,-1 1 12-16,-3 2 0 0,-4 0 0 0,1 0 0 16,-5 3 17-16,1-2 6 0,0 8 1 0,-4-6 0 0,0 1-11 0,1 5-1 15,-5-2-1-15,1 9 0 0,-4-4-11 0,1-2 0 16,-1 6 0-16,-4 3 0 0,-2-3-18 0,-1 3 4 15,-7-6 1-15,0 6 0 0,0 0-5 0,0 0-1 16,0 0 0-16,7-4 0 0,0-2 8 0,1 6 2 16,2-9 0-16,1 2 0 0,-4-2 9 0,7 0 0 15,4-4-9-15,0-3 9 0,-1 4-17 0,5-1 1 16,6-6 0-16,-3 10 0 16,3-7-81-16,4 1-16 0,0 2-3 0,-4 1-1 15</inkml:trace>
  <inkml:trace contextRef="#ctx0" brushRef="#br0" timeOffset="99822.64">20278 12168 57 0,'0'0'0'0,"0"0"0"15,-7-9 0-15,-4 9 0 0,4-9 188 0,0 9 32 16,-4-4 6-16,4-2 2 0,7 6-97 0,0 0-19 16,0 0-4-16,0 0-1 0,-7 0-60 0,7 0-12 15,0 0-3-15,0 0 0 0,11 0-32 0,-1-3 0 16,5 3 0-16,-1 0 0 0,3-3 0 0,1-3 0 15,0 6 0-15,-1 0 0 0,4-10 0 0,1 7 0 0,-5-3 0 16,4 3 0-16,0 0 12 0,1-4 8 0,2-2 1 0,-2 9 1 16,-1-10 35-16,3 7 7 0,1 0 2 0,0-3 0 15,-8 6-12-15,5-3-2 0,9-3-1 0,-2 6 0 16,2-4 0-16,-2 4 0 0,2-3 0 0,1 3 0 16,3 0-19-16,1 0-3 0,-1 0-1 0,4 3 0 15,3-3-12-15,4 4-4 0,3-4 0 0,1 6 0 16,3-6-4-16,-1 0-8 0,1 0 11 0,0 0-11 15,0 0 11-15,0 0-11 0,0 0 10 0,0 0-10 16,3 3 16-16,4-3-2 0,-3-3-1 0,-8 3 0 16,1 0 7-16,-1 3 0 0,0-3 1 0,-3 0 0 15,0 6 19-15,3-3 4 0,8-3 1 0,-1 10 0 16,-3-10-21-16,7 3-5 0,-3 3-1 0,3-3 0 0,3 4-1 16,1-1 0-16,-1 0 0 0,8 4 0 15,10-1 3-15,-7-3 1 0,-3 4 0 0,-1-1 0 0,1-9-21 0,-1 9 0 16,4-5 0-16,0 2 0 0,-3-3 0 0,-1 3 0 15,-6-3 0-15,-1 1 0 16,1-4 11-16,-4 6-3 16,3-6 0-16,-3 0 0 0,0 0-8 0,-3 3 8 0,-1-3-8 0,-3 6 8 0,-7-3 0 0,3-3-8 15,-6 7 12-15,-1-4-4 0,0-3-8 0,8 3 8 16,-1-3-8-16,4 6 8 0,0-6-8 0,-4 3 0 16,1-3 0-16,-1 0 0 0,1 0 0 0,-1 0 0 15,-3 0 0-15,0 0 0 0,0 0 0 0,-1 0 0 16,-2-3 0-16,-4 3 0 0,-1-6 8 0,-2 6-8 15,-5-3 8-15,1 3-8 0,-4-10 8 0,-3 10-8 16,0-3 8-16,-1-3-8 0,-6 6 31 0,3-3 1 0,0-7 0 0,4 10 0 16,-4-9-32-16,-3 9 0 0,3-3 0 0,0-3 0 15,0 6 0-15,1-4 0 0,2 4 0 16,-6 0 0-16,0-9 0 0,-1 9-13 0,1 0 1 0,-1-3 0 16,-2 3 12-16,-1-6 12 0,-7 6-3 0,0 0 0 15,3 0-9-15,-10 0 0 0,4 0 0 0,-4 0 0 16,0 0 0-16,0 0 8 0,0 0-8 0,0 0 0 15,0 0 0-15,0 0 0 0,0 0 0 0,0 0 0 32,0 0-28-32,0 0-2 0,0 0 0 0,0 0 0 0,0 0-1 0,7 0 0 0,-7 0 0 15,11 0 0-15,-8 6-145 0,8-3-30 0,-1-3-6 0,1 6 0 16</inkml:trace>
  <inkml:trace contextRef="#ctx0" brushRef="#br0" timeOffset="100988.759">20338 10607 403 0,'-7'-3'36'0,"3"-4"-36"0,-3-2 0 0,0 6 0 16,-4-7 287-16,4 1 50 0,-3 6 11 0,-1-3 1 16,4 2-296-16,0-2-53 0,0 3-23 0,0 0 2 15,7 3 10-15,-4-6 3 0,1-4 0 0,3 10 0 16,0 0 8-16,3-3 11 0,-3-6-3 0,0 9 0 16,4-10-8-16,-1 7 0 0,-3 3 0 0,8-6 0 15,-8 6 32-15,3-6 4 0,4-1 0 0,-7 7 1 16,11-9 14-16,-4 6 2 0,0-3 1 0,3 6 0 0,-10 0-1 15,11-4 0-15,0 4 0 0,3 4 0 0,-4-4-2 0,4 0-1 16,4 0 0-16,3 0 0 0,0 0-15 0,4 6-3 16,3-3-1-16,8-3 0 0,2 9 1 15,1-9 0-15,3 7 0 0,8-4 0 0,-1-3-6 0,4 3-1 16,0-3 0-16,4 0 0 0,6 0 4 0,-3 6 1 16,7-6 0-16,0 0 0 0,0-6-30 0,-3 6 8 15,-1 0-8-15,4 0 0 0,0 0 13 0,0-3 0 16,4 3 0-16,3-10 0 0,10 7-13 0,-6-3 11 15,-7-3-11-15,3 5 10 0,7-5-2 0,0 9-8 16,-3-9 12-16,-4 9-4 0,-7-4-8 0,0-2 12 16,-4 6-12-16,1-3 12 0,-4 0-12 0,3-3 0 0,-3 6 9 15,4 0-9-15,-8-3 0 0,1 3 0 0,-5 0 0 0,1 0 0 16,-3 0 0-16,3 0 0 0,-4 3 0 0,4-3 0 16,3 0 0-16,1 6 11 0,-1-6-11 15,-3 0 12-15,-7 0-12 0,4 3 0 0,-8-3 0 0,0 3 8 16,4-3-8-16,-4 6-11 0,-3-6 3 0,0 4 0 15,0-4 32-15,-4 0 6 0,0 6 2 0,-3-3 0 16,-4-3-32-16,1 0 0 0,-8 0 0 0,0 6 0 31,0-6-23-31,-3 0-10 0,-4 3-3 0,0-3 0 0,0 0-148 0,-3-3-29 16</inkml:trace>
  <inkml:trace contextRef="#ctx0" brushRef="#br0" timeOffset="109573.527">18179 7876 633 0,'0'0'56'0,"0"0"-44"0,0-10-12 0,0 1 0 16,-4 6 140-16,1-7 27 0,-1 1 5 0,-3 6 0 16,3-7-110-16,1 1-22 0,-4 6-5 0,3-4-1 15,1 4 30-15,3 3 7 16,0-9 1-16,0 9 0 0,0-3-10 0,0 3-2 0,0 0 0 0,0 0 0 16,0 0-25-16,0 0-6 0,0 0-1 0,0 0 0 15,0 0-3-15,-7 3-1 0,0 6 0 0,-4-6 0 16,1 7-1-16,-8 2-1 0,0 4 0 0,-6-3 0 15,2-1-14-15,-6 4-8 0,0-1 8 0,-4-2-8 16,0 6 0-16,-3 0 0 0,0-1 0 0,0-2 0 16,-4 6 15-16,4-3-2 0,-4-7 0 0,-4 10 0 15,-2-3 11-15,2 3 1 0,1 0 1 0,0-3 0 0,3 3 4 0,0 0 1 16,0 0 0-16,4 3 0 0,0 0-3 16,3-3 0-16,0 0 0 0,0 0 0 0,1 6-28 0,2-6 0 15,1 0 0-15,0 6 0 0,-4-6 8 0,4 0 0 16,0 0-8-16,0 0 12 0,-4 0-12 0,4-3 0 15,6 0 8-15,-2-4-8 0,3 4 12 0,-1-6-1 16,5 2 0-16,-1-2 0 0,4-1 12 0,0 1 2 16,0-4 1-16,3 4 0 0,1-4-8 0,3 7-2 15,-4-4 0-15,4 1 0 0,-4-4-5 0,4 4-2 16,0-4 0-16,0 4 0 0,0-4-9 0,0 4 0 16,0 3 0-16,0-4-11 0,-4 1 11 0,4-4 8 15,-3 0-8-15,3 4 11 0,0-4-11 0,-4 1 8 16,7-1-8-16,-3-6 8 0,0 7-8 0,4-7 0 0,-4 3 0 0,7-6 0 15,0 0 8-15,-4 3-8 0,4-3 12 0,0 0-4 16,0 0-8-16,0 0 0 0,-3 10 0 16,3-10 0-16,0 0 0 0,0 6 0 0,-4 0 0 0,1 4 0 15,-1-1 0-15,4-3 0 0,-3-3 0 0,-1 1 0 16,1 5 0-16,3 0 8 0,-4-2-8 0,0-1 0 16,1 0 0-16,-1-3 8 0,4-3-8 0,0 0 0 15,0 0 0-15,0 0 0 0,0 0 0 0,0 0 0 16,0 0 0-16,0 0 0 0,0 0 0 0,0 0 0 15,0 0 0-15,-3 10 0 0,-1-7 0 0,4-3 0 16,0 0 0-16,-3 9 0 0,3-9 0 0,-4 10 0 16,1-4 0-16,3-6 0 0,-4 6 0 0,1 1 0 15,-1 2 0-15,4-9 0 0,0 0 0 0,-3 3 0 16,-1-3 0-16,4 0 0 0,-7 9 0 0,7-9 0 0,0 0 0 0,0 0 8 16,0 0-8-16,0 0 12 0,0 0-12 0,0 0 0 15,0 0 0-15,0 0 0 0,0 0 0 0,0 0 0 16,0 0 0-16,0 0-11 0,0 0 25 0,0-9 5 15,0 0 1-15,0 6 0 0,0-10 0 0,0-3 0 16,0 4 0-16,4-7 0 0,-4 3-20 0,3-3 10 16,1 1-10-16,-1-4 8 0,-3 3-8 0,4-3 0 15,-1 6 0-15,-3-6 0 0,4 3 0 0,-4-2 0 16,3 2 0-16,-3 0 0 0,4-3 0 0,-4 9 0 16,0-5 8-16,3 2-8 0,1 0 0 0,-4 4 10 15,-4 2-10-15,4 1 10 0,0 3-10 0,0-1 10 16,0 7-10-16,0 0 10 0,0 0-10 0,0 0 0 0,0 0 0 0,0 0 0 15,0 0-11-15,0 0-4 16,0 0-1-16,-3 13 0 16,-1-4-8-16,-3 10-3 0,0 0 0 0,-3 3 0 0,-1-6 19 0,0 12 8 0,1-6-8 0,3 6 8 15,-4-3-9-15,4 3 9 0,-3-3-10 0,6-3 10 16,-3 0 0-16,3 6 0 0,4-6 0 0,-3-3 0 16,6-3-9-16,-3 3 9 0,4-7-8 0,0 4 8 15,-1-4 0-15,1 1 0 0,-1-4 0 0,1 4 11 16,3-4-11-16,-4 1 0 0,1-7 0 0,3 6 8 15,-7-9 20-15,3 7 4 0,-3-7 1 0,0 0 0 16,11 3-33-16,-11-3 0 0,0 0 0 0,7 0 0 16,4 0 8-16,-1 0 2 0,1-3 0 0,-1-4 0 15,1 4 2-15,-1-6 1 16,5-1 0-16,2 1 0 0,-3-4-3 0,4 1-1 0,0 2 0 0,3 1 0 0,0-3-9 16,0-1 0-16,4-3 0 0,3 1 8 0,4-1 5 15,0 0 1-15,-1 1 0 0,5 2 0 0,2 1 2 0,1 2 1 16,-4-2 0-16,1-4 0 0,-5 3-17 0,5 4 0 15,-8-4 0-15,0 4 0 0,-3 0-9 0,0-4-6 16,-4 4-1-16,0 5 0 0,0-5 16 0,-3 0 0 16,-1-1 0-16,1 7-9 0,-4-6-13 0,0 6-2 31,0-4-1-31,-3-2 0 0,-4 6-177 0,0-7-35 0,4-8-7 0,-15 2-2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16:29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2021 6947 57 0,'0'0'0'0,"0"0"0"15,-14 0 0-15,4 0 0 0,3 0 223 0,0 7 39 16,-4-7 8-16,0 0 2 0,1 3-193 0,-1 0-39 16,8-3-7-16,3 0-1 0,0 0-10 0,-11 0-2 15,8 0 0-15,3 0 0 0,0 0 28 0,0 0 6 16,-11 0 1-16,11 0 0 0,0 0 17 0,0 0 4 16,0 0 1-16,0 0 0 0,0 0-20 0,0 0-4 15,0 0-1-15,11 0 0 0,-4 0-12 0,3 0-4 16,1 0 0-16,3-3 0 0,4 0-10 0,-4-4-2 0,0 4-1 15,7-3 0-15,4 3 3 0,-4-3 1 0,4-1 0 0,-1 1 0 16,4-3-11-16,4 9-1 0,4-4-1 0,-1-5 0 16,-3 6-14-16,10-3 8 0,0 6-8 15,1-4 0-15,2-2 13 0,-2 6-3 0,-1 0-1 0,7-3 0 16,-3 0-9-16,-3-3 0 0,6 6 0 0,4-10 0 16,0 10 0-16,3-3 0 0,-6-3 0 0,3 3 0 15,0 3 0-15,-1-3 0 0,5-4 8 0,-8 7-8 16,8-3 14-16,-8 3 1 0,4-6 0 0,-4 6 0 15,4 0 19-15,-3 0 4 0,-1-3 1 0,-3-4 0 16,3 7-25-16,-3 0-5 0,4 0-1 0,3-3 0 16,-4 3-8-16,4-3 8 0,-4-3-8 0,1 6 8 15,-1-3-8-15,-3-3 12 0,0 6-12 0,-4 0 12 0,4 0-4 16,0-4 0-16,-7 4 0 0,6-6 0 0,1 3 0 0,-7 3 0 16,7-3 0-16,-11-3 0 0,4 6 18 0,0-10 3 15,-4 10 1-15,-3-3 0 0,3 0-19 0,-3-3-11 16,0 6 12-16,-1 0-12 0,8 0 12 0,-11-4-4 15,8-2 0-15,6 6-8 0,-10 6 11 0,10-2-11 16,-7-4 10-16,1 0-10 0,-1 6 0 0,4-3 0 16,-11 0 0-16,4-3 0 0,-4 0 0 15,-3 6 0-15,-1-6 0 0,5 4 0 0,-12-4 8 0,4 0-8 16,1 0 0-16,-5 0 0 0,1 0 10 0,-1 0-10 16,-2 0 10-16,2 0-10 0,-3 0 13 0,0 0-3 15,-3 0-1-15,3 0 0 0,0 0 1 0,4 0 0 16,-8 0 0-16,5 0 0 0,-5-4-10 0,-3 4 12 0,11 0-12 15,-8 0 12-15,-2 0 1 0,2-6 1 0,4 6 0 0,-3 0 0 16,-1 0-14-16,-3 0 0 0,8 0 0 0,-5 0 0 16,-3 0 0-16,0 0 0 0,-7 0 0 0,11 0 0 15,-8 0 0-15,-3 0 0 0,0 0 0 0,7 0 0 16,8 0 0-16,-15 0-16 0,0 0 3 0,3 0 1 16,4-3 12-16,-7 3 0 0,7 0 0 0,-7 0 10 15,11-9-2-15,-4 9-8 0,0 0 12 0,0-4-4 16,-7 4-8-16,10-6-11 0,-10 6 3 0,4-3 0 15,-4 3 8-15,7-6 0 0,-7 6-9 0,4 0 9 16,-4 0-11-16,0 0 3 0,0 0 0 0,7 0 0 16,-7 0-29-16,0 0-6 0,14 0-1 0,-14 0 0 15,3 6-108-15,-3-6-23 0,4 3-4 0</inkml:trace>
  <inkml:trace contextRef="#ctx0" brushRef="#br0" timeOffset="10906.608">2512 7346 748 0,'0'0'67'0,"0"0"-54"0,0-7-13 0,-7 4 0 15,3 3 191-15,-3-6 35 0,4 3 7 0,-1 3 2 0,-3-3-173 0,4-4-34 16,-8 7-8-16,0 0 0 16,1 0-9-16,6 0-2 0,-6 0 0 0,-1 0 0 0,0 0 15 0,4 0 4 15,-10-3 0-15,6-3 0 0,4 6 1 0,-3 0 1 16,-12-6 0-16,8-1 0 0,0 4 24 0,-3-3 5 16,2-3 1-16,1 9 0 0,-10-13-9 0,2 10-2 15,8-3 0-15,-7 2 0 0,-4-2-18 0,8 0-4 16,-11 0-1-16,10 3 0 0,-7-4-4 0,4 7-1 15,-4-3 0-15,1 3 0 0,-1 0-3 0,0 0-1 16,4-3 0-16,-4 3 0 0,1 3-8 0,-1-3-1 16,0 0-8-16,4 0 12 0,-3 3-12 0,2-3 0 15,8 0 0-15,0 7 0 0,-7-4 0 0,7-3 0 16,3 0 0-16,-3 6 0 0,4-3 8 0,6-3-8 0,-7 3 0 0,1 3 0 16,6-2 0-16,-6-4 8 15,3 6-8-15,3-3 0 0,4-3 0 0,-7 9 0 0,4-5 0 16,-1 5 0-16,-6 0 0 0,2 1 0 0,5-1 0 0,-1 1 0 15,-3 2 0-15,4 1 0 16,3-1 0-16,-7 7 0 0,3 3 0 0,-3-3 0 0,4-7 0 0,3 10 0 16,-4-3 8-16,4 3-8 0,-7 0 0 0,7 0 9 15,-3 6-9-15,3-3 0 0,0 4 0 0,0-1 0 16,0-3 0-16,0 6 0 0,-8 4 0 0,8-4 0 16,0 7-8-16,0-4 8 0,0 4 0 0,0-1 0 15,0 1 0-15,0-3 0 0,0 5 0 0,0-5 0 16,0-4 0-16,0 7 0 0,0-4 0 0,0 1 0 15,0 2 0-15,0-2 0 0,-3 9 0 0,3-3 0 16,0 2 0-16,0-2 0 0,-4 3 8 0,-3-3-8 0,7 0 0 16,-3-1 0-16,3-5 0 0,-7 6 0 15,3-7 0-15,4-2 0 0,0 8 0 0,0-8 8 0,0 8-8 0,0-5 0 16,0 6 0-16,4-10 8 0,-4 7-8 16,0-4 0-16,7-2 0 0,-7 2 8 0,0-3-8 0,0 1 0 15,0-4 0-15,3 3 8 16,-3 1-8-16,7-7 0 0,-7 6 0 0,0-3 8 0,0 4-8 0,0-1 0 15,0 0 0-15,0 4-11 0,0-4 11 0,0 1 12 16,0-1-2-16,0 0-1 0,0-6-9 0,0 7 0 16,0-10 0-16,4 9 8 0,-4-9-8 0,0 3 0 15,0 0 0-15,0-3 0 0,3 0 21 0,-3 0-1 16,0-3 0-16,8 9 0 0,-8-6-20 0,0 3 0 16,0-6 0-16,0 3 0 0,0 0 0 0,0 6 0 15,0-6 0-15,0 0 0 0,0 0 0 0,0 0 0 0,0 0 0 16,-8-3 0-16,8 3 0 0,-3-4-13 0,3 1 1 0,3-3 1 15,-3 3 11-15,0-7 0 0,-3 7 0 0,3-6 0 16,0-1 8-16,0-2-8 0,0-1 8 0,0 4-8 16,0-4 9-16,0 0-9 0,0 1 12 0,0-1-12 15,0-6 22-15,-4 7-2 0,4-10-1 0,0 9 0 16,-7-6-3-16,7 7-1 0,-3-4 0 0,3 0 0 16,0 4-15-16,-7-4 8 0,3 3-8 0,-3-2 0 15,7-1 8-15,-3 3-8 0,3-6 0 0,-4 10 0 16,-3-7 9-16,7 4-9 0,-3-7 8 0,3 6-8 15,-7-6 0-15,7-3-14 0,0 0 2 0,0 0 0 16,0 0 35-16,0 0 7 0,0 0 2 0,0 0 0 16,0 0-17-16,0 0-3 0,0 0-1 0,0 0 0 0,0 0 9 15,0 0 3-15,0 0 0 0,0 0 0 16,0 0-15-16,0 0-8 0,0 0 10 0,7 7-10 0,3-4 8 0,-6 6-8 16,6-6 0-16,1-3 9 0,-1 10-9 0,-3-10 0 15,4 6 0-15,0-3 8 0,-1-3-8 0,4 0 0 16,-3 6 0-16,3-6 0 0,-3 3 0 0,3-6 12 15,3 3-12-15,-3-6 12 0,1 6-12 0,6-3 0 16,-7-3 9-16,0 6-9 0,7-10 8 0,-3 10-8 16,-1 0 10-16,1-3-10 0,3-6 0 0,0 9 0 15,-6-10 0-15,-1 10 0 0,7 0-12 0,-7-3-8 16,7-6-1-16,4 9-1 16,-1-10-197-16,1 1-39 0,14 3-8 0,3-10-2 0</inkml:trace>
  <inkml:trace contextRef="#ctx0" brushRef="#br0" timeOffset="23079.029">822 11830 979 0,'0'0'87'0,"0"0"-70"0,0-7-17 0,0 7 0 16,0-3 69-16,0 3 11 0,0-9 1 0,0 9 1 16,7-3-64-16,-7 3-18 0,4-6 0 0,-4-4 8 15,0 10-8-15,0 0 0 0,0 0 0 0,0-3 8 16,0-6 11-16,0 9 1 0,0 0 1 0,0-4 0 15,0-2 23-15,-4 3 5 0,4 3 1 0,0 0 0 16,0 0-8-16,0 0-2 0,-7 0 0 0,7 0 0 16,0 0-1-16,0 0-1 0,0 0 0 0,0 0 0 15,0 0 14-15,0 0 4 0,0 0 0 0,11-6 0 0,-1 3-30 0,4 0-6 16,-3-4 0-16,-1 7-1 0,5-3-4 0,-5-3-1 16,8 6 0-16,3 0 0 0,-7 0-14 15,7-3 9-15,4-7-9 0,-4 10 8 0,4-3-8 0,-1-3 0 16,1-4 0-16,7 10 0 0,-7-6 9 0,-1 0-9 15,1 3 10-15,0-3-10 0,-1 6 12 0,1-4-3 16,0 4-1-16,-4 0 0 0,4 0 11 0,-8 0 1 16,4 0 1-16,1-6 0 0,-8 6-13 0,7 0-8 15,-7 0 10-15,0 0-10 0,0-3 17 0,4 3-2 16,-4-3-1-16,0-3 0 0,-3 6-6 0,3 0-8 16,-4-10 11-16,1 10-11 0,3-3 15 0,-3-6-4 15,-8 9-1-15,8-4 0 0,-4-2 12 0,3 6 2 16,-10 0 1-16,4-3 0 0,-4 3-2 0,0 0-1 0,0 0 0 0,0 0 0 15,0 0-7-15,0 0-2 0,3-6 0 0,-3 6 0 16,0 0-13-16,0 0 9 31,0 0-9-31,0-3 8 0,0-7-8 0,0 10 0 16,0 0 0-16,7-3 0 0,-7-3 21 0,0 6-1 0,0 0 0 0,4-10 0 0,-4 7-20 0,0 3 0 0,0-9 0 0,0 9 0 16,0 0 0-16,0 0 0 0,-4-3 0 0,4-4 0 15,-7-2 11-15,7 9-3 0,-3-3 0 0,-8 0 0 16,-3-3-8-16,4 2 8 0,-4-2-8 0,3 6 8 15,-3-3-8-15,-7-3 0 0,7 3 0 0,-8 3 0 16,8 0 0-16,-7-4 0 0,3-2 0 0,-3 6 0 16,0 0 0-16,3-3 0 0,-3-3 0 0,-3 6 0 15,10-3 0-15,-8 0 0 0,8-4 0 0,-7 4 0 16,7-3 0-16,-7 6 0 0,10-3 0 0,1-4 0 0,-4 7 0 16,-1-3 0-16,8-6 0 0,4 9 0 0,-8 0 0 0,8-3 0 15,3 3 0-15,0 0 0 0,0 0 0 0,0 0 0 16,0 0 0-16,0 0 0 15,0 0 0-15,0 0 0 0,0 0 0 0,10-7 0 0,-3 7 0 0,11 0-12 16,-4 0 2-16,-3 7 1 0,-1-7 9 0,-3 3 0 16,11-3-9-16,-4 6 9 0,-3-6 0 0,3 3 0 15,0 0 0-15,4-3 0 0,-4 0 0 0,-4 7-11 16,4-4 11-16,-3-3-8 0,3 0 8 16,-3 6 0-16,3-3 10 0,-4-3-10 0,4 0 0 0,8 7 0 15,-8-7 0-15,-4 3 0 0,4-3 0 0,0 0 11 16,8 3 0-16,-12-3 0 0,4 0-11 0,0 6 0 0,4-3 0 0,-4-3 0 15,-3 0 0-15,-1 6 0 16,-3-2 0-16,4-4 0 0,0 0 0 0,-1 9 0 0,-10-9 0 0,4 3 0 16,-4-3 0-16,0 0 0 0,0 0 0 0,7 0 0 15,-7 0 0-15,0 0 8 0,0 0-8 0,0 0 8 16,0 0-8-16,0 0 10 0,0 0-10 0,0 0 10 16,0 0-10-16,0 0 0 0,3 10 0 0,-3-10 0 15,0 0 0-15,0 0 0 0,0 0 0 0,11 6 0 16,-11 0 0-16,0-6 0 0,3 9 0 0,4-2 0 15,-3 2 0-15,3-3 0 0,-7-6 0 0,0 10 0 16,0-1 0-16,-7 4 0 0,7-4 0 0,-4 1 0 16,-3-7 0-16,4 6 0 0,3-9 0 0,-4 16 8 15,-3-10 3-15,-3 10 0 0,6-13 0 0,-6 9 0 16,6-2 1-16,-7-1 1 0,4 1 0 0,0-7 0 16,0 6 0-16,-3 4 0 0,6-4 0 0,-6 1 0 15,-4-1-13-15,6-6 11 0,1 7-11 0,-3-1 10 0,-1 3-10 16,1-2 0-16,-4-1 9 0,6 1-9 0,1-7 0 15,-3 6 0-15,-1 1 0 0,4-7 0 0,4 6 0 0,-1-9 0 16,4 0 0-16,-7 10 0 16,7-10-60-16,-3 6-16 0,3 0-3 0,0-6-1151 15</inkml:trace>
  <inkml:trace contextRef="#ctx0" brushRef="#br0" timeOffset="42190.959">9035 14015 979 0,'0'0'87'0,"-4"-3"-70"15,-3-3-17-15,4 3 0 0,-5-3 139 0,5 2 24 16,-4-5 5-16,3 9 0 0,4 0-134 0,0 0-34 15,-3-9 0-15,3 9 0 0,0 0 8 0,0 0-8 16,0 0 0-16,0 0 0 0,-4-3 14 0,4 3-4 16,0 0-1-16,0 0 0 0,0 0 34 0,0 0 6 15,4-7 2-15,-4 7 0 0,7-3 2 0,0 3 1 0,-7 0 0 0,11-3 0 16,-1-3 2-16,4 6 1 0,-3 0 0 0,-1 0 0 16,8-3-13-16,-4 3-2 0,0-7-1 0,4 7 0 15,0 0-7-15,3 0-2 0,0 0 0 0,4 0 0 16,3 7-23-16,4-4-9 0,-1-3 0 0,5 0 9 15,-5 6-1-15,5-3 0 0,-1 0 0 0,4-3 0 16,-1 7-8-16,-2-4 10 0,3-3-10 0,-4 9 10 16,4-9-1-16,-1 6 0 0,5-3 0 0,3 1 0 15,7-4 3-15,-4 9 1 0,0-9 0 0,-3 9 0 16,4-5 14-16,-1-4 2 0,0 6 1 0,4-3 0 16,7 3-30-16,-7-3 0 0,-3-3 0 0,-1 0 0 15,11 0 0-15,0 7 0 0,-11-7 0 0,8 3 0 16,6-3 0-16,1 0 0 0,-4 3 0 0,0-3 0 15,-4 0 0-15,8 0 0 0,6 0 0 0,-6 6 9 16,-8-3 0-16,8-3 0 0,3 0 0 0,3 7 0 0,1-4-9 0,-4-3 0 16,-4 9 0-16,-3-6 0 0,0-3 0 0,-3 7 0 15,3-4 0-15,0-3 0 0,0 0 8 0,-4 6 0 16,0-3 0-16,1-3 0 0,-4 0-8 0,0 0 0 16,-4 0 0-16,8 0 0 0,-1 0 13 0,-3-3 1 15,7 3 0-15,-4-6 0 0,4 6-14 0,-3 0 0 16,-1-3 0-16,1 3 0 0,-4 0 0 0,3 0 0 15,4 3 0-15,-7-3 0 0,3 0 12 0,1 0 0 16,-4 0 0-16,0 0 0 0,-4 0-12 0,0 6-16 31,1-6 3-31,-4 3 1 0,0-3 25 0,-1 0 6 16,1 0 1-16,0 0 0 0,0 0-20 0,0-3 0 0,0-3 0 0,0 6-9 0,-4 0 20 0,-3 0 4 16,0-3 1-16,-1-4 0 0,1 7-16 0,3-3 0 0,1 3 0 0,-1-3 0 15,0 3 0-15,-3 0-12 0,4-6 3 16,-1 6 0-16,0 6 9 0,1-3 12 0,-5-3-2 0,1 3-1 15,0-3-9-15,0 7 0 0,0-4 0 0,-4-3 0 16,7 9 0-16,-6-6 0 0,-1 3 0 0,0-2 0 16,-3 2 0-16,0-3 0 0,-1-3 0 0,-2 0-11 15,-5 0 11-15,-3 0 0 0,4 6 8 0,-7-6-8 16,3 0 12-16,-3 0-1 0,-1-6-1 0,4 6 0 16,-7 0-2-16,4 0 0 0,-4 0 0 0,4 0 0 15,-1 0-8-15,1 0 0 0,-4 0 0 0,4 0 8 16,0 0-8-16,-4 0 0 0,0 0-10 0,0 0 10 15,0 6-8-15,-3-3 8 0,3-3 0 0,-4 4-9 16,-10-4 9-16,7 0-13 0,4 0 5 0,-4 0 8 0,-7 0-12 16,0 0 12-16,0 0-10 0,0 0 10 31,0 0-108-31,0 0-16 0,0 0-4 0</inkml:trace>
  <inkml:trace contextRef="#ctx0" brushRef="#br0" timeOffset="64631.18">9553 17352 460 0,'-10'0'41'0,"3"0"-33"0,0 0-8 0,-8-3 0 16,-2 3 196-16,6-3 38 0,1 3 7 0,-4 0 2 15,-1 0-173-15,5-7-34 0,-4 7-8 0,0 0 0 16,3-3 29-16,0 3 7 0,1-6 0 0,-4 6 1 16,7 0 1-16,-4 0 0 0,1 0 0 0,-1 0 0 15,0 0-6-15,1 0 0 0,3-3-1 0,-11 3 0 16,4 0-16-16,0 0-3 0,0 0-1 0,0 0 0 15,0 0-31-15,-1 0-8 0,1 0 0 0,4 3 0 0,-4-3 0 16,3 0 12-16,0 0-4 0,4 0 0 16,4 0 12-16,3 0 2 0,0 0 1 0,0 0 0 0,0 0 9 0,0 0 3 15,0 0 0-15,0 0 0 0,3 9-27 0,8-2-8 16,0-4 0-16,-1 0 0 0,8 6 0 0,-1-2 0 16,8-4 0-16,0 6 0 0,3-6 0 0,0-3 0 15,4 10 0-15,3-10 0 0,-3 9 0 0,0-6 0 16,0 3 0-16,-1-2 10 0,1 5-2 0,0 0 0 15,-4-5 0-15,0-4 0 0,4 6 13 0,-4-6 3 16,0 0 0-16,-3 0 0 0,3 0 6 0,-3 3 2 16,-4-3 0-16,4-3 0 0,0-3-22 0,-4 6-10 15,0 0 10-15,-3 0-10 16,-1-4 8-16,1-5-8 0,-4 9 0 0,0 0 9 0,-7-3-9 0,4-3-17 0,-4 6 4 16,-7 0 1-1,0 0-34-15,0 0-6 0,7-4-2 0,-7 4 0 16,0 0-94-16,0 0-18 0,0 0-4 0,3-6-781 0</inkml:trace>
  <inkml:trace contextRef="#ctx0" brushRef="#br0" timeOffset="65672.564">10365 17446 1267 0,'0'0'112'0,"0"0"-89"0,0 0-23 0,0 0 0 16,10-3 131-16,-10 3 21 0,0-6 5 0,0 6 1 15,0 0-124-15,7-4-25 0,-7 4-9 0,0 0 0 16,0 0 23-16,0 0-3 0,7-3 0 0,-7 3 0 16,0 0 26-16,0 0 5 0,7 3 1 0,-7-3 0 15,0 0 20-15,0 0 5 0,0 0 1 0,4 4 0 0,6 2 11 0,-10-6 3 16,0 0 0-16,0 0 0 16,15 0-24-16,-5 3-5 0,-3-3-1 0,4 6 0 0,3-6-29 0,0-6-5 15,11 6-2-15,-4 0 0 0,0 0 9 0,7-3 1 16,4-3 1-16,3 2 0 0,-3 1-29 0,3 3-8 15,8-6 0-15,-1 6 0 16,0 0-24-16,1 0-5 0,3 0-2 0,-1 6 0 16,5-3-50-16,-4 1-11 0,-11-4-1 0,4 6-1 15,3-3-123-15,-3-3-25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18:57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8047 8402 403 0,'0'0'36'0,"0"0"-36"0,0 0 0 0,0 0 0 16,0 0 166-16,0 0 26 0,0 0 6 0,0 0 1 15,0 0-112-15,0 0-23 0,0 0-4 0,0 0 0 16,0 3-38-16,0-3-7 0,0 0-2 0,0 0 0 16,0 0-1-16,-11-3 0 0,4 3 0 0,7 0 0 15,0 0 23-15,-7-9 4 0,0 9 1 0,-3-3 0 16,2-3 24-16,-2 6 6 0,-1 0 1 0,-3 6 0 16,-3-12-13-16,-1 6-2 0,-7 6-1 0,-3-3 0 15,-11-3-35-15,-3 0-8 0,-4 0 0 0,-10 6-1 16,-1-3-11-16,1-3 0 0,-4 3 0 0,-4-3 8 15,1 0-8-15,-1 0 0 0,-10 0 0 0,11 0 0 16,3 0 16-16,3 0 2 0,1-3 0 0,3 3 0 16,7-3 13-16,4-3 2 0,-4 6 1 0,14 0 0 15,-3-3-9-15,-1-3-1 0,12 6-1 0,-8 0 0 16,4 0-14-16,3 0-9 0,7 0 12 0,1 0-12 0,3 0 0 0,3 0 0 16,1 6 0-16,6-3 0 15,4-3-21-15,0 0 1 0,4 6 1 0,10 0 0 0,0 1-1 0,7-4-1 16,4 6 0-16,6 1 0 0,8-7 21 0,7 6 0 15,0-9-9-15,3 7 9 0,8-7 0 0,3 0 0 16,3-7 0-16,4 7 0 0,0-3 0 0,4-3 9 16,-1 3-9-16,-3-7 8 15,0 10-8-15,4 0 10 0,3-9-10 0,-10 9 10 0,3-10 2 0,-7 10 1 16,-4-3 0-16,0 0 0 0,-6-3-13 0,-4 3 0 16,-4-3 0-16,0 6 0 0,1-10 0 0,-8 7 0 15,4 0 9-15,-11-3-9 0,4-4 10 0,-8 7-10 16,5-6 12-16,-8-1-12 0,-3 7 20 0,-4-3-2 0,0 3-1 15,-4-7 0-15,-10 10 22 0,0 0 4 0,0 0 1 0,-3 0 0 16,-4-9-33-16,-7 9-11 0,-8 0 0 16,-2 0 9-16,-12 0-9 0,-2 0 0 0,-8 6-12 0,0-3 12 15,-3 4-8-15,-4-1 8 0,-7-6 0 0,-4 9 0 16,-3-3 0-16,0-2-9 0,0 2 9 0,0 0 0 16,-3 0 8-16,-1-2 8 0,-3 8 1 0,3-6 1 15,-3-2 2-15,4 5 1 0,-1-3 0 0,1 0 0 16,-5 4 6-16,5-1 1 0,-8-9 0 0,8 10 0 15,-1-7-28-15,4 6 0 0,4-2 0 0,-1-4 0 16,4-3 0-16,0 3 0 0,0 3 0 0,0-3 0 16,-7-3-180-16,7 6-42 0</inkml:trace>
  <inkml:trace contextRef="#ctx0" brushRef="#br0" timeOffset="7784.959">7190 6903 1324 0,'0'0'118'0,"0"0"-94"16,-7-9-24-16,-4 6 0 0,4-3 157 0,0 2 27 0,0-2 6 0,-4 6 1 31,1 0-191-31,-4 0-47 0,3 6-5 0,-3-2 0 0,-4 2 42 0,-3-3 10 0,0-3 0 0,-4 0 0 16,-3 3 0-16,0 3-12 0,-4-6 3 0,-3-6 1 16,-8 6 8-16,1-3 11 0,-7 3-3 0,-4 0 0 15,0 0-8-15,-4 0 8 0,4 0-8 0,-7 0 8 16,4 0 17-16,0 0 3 0,-1 0 1 0,-3 0 0 15,7 0 17-15,0 3 3 0,4 3 1 0,7-2 0 16,-1-4-14-16,8 6-2 0,-7-3-1 0,3 6 0 16,4-5-20-16,-1 5-4 0,1-3-1 0,0 4 0 15,7-4-8-15,-8 10 0 0,12-4 9 0,-8-3-9 16,7 4 0-16,7 0 0 0,8-4 0 0,-1 10 0 16,4-7 0-16,0 7 0 0,7 0 0 0,4-3 0 15,-1 6-11-15,1 0-6 0,10 6-2 0,0 3 0 16,7-6 19-16,-10 7 16 0,6 8-4 0,5 1 0 0,-5-6-24 0,1 12-4 15,-4-3-2-15,7-1 0 0,-10 11 18 0,3-4 0 16,-4 6 0-16,-3 4 0 0,1-4 0 0,-5 7 0 16,4 0 0-16,-7 0 0 0,4-10 8 0,-4 0 9 15,3 7 2-15,-3-13 0 0,0 6-19 0,4 4 0 32,-4-4 0-32,3-6 0 0,1 6 10 0,-4 0-2 0,0-2 0 0,7-1 0 0,-7-3 12 0,3 6 1 15,-3-3 1-15,4 4 0 0,-4 8-10 0,3-8-3 16,1 8 0-16,-1-2 0 0,-6-4-9 0,3 7 0 15,0 0 0-15,0 3 0 0,-4-4 0 0,1 1 0 16,-1-3 0-16,1-4 0 0,-4-6 0 0,0-3 0 0,0-6 0 16,3 3 0-16,-6-3 8 0,-1-4-8 0,0-5 0 0,1-1 8 15,-4 1 11-15,3-7 1 0,0 6 1 0,1-9 0 16,3 0-8-16,-4-3-1 0,4-7-1 0,4 10 0 16,-1-6 17-16,4 0 4 0,0-1 1 0,0-2 0 15,0-1-1-15,0-2 0 0,0 2 0 0,0 1 0 16,4-4-15-16,-1 7-3 0,1-10-1 0,3 4 0 15,0-4-2-15,0 3-1 0,0-2 0 0,4-1 0 16,-1-3 0-16,-3 3 0 0,11-3 0 0,-1-3 0 16,1 7 8-16,7-7 2 0,-1-7 0 0,-2 7 0 15,9-9 1-15,5 6 1 0,-1-7 0 0,7 1 0 16,1 0-14-16,-1 5-8 0,7-5 8 0,-6 0-8 16,3 9 0-16,-8-4 9 0,1-2-9 0,0 3 0 15,-4 3 0-15,1 0 0 0,-5 0 0 0,1 0 0 16,0 0 0-16,-4 3 0 0,4-3 0 0,-1 6 0 0,-2-2 0 0,-1 2 0 15,0-3 0-15,0 0 0 0,1 7 0 0,2-4 0 16,-6-3 0-16,0 3 0 0,-4-3 0 0,0 1 0 16,0-4 0-16,0 0 0 15,-3 0-28-15,3 0 1 0,-7-4 0 0,4 1 0 16,-4-3-201-16,0-3-40 0</inkml:trace>
  <inkml:trace contextRef="#ctx0" brushRef="#br0" timeOffset="9636.982">17371 1331 403 0,'0'0'17'0,"0"0"5"0,-4-6-22 0,-3 6 0 16,0-3 0-16,0 3 0 0,-3-7 265 0,2 4 49 16,1-6 10-16,0 6 1 0,0-4-251 0,0 7-50 15,4-3-11-15,-4-3-1 0,3-6 15 0,-3 12 3 16,-4-4 1-16,8-5 0 0,-4 0-14 0,0 9-2 15,-4-10-1-15,4 10 0 0,-3-3 4 0,-1 3 1 16,-3 0 0-16,3 3 0 0,-3-3 0 0,-3 6 0 16,-1-2 0-16,0 5 0 0,-6 0 1 0,-1-5 0 15,0 14 0-15,-7-8 0 0,-3 5-1 0,0 1 0 0,-4 6 0 16,4 0 0-16,-4-3-4 0,0 6-1 0,0 6 0 0,4 1 0 16,0 8 1-16,0-5 0 0,-1 6 0 15,1-1 0-15,3-5-15 0,1 9 8 16,2-3-8-16,-2-1 0 0,2 4 0 0,5-3 0 0,-1 3 0 0,0 3 0 15,-3 0 0-15,0 6 0 0,3-3 0 0,-3 1 0 16,3-4 0-16,-3 3 0 0,3 0 0 0,1-3 0 16,-1 3 0-16,0-6 0 0,-3 6 0 0,3-6 0 15,4 0 0-15,0 0 0 0,-4-6 0 0,4-4 0 16,3-3 0-16,1 1 9 0,-1-1-9 0,1-3 12 16,-5-6 5-16,5 0 2 0,3-3 0 0,3-3 0 15,-3 3 5-15,0-7 2 0,3 7 0 0,4-10 0 16,0 4-4-16,4-4-1 0,-4-6 0 0,7-3 0 15,0 0 3-15,0 0 0 0,0 0 0 0,0 0 0 16,0 0-4-16,0 0-1 0,0 0 0 0,0 0 0 0,0 0 0 0,-4-3 0 16,0-6 0-16,1 0 0 0,-1-1-3 0,1 1 0 15,3-4 0-15,-4 1 0 0,4 2 0 0,-3-2 0 16,3-1 0-16,-4-3 0 0,1 4-3 0,-1-1-1 16,1-2 0-16,-4 2 0 0,3 1 1 0,-3-7 0 15,4 6 0-15,-4 1 0 0,3-4-13 0,0 0 0 16,1-2-9-16,-1 8 9 0,1-6 0 0,-1 1 0 15,1 2 0-15,-1-6 0 0,1 16 0 0,3-16 0 16,-4 16 13-16,1-15-4 0,-1 8-9 0,4 7-11 16,0 3 3-16,-3 0 0 0,3 0 8 0,0 0 8 15,0 0-8-15,0 0 11 0,0 0-11 0,0 0 0 16,-4 0-12-16,-3 13 12 0,0-1-17 0,3 10 4 16,-3-13 1-16,0 20 0 0,0-7 12 0,4 0-12 0,-1 6 12 0,1-6-12 15,-1 3 12-15,4-3 0 0,0 0 0 0,0-3-9 16,4-1 9-16,-4-5 0 0,7 6 0 0,-4-7-8 15,1 7 8-15,3-10 0 0,-4 4 0 0,4-4 0 16,1-5 0-16,-1 5 9 0,-7-9-9 0,10 3 0 16,1 3 20-16,-4-6-2 0,7 0-1 0,-3-6 0 15,3 3 6-15,3 0 1 0,4-3 0 0,1 2 0 16,-1-11-3-16,3 2 0 0,1 10 0 0,3-13 0 16,1 4-2-16,2 9-1 0,-2-7 0 0,-1 1 0 15,0-1-4-15,-3 7-1 0,3-3 0 0,-3 0 0 16,-1 0-3-16,1 2-1 0,-4-11 0 0,0 15 0 15,1-13-9-15,-5 10 0 16,4-13 0-16,-7 13 8 0,1-6-31 0,-5-1-6 0,1-2-2 0,3 2 0 16,-7 1-177-16,3-4-35 0,5-21-7 15,-8-16-2-15</inkml:trace>
  <inkml:trace contextRef="#ctx0" brushRef="#br0" timeOffset="15861.77">9790 5452 1324 0,'-4'0'118'0,"1"0"-94"15,-8-13-24-15,4 13 0 0,0-9 85 16,0 9 13-16,-4-4 2 0,4-5 1 0,0 9-93 0,0-9-20 16,0 9-3-16,3-10-1 0,-3 7 16 0,4-6 13 15,3 9-2-15,3-3-1 0,-3-4 26 0,0 7 6 16,7-9 1-16,-3 6 0 0,0-7-19 0,-1 7-4 16,-3 3-1-16,0 0 0 0,4-6 41 0,-4 6 9 15,0 0 2-15,0 0 0 0,0 0 8 0,0 0 1 0,0 0 1 0,0 0 0 16,0 0-28-16,0 0-5 0,0 0-2 0,-4-9 0 15,1 9-11-15,3 0-3 0,0 0 0 0,0 0 0 16,0-7-19-16,0 7-4 0,0 0-1 0,0 0 0 16,0 0-8-16,0 0 8 0,0 0-8 0,0 0 8 15,0 0-8-15,0 0 0 0,0 0 9 0,0 0-9 16,0 0 0-16,0 0 0 0,0 0 0 0,0 0 0 16,0 0 0-16,0 7 0 0,0 8 0 0,-4-12 0 15,0 10 8-15,4-4-8 0,-3 7 10 0,-1-10-10 16,1 13 12-16,-1-6-4 0,-3 2-8 0,4-2 12 15,-1 6-12-15,1-4 0 0,-4 4 8 0,3 0-8 16,1 3 0-16,-1 0 0 0,-3-3 0 0,3 3 0 31,-3 0 0-31,4 0 0 0,3 3 0 0,-4-7 0 0,1 1 0 0,-1 3 8 0,1-9-8 0,-1 6 0 0,4-7 0 0,-3 1 0 16,3-7 0-16,-4-3 0 16,4-3 16-16,0 0-4 0,0 0 0 0,0 0 0 0,0 0 12 0,0 0 3 15,0 0 0-15,0 0 0 0,0 0-3 0,0 0 0 16,0 0 0-16,0 0 0 0,0-3-10 0,0-3-2 15,0-1-1-15,4 1 0 0,-4 6-3 0,3-9-8 16,1 6 12-16,3-7-4 0,-7 10-8 0,7 0 0 16,0-9 0-16,4 9 0 0,-1-3 0 0,1-4 0 15,-1 7 0-15,4 0 0 0,1 0 8 0,-1 0 7 16,3 0 1-16,1 0 0 0,3 0-27 0,4 0-5 16,-1 0 0-16,5 0-1 0,2 0 17 0,1-3 0 0,3 0 0 15,1-3 0-15,-1 6 12 0,4-3 4 0,0-4 0 0,3 7 0 16,0 0-16-16,4-3 0 0,4-3 0 15,-1 6 0-15,-3 0-10 0,3 0-5 0,4 0-1 0,0 0 0 16,-7 6 25-16,3-3 5 0,4 4 1 16,4-4 0-16,-1 9-26 0,1-5-5 0,-1-4 0 0,4 6-1 15,3 1 17-15,-3-7 0 0,-7 3 0 0,7-3 0 16,7-3 0-16,-3 6 0 0,-1 1 0 0,1-7 0 16,-1 0 0-16,1 0 0 0,-1 0 9 0,1 0-9 15,3 0 16-15,-4-7-1 0,1 1-1 0,-1 6 0 16,4 0-14-16,-3-3-15 0,-4-3 3 0,0 6 1 15,0 6 11-15,3-3 0 0,-3-3 0 0,4 0 0 16,-1 0 0-16,1 0 0 0,-1 0 0 0,-3 0 0 16,0 0 0-16,0 0 0 0,4 0 0 0,-1 0 0 0,1 0 0 15,-4 0 0-15,3-3 0 0,-3-3 0 0,-3 6 0 0,3-3 0 16,-4-4 0-16,0 4 0 0,4 3 8 0,0-9 1 16,-3 9 0-16,3-3 0 0,-4-4-9 0,-3 7-9 15,4 0 9-15,-4-3-13 0,3 3 13 0,0 0 8 16,-3 3 0-16,7-3-8 0,-3 0 0 0,3 7 0 15,-4-4-15-15,1-3 5 0,-4 9 10 0,3-6 0 16,0 7 0-16,1-10 0 0,-1 9 0 0,-3-9 0 16,0 6 0-1,0 1 0-15,-4-7 0 0,1 0 0 0,-4 6 0 0,0-6 0 0,-1 0 0 0,1 0 14 16,0 0-3-16,0 0-1 0,-4 0-10 16,1 0-9-16,-1 0 9 0,0 0-13 0,-3 0 13 0,3-6 0 15,1 6 0-15,-4 6 0 0,3-6 0 0,-3 3 0 0,0-3 0 16,6 6 0-16,1-3 0 0,-3-3 0 0,-1 7 0 0,-3-4 0 15,0 0 0-15,-1-3 0 0,-6 6 0 0,0-3 0 16,0-3 0-16,-4 7 0 0,-3-7 0 0,-1 0 10 16,-3 0-10-16,-3 0 0 0,0-7 0 0,-4 7 0 15,0 0 0-15,-4 0 0 0,1 0 8 0,0 0-8 16,-4-3 0-16,0-3 0 0,0 6 0 0,0-3 8 16,0 0-8-16,-4-4 10 0,-3 7-10 0,0 0 10 15,4-3-10-15,-1-3 12 0,1 3-12 0,-4-3 12 16,0-7-4-16,0 10 0 0,0 3 0 0,0-6 0 15,0-7 0-15,0 4 0 0,0 6 0 0,0-7 0 16,-4 1-8-16,1-4 12 0,-1 4-12 0,4-1 12 16,-3-2-3-16,-1-1 0 0,1-2 0 0,-1 5 0 15,4-2-9-15,-3-1 0 0,-1 1 0 0,1-4 0 0,-1 3 0 0,1 10 10 16,-1-12-10-16,1 2 10 0,3 4-10 16,-4-4 0-16,4 4 0 0,0-1 8 0,0 4-8 0,0-3 0 15,0 2 0-15,0-2 0 0,0 6 0 0,0 3 0 16,-3-10-9-16,3 10 9 0,0 0-18 0,0 0 0 15,0-3 0-15,0 3 0 16,0 0-182-16,0 0-36 0,0 0-7 0,0 0-1 0</inkml:trace>
  <inkml:trace contextRef="#ctx0" brushRef="#br0" timeOffset="33224.919">2018 14404 637 0,'0'0'28'0,"0"0"6"0,0 0-34 0,-11-6 0 15,4 6 0-15,4-3 0 0,-4-7 60 0,3 10 4 16,-6-3 2-16,-1-3 0 0,7 6-2 0,-6-3 0 16,6 3 0-16,-6 0 0 0,3-6-9 0,0 6-3 0,0 0 0 15,3 0 0-15,-7 0 24 0,11 0 4 0,0 0 0 0,-10 0 1 16,6-4 15-16,4 4 2 0,-7 0 1 0,7 0 0 15,0 0-9-15,-3 0-2 0,-8 0 0 0,11 0 0 16,0 0-58-16,0 0-12 0,-10-3-2 0,10 3-1 16,0 0-15-16,0 0 8 0,0 0-8 0,0 0 0 15,0 0 8-15,0 0-8 0,0 0 0 0,0 0 0 16,10 7 0-16,1-7 0 0,-1 6-13 0,4-3 4 16,1-3 9-16,-1 6 0 0,3-3 0 0,1-3 0 15,3 0 0-15,0 0 0 0,-3 7 0 0,3-4-8 16,4-3 8-16,-4 0 0 0,4 0 0 0,3-3 0 15,-3 3 15-15,6-7-2 0,5 7 0 0,-1 0 0 16,4 0-1-16,7-3-1 0,-1 3 0 0,-2 0 0 16,-1 0-11-16,7 0 0 0,-3 0 0 0,-3 0 0 15,3-6 0-15,-1 6 0 0,5 0 0 0,6 0 0 16,-6 0 0-16,-1 0 0 0,0 0-14 0,-3 0 5 16,-3 0 9-16,2 0 16 0,1 0-4 0,0 0-1 0,4 0 9 15,-5-3 1-15,5 3 1 0,-1 0 0 0,4-6-9 0,0 6-1 16,-4 0-1-16,-3-4 0 0,4 4 6 0,-1-3 2 15,-3-3 0-15,7 6 0 0,-4-3-19 0,8-3 10 16,-8 6-10-16,0-3 8 0,1-4-8 0,3 4 0 16,-14 3 0-16,6-3 0 0,-6-3 0 0,7 3 10 15,-11-4-10-15,-6 4 10 0,6-6 4 0,-3 9 1 16,6-3 0-16,-9-4 0 0,2 7 5 0,-2 0 2 16,-5 0 0-16,5 0 0 0,-5 0-10 0,4-3-3 0,-3-3 0 15,0 6 0-15,0 0 0 0,-4 0 0 16,0 0 0-16,-3 0 0 0,3 0-9 0,0 0 0 15,-7 0 0-15,0 0-11 0,7 0 19 0,-10 0 3 0,-1-3 1 0,5 3 0 16,-5 0-12-16,4 0 0 0,-3 0 9 0,3 0-9 16,-11 0 24-16,4 0 1 0,4 0 0 0,-7 0 0 15,-4 0-25-15,0 0 0 0,0 0 0 0,10 0 0 16,-6 0 8-16,-4 0-8 0,0 0 0 0,10-3 8 16,1 3-8-16,-11 0 0 0,3 3 9 0,4-3-9 15,4 0 0-15,-4 0 8 0,0 0-8 0,4 0 0 16,-8 0 0-16,8 3 0 0,-8-3 0 0,8 0 0 15,-11 0 0-15,7 0 0 0,-7 0 0 0,4 0 0 16,6 6 0-16,-10-6 0 0,0 0 0 0,4 0 0 16,-4 0 0-16,0 0 0 0,0 0 0 0,7 0 0 15,7 0 0-15,-11-6 9 0,4 6-9 0,0 0 10 16,1 0-10-16,2 0 0 0,1 0 0 0,-4 0 0 0,0 0 0 0,3 0 0 16,-3 0-11-16,0 0 11 15,4 0 0-15,0 0 0 0,-11 0 0 0,3 6 0 0,-3-6 0 0,11 0 0 16,-11 0 0-16,3 3 0 15,-3-3 0-15,0 0 0 0,0 0 0 0,11-3 0 0,-4 3 0 0,-7 0 0 16,0 0 0-16,0 0 0 0,7 0 0 0,-7 0 12 16,0 0-2-16,0 0-1 0,0 0-9 0,7 3 8 15,4-3-8-15,-11 0 8 0,0 0-8 0,3 0 0 16,8 0 0-16,-11 0 0 16,0 0-90-16,0 10-14 0,0-10-2 0,10 0-1 15,-10 9-134-15,7-6-27 0,-7 16-6 0,0-19-1 0</inkml:trace>
  <inkml:trace contextRef="#ctx0" brushRef="#br0" timeOffset="73035.77">9938 8638 2422 0,'0'0'53'0,"0"0"11"0,0-4 3 0,-4 1 1 0,1-6-54 0,3 3-14 15,-4 2 0-15,4 4 0 0,4-6-17 0,-4 6-7 16,0-3 0-16,7-6-1 0,0 9 13 0,0-4 4 15,3-2 0-15,1 6 0 0,3-3-5 0,4 3-1 16,-1-6 0-16,5 6 0 0,-1 6 14 0,3-3-9 16,5-3 9-16,-1 0-8 0,4 10 28 0,3-10 5 0,4 6 2 0,3-3 0 15,7-3 3-15,4 0 1 0,-3 0 0 0,6 0 0 16,8 0-1-16,-4-3 0 0,0-3 0 16,7-4 0-16,7 7 2 0,0-6 1 0,3-1 0 0,-2 1 0 15,-5 6-3-15,8-10-1 0,6-3 0 0,-2 10 0 16,-5 0 5-16,4-3 1 0,4 5 0 0,0-2 0 15,-1 0-3-15,1 0 0 0,0 2 0 0,-4-2 0 16,-4 12-16-16,-3-2-4 0,1-4-1 0,-5 0 0 16,-6 0 1-16,-1 0 0 0,1 0 0 0,-8 6 0 15,-7-3-12-15,-3-3 0 0,-3 3 0 0,-12-3 8 16,-2 0 9-16,-5 0 2 0,-6-3 0 0,0 3 0 16,-8-3-49-16,1-3-10 15,-8 2-1-15,1-2-1 0,-4-3-67 0,0-4-14 0,-7 4-2 0,0-4-696 16,-4 4-139-16</inkml:trace>
  <inkml:trace contextRef="#ctx0" brushRef="#br0" timeOffset="73634.548">9867 4574 2365 0,'-21'-19'104'0,"10"6"23"0,-3 4-102 0,4-4-25 16,-1 1 0-16,4-7 0 0,0 0 0 0,4 6 0 15,3 4-9-15,3 0 9 0,4-4-16 0,0 4 3 16,11-1 1-16,-1 4 0 0,5 0 12 0,6 3 16 16,7-4-3-16,0 4-1 0,4 3-12 0,7 0 0 15,3 0-9-15,1 0 9 0,-1 3 0 0,8-3 0 16,13 0 0-16,4 0 0 0,4 7 0 0,-4-7 8 15,0 0 0-15,14 0-8 0,15 0 16 0,-8-7-3 16,-7 7-1-16,4-3 0 0,7 0 17 0,3-3 3 16,0 6 1-16,0-3 0 0,-3-4 19 0,0 4 3 15,7-3 1-15,-4 0 0 0,4-1-25 0,-7 4-5 0,0-6-1 0,-4 3 0 16,7-7 5-16,0 10 1 0,1-3 0 0,-8 3 0 16,0-7-8-16,4 1-2 0,-4 6 0 0,-3 3 0 15,-7-7-12-15,-4 4-9 0,-4 3 12 0,-3-9-12 16,-7 9 8-16,1 0-8 0,-5 0 0 0,-10 0 0 15,0 0 0-15,-7 6-17 0,-4-3 3 0,-7 7 1 32,1-7-193-32,-8 6-38 0</inkml:trace>
  <inkml:trace contextRef="#ctx0" brushRef="#br0" timeOffset="76025.69">2540 16242 1220 0,'0'0'54'0,"0"0"11"0,0-3-52 0,0-4-13 15,0-2 0-15,7 6 0 0,-3-7 38 0,6 7 5 16,1-3 1-16,3-3 0 0,7 6-44 0,-7-1 0 16,7-2 0-16,-7-3 0 0,4 9 0 0,0-3 0 15,-4-7-9-15,0 10 9 0,-3-3 9 0,-1-3 6 16,1 3 1-16,-1-4 0 0,-10 7 59 0,0 0 12 15,4 0 2-15,-4 0 1 0,0 0 19 0,0-3 4 16,-4-6 1-16,-3 9 0 0,4-10-38 0,-8 10-8 16,4-9-2-16,0 6 0 0,-4 0-16 0,4-4-3 15,0-2-1-15,-3 9 0 0,-1-9 6 0,1 9 2 16,6-3 0-16,-7-7 0 0,1 10 1 0,-4-9 0 0,3 6 0 16,-3-7 0-16,-7 10-43 0,0-3-12 0,3-3 0 0,-7 6 0 15,-6-3 0-15,-5-4 0 16,1 7 0-16,-4 0 0 0,4 0 0 0,-4 0 0 0,4 7 0 0,0-7 0 15,-1 3 0-15,1-3-8 0,7 0 8 0,-4 6-12 16,4-6 12-16,-4 3 0 0,7-3 0 0,1 3 0 16,3 4 0-16,-4-4 8 0,4-3-8 0,3 9 11 15,-7-9-11-15,8 0 0 0,-1 6 0 0,8-2 0 16,-1-4 0-16,-3 3 0 0,7-3-10 0,3 0 10 16,4 0 0-16,0 0 0 0,0 0 0 0,0 0 0 15,0 0 0-15,0 0 0 0,0 0 0 0,0-3 0 16,11-1 0-16,3-2 0 0,7 6 0 0,-3-3 10 15,3 3-10-15,4 0 0 0,6 0 0 0,-2 3 0 16,2-3-20-16,5 0-10 0,-8 6-2 16,4-2 0-16,3-4 32 0,-7 3 0 0,4-3 0 0,-4 0 0 0,7 0 0 15,1 6 0-15,-8-6 0 0,4 0 0 0,-8 3-8 0,4-3 8 16,4 0 0-16,-4 6-9 0,-3-3 9 0,3-3 0 16,-10 0 0-16,3 0 8 15,0 7 19-15,-7-4 4 0,4-3 1 0,-7 3 0 0,-1-3-20 0,1 0-4 16,-1 0-8-16,-10 0 12 0,0 0-12 0,0 0 0 15,0 0 0-15,0 0 0 0,0 0 0 0,0 0 0 16,0 0 0-16,0 0 0 0,-10 6 0 0,-4-3 0 16,-7-3-13-16,-1 0 4 0,-6 0 9 0,-7 0 0 15,0 0 0-15,-11 0 8 0,3 0-8 0,-2 0 8 16,-1 0-8-16,7 0 8 0,-7 0 3 0,11 0 1 16,-1 0 0-16,8 0 0 0,-3 0 0 0,6 0 1 0,4 0 0 15,3 0 0-15,4 0-13 0,-4 0 0 0,4 7 0 0,4-7 0 16,6 0 0-16,-7 0-10 0,11 0 2 0,0 0 0 15,0 0-6-15,0 0-1 0,11-7 0 0,3 7 0 16,7 0 15-16,-3 0 0 0,7 0-10 0,10 0 10 16,0 0-9-16,11 7 9 0,0-7-12 0,7 3 12 31,7-3-33-31,0 6 0 0,-4-3 0 0,4 0 0 0,0-3 15 0,-10 7 3 0,6-4 1 0,-7-3 0 16,-10 9 14-16,7-9 0 0,0 3 0 0,-7 4 0 15,-4-4 0-15,-7-3 8 0,4 6-8 0,-7-3 10 16,-11-3 8-16,0 6 2 0,-4-6 0 0,-2 4 0 15,-8-4-6-15,0 0-1 0,0 0 0 0,0 0 0 16,0 0-13-16,-11 0 0 0,-3 3 0 0,-7-3 0 16,-4 0 8-16,-7 0-8 0,-3 0 0 0,-4 0 0 0,0 0 0 0,-10 0 0 15,-4 0 0-15,4 0 0 0,-4 0 0 0,-7 0 0 16,0 6 0-16,0-6 0 0,3 3 14 0,8-3 0 16,0 0 0-16,3 0 0 0,7 0-14 0,4 0-12 15,-1 0 3-15,12 0 0 0,-1 0 9 0,4 0 0 16,7 0 0-16,3 0 0 0,-3 0 0 0,14 0 0 15,0 0 0-15,0 0 0 0,0 0-14 0,0 0 2 16,14-3 1-16,0-3 0 0,7 6-6 0,1 0-2 16,2 0 0-16,12 0 0 0,-1 0 19 0,4 0-12 15,-4 0 12-15,14 0-10 0,-3 0 10 0,-7 0 0 16,0 0 0-16,3 0 0 0,-7 6 0 0,-6-6 0 16,2 3 0-16,-6-3-8 0,-7 0 8 0,3 6 0 0,0-3 10 15,-14-3-10-15,4 7 14 0,-11-7-3 0,0 0-1 0,0 0 0 16,0 0 11-16,0 0 3 15,-11 3 0-15,4 0 0 0,-11 6-24 0,1-9-15 0,-15 10 3 0,-3-10 0 16,-4 9 12-16,-7-9 10 0,-7 3-2 0,0-3 0 16,0 0 8-16,-3 7 0 0,3-7 1 0,4 3 0 15,-4-3 7-15,3 0 2 0,8 0 0 0,-4 0 0 16,4 0-14-16,10 0-4 0,0 0 0 0,8-3 0 16,9 3-8-16,5-7 0 0,-1 7 0 0,11 0 0 15,0 0-13-15,0 0-2 0,11-3 0 0,-1-3 0 16,8 3-9-1,7 3-1-15,6 0-1 0,-2-3 0 0,2 3 10 0,5 3 1 0,3-3 1 0,3 0 0 16,-10 0 14-16,10 3 0 0,4 3 0 0,-4-3 0 16,4 4 0-16,3-4 0 0,-3 3 10 0,0-3-10 15,-4 0 15-15,1-3-3 0,-4 7 0 0,-1-4 0 0,-6-3-12 16,-4 9 0-16,4-9 0 0,-11 0 0 0,-3 6 12 0,-4-2-3 16,-3-4-1-16,-11 0 0 0,0 0 9 0,0 0 2 15,0 0 0-15,0 0 0 16,-11 0-8-16,4 0-2 0,-14-4 0 0,0 4 0 0,-8 0-9 0,-6 0 0 15,0 0 0-15,-11 0 0 0,-3-6 0 0,-1 6 0 16,1 0 0-16,-8 0 0 0,8 0 12 0,10-3 4 16,-7-3 1-16,11 6 0 0,7 0-17 0,0 0 0 15,3 0-13-15,11 0 5 0,0 0 8 0,3 0 0 16,1 0 0-16,10 0 0 0,0 0-12 0,0 0 0 16,0 0 0-16,0 0 0 0,14 0-8 0,3 0-3 15,-3-3 0-15,8-4 0 0,-5 7 11 0,15-3 1 0,-7 0 1 0,10-3 0 16,0 6 10-16,4-3 0 0,0-4 0 0,3 7 0 15,-3-3 0-15,0 3 9 0,3-6-9 0,-3 3 0 16,-11 3 13-16,7 0-4 0,-3 0-1 0,-7 0 0 16,-4 0 0-16,-3 0 0 0,-1 0 0 0,-13 0 0 15,6 3 3-15,-10-3 0 0,0 0 0 16,-14 9 0-16,-7-2-11 0,-4-4 0 0,-10 6 0 0,-4-6 0 16,-17 4 0-16,-1-4 0 0,-6 6 0 0,-8-3 0 15,-3-2 0-15,0-1 0 0,-3 6 0 0,-1-9 0 16,-7 0-102-16,1 0-26 15</inkml:trace>
  <inkml:trace contextRef="#ctx0" brushRef="#br0" timeOffset="84532.709">3334 15960 691 0,'0'0'61'0,"0"0"-49"0,-4 6-12 0,-10-3 0 16,4-3 277-16,-5 0 53 0,5 6 10 0,-4-3 3 15,-4-3-275-15,8 0-54 0,-5 0-14 0,5 0 0 16,3 0 0-16,-4 0 0 0,4-3 0 0,4-3 0 16,-4 3 25-16,3-3 3 0,4 6 0 0,4-4 0 15,3-5-13-15,-4 0-3 0,4 6 0 0,-7-4 0 16,11 4 13-16,-8-6 3 0,-3 9 0 0,0 0 0 15,0 0 9-15,4 0 3 0,-4 0 0 0,0 0 0 16,0 0 6-16,0 0 2 0,0 0 0 0,0 0 0 16,0 0-18-16,0 0-3 0,0 0-1 0,0 0 0 15,0 0 19-15,0 0 4 0,0 0 1 0,0 0 0 16,0 0-24-16,0 0-5 0,0 0-1 0,0 0 0 0,0 0 10 0,0 0 2 16,0 9 0-16,7 1 0 15,-7-7-32-15,3 6 0 0,4 0-13 0,1 1 4 0,-1-1 9 0,-4 1 11 16,8 2-3-16,-4 1 0 0,-4-4-8 0,-3 4 0 15,11-1-12-15,-11 7 12 16,3-6 0-16,4 2 0 0,-7-2 0 0,0-1 8 16,4 7 2-16,-4-6 0 0,0-4 0 0,-4 10 0 0,4-6 3 0,0-1 1 15,4-3 0-15,-4 4 0 0,0-4-2 0,0 1 0 16,0 2 0-16,0-2 0 0,0-1-4 0,0 4 0 16,0-4-8-16,3 1 12 0,-3-1-12 0,8 0 0 15,-8 1 0-15,10-4 0 0,-10 3 0 0,4 1 0 16,3 2 0-16,-4-2 0 0,1-1 0 0,3 1 0 0,-7-7 0 0,3 6 0 15,4 1 0-15,-3-1 0 0,-4-6 8 0,0 7-8 16,0-1 0-16,0 0 0 0,0-9 0 0,0 3 0 16,0-3 0-16,0 10 0 0,0-10 0 0,0 0 9 15,0 9-9-15,0-9 8 0,0 0-8 0,0 0 8 16,3 3 3-16,-3-3 0 0,0 0 0 0,0 0 0 16,8 10-11-16,-8-10 0 0,0 0 0 0,0 0 8 15,0 0 0-15,0 0-8 0,0 0 12 0,0 0-4 16,0 0-8-16,0 0 0 0,3 9-12 0,-3-9 12 15,0 0 0-15,0 0 0 0,7 3 0 0,4 4 0 16,-11-7-8-16,3 3 8 0,-3-3 0 0,11 9 0 16,3-9 0-16,-4 6 0 0,1-2 0 0,-4-1 0 15,-7-3-8-15,18 6 8 0,-8-3 0 0,4-3 0 16,1 6 0-16,-1-6 0 0,3 4 0 0,-3-4 0 16,4 0 0-16,0 0 0 0,-4 0 0 0,7 0 0 15,-7 6 0-15,7-6 0 0,-7 0 0 0,0 3 0 0,8-3-8 16,-8 3 8-16,7-3 0 0,-7 0 0 0,7 6 0 0,-3-2 0 15,3-4 0-15,0 6 0 0,4-3 0 0,0-3 0 32,-1 0 0-32,4 0 0 0,-3 3 0 0,7-3 0 15,-4 6 0-15,4-6 0 0,-4 0 0 0,4 3 0 0,3-3 0 0,-10 0 8 0,3-3-8 0,4 3 0 16,3 0 0-16,-7 0 0 0,8 0 0 0,-1-6 0 16,-3 6 0-16,6-3 0 0,-2 3 0 0,-1 0 0 15,0 0 0-15,-7 0 0 0,4 3 0 0,0-3 0 16,0 0 0-16,-4 0 0 0,0 6 0 0,0-3 0 15,4-3 0-15,-7 0 0 0,3 7 0 0,4-4 0 0,-7-3 0 16,10 6 0-16,-7-3 0 0,4-3-11 0,3 0 11 16,-3 3-8-16,3-3 8 0,0 0 0 0,-3 0 0 15,3 0 0-15,-6 0 0 0,2 0 0 0,-2 0 0 0,2 0 0 16,-2 0 0-16,2 0 0 0,5 0 0 0,-5-3 0 16,-2 3 0-16,2 0 0 0,12 0 0 0,-8 0 0 15,0 0 0-15,0 0 0 0,-6 0 0 0,2 3 0 16,5-3 0-16,-5 0 0 0,-2 0 0 0,2-3 0 15,5 3 0-15,-1 0 0 0,-3 0 0 0,7-3 0 16,-1-3 0-16,5 6 0 0,-5-3 0 0,8-4 0 16,-10 4 0-16,6-3 0 0,0 3 0 0,-3 0 0 15,-4-3 0-15,4 2 0 0,4-2 0 0,-1 3 0 16,0-6 0-16,-7 9 0 0,15-10 0 0,-8 10 0 16,4 0 0-16,-4-3 0 0,8 3 0 0,-11-6 0 0,6 6 0 15,1 0 0-15,-3 0 0 0,6 0-8 0,-3 0 8 16,3 0 0-16,4 0 0 0,0-3 0 0,-4 3 0 0,1 0 11 15,3 0-3-15,-4 0 0 0,1 0-8 16,2 0-11-16,1 0 3 0,0 0 0 0,4 0 8 0,-1 0 0 16,-3 0 0-16,0 3 0 0,0-3 0 0,-4 0 0 15,1 0 0-15,-1 0 0 0,4 0 0 0,0 0 0 16,3 0 0-16,1 0 0 0,-1 0 0 0,1 0 8 16,-4 0 0-16,0 6 0 0,-4-6-8 0,7 3-12 15,-3-3 4-15,7 0 0 0,0 6 8 0,0-2 0 16,0-4 0-16,-7 6 0 0,7 0 0 0,-7-6 11 15,3 10-3-15,1-4 0 0,-1-3-8 0,4 0-14 16,0 6 3-16,0-9 1 0,0 10 10 0,0-10 0 16,-7 9 0-16,4-6 0 0,3-3 0 0,0 7 0 0,-1-4 0 0,5-3 0 15,-1 0 0-15,1 6 0 0,-4-6 0 0,0 3 0 32,0-3 0-32,-4 6 0 0,4-6 0 0,-3 4 0 0,-4-1 0 0,3-3 0 15,4 6 0-15,-7-3 0 0,-7 7 0 0,3-10 0 0,8 9 0 0,-4-6 0 16,-11 7 0-16,11-10 0 0,14 9 0 0,0-9 0 15,-4 9 0-15,1-9 0 0,-11 3 0 0,7-3 0 16,10 0 0-16,-6 0 0 0,-8 0 0 0,4 0 0 16,4-3 0-16,-4 3 0 0,-7 0 0 0,0-6 0 15,-4 6 0-15,4-3 0 0,0 3 0 0,3 0 0 16,-6 0 0-16,3-3 0 0,-4 3 0 0,4-6 0 16,-4 6 0-16,4 0 0 0,-7 0 0 0,3 0 0 15,4-4 0-15,0-2 0 0,4 6 0 0,3 0 0 0,0-3 0 0,-4 3 0 16,1 0 0-16,-1-3 0 0,-3 3 0 0,0-6 0 15,3 6 0-15,-3-4 0 16,4-2 0-16,-4 6 0 0,-4 0 0 0,0 0 0 0,1 0 0 0,-4-3 0 16,-1 3 0-16,-6-6 0 0,4 6 0 0,-1 0 0 15,4 0 0-15,0 0 0 0,3 0 0 0,0 0 0 16,1 0 0-16,3 0 0 0,-4 0 0 0,4 0 0 16,0 0 0-16,3 0 0 0,-3 0 0 0,4-3 0 15,-4 3 0-15,3 0-8 0,1 0 8 0,-5 0 0 16,-2 0 0-16,-4 0 0 0,0 0 0 0,-1 0 0 15,-2 0 0-15,-1 0 0 0,0 0 0 0,1 0 0 16,-4 0 0-16,3 0 0 0,-3 0 0 0,0-4 0 16,-1 4 0-16,1 0 0 0,-4 0 0 0,-3-6 0 0,3 6 0 0,1 0 0 15,-1 0 0-15,0 0 0 0,1 0 0 0,-5 0 0 16,5 0 0-16,-5 0 0 0,-2 0 0 0,-1 0 0 16,0 0 0-16,0 0 0 0,0 0 0 0,-3 0 0 15,-4 6 0-15,4-2 0 0,-4-4 0 0,0 0 0 16,-3 3 0-16,-4-3 0 0,4 0 0 0,-4 0 0 15,0 0 0-15,0 0 0 0,-3 6-9 0,3-6 9 16,0 3 0-16,-4-3 0 0,1 0 0 0,0 0 0 16,-1 0 0-16,1-3 0 0,-4 3 0 0,3 0 0 15,1 0 0-15,-4 0 0 0,4 0 0 0,-4 0 0 16,3 0 0-16,1 0 0 0,-1 0 0 0,1 0 0 16,-4 0 0-16,4 0 0 0,-1 0 0 0,1-6 0 15,-4 6 0-15,3 0 0 0,1 0 0 0,3 0 0 16,-7 0 0-16,4 0 0 0,-1 0 0 0,-3 0 0 0,4 0 0 15,0 0 0-15,-1 0 0 0,1 0 0 0,-1 0 0 0,-3 0 0 16,4 6 0-16,-4-3 0 0,-7-3 0 0,11 0 0 16,-1 0 0-16,-3 6 0 0,-7-6 0 0,11 4 0 15,-1-4 0-15,-3 0 0 0,4 0 0 0,-4 6 0 16,4-6 0-16,-1 3 0 0,-3-3 0 0,0 0 0 16,-7 0 0-16,7 0 0 0,-7 0 0 0,8 3 0 15,-8-3 0-15,10 0 0 0,-10 0 0 0,7 0 0 16,-7 0 0-16,0 0 0 0,0 0 0 0,7 0 0 15,4 0 0-15,-11 0 0 0,0 0 0 0,7 6 0 16,0-6 0-16,-7 0 0 0,0 0 0 0,7 0 0 16,-7 0 0-16,0 0 0 0,7 0 0 0,0 0 0 15,0 0 8-15,-7 0-8 0,7-6 0 0,-7 6 0 0,7 0 9 16,-7 0-9-16,4 0 10 0,3-3-2 0,0 0-8 0,-7 3 12 16,0 0-4-16,3-6 0 0,4 2-8 0,-3-2 12 15,-4 6-3-15,7-3-1 0,-3-3 0 0,-1 3 0 16,1-7 0-16,-1 10-8 0,1-9 12 0,-4 9-4 15,3-3 1-15,-3-4 0 0,0 1 0 0,0 0 0 16,4-4-9-16,-4 7 12 0,0-6-12 0,0 6 12 16,-4-7-2-16,4 4 0 0,0 0 0 0,-3 0 0 15,-1-4-10-15,1 1 0 0,3 2 0 16,0-2 0-16,-7 0 0 0,3-1 0 0,4 1 0 16,-3-1 0-16,-1-2 8 0,0-1 0 0,4 4 0 15,-3-4 0-15,-1-2-8 0,4 2 0 0,-3 1 0 0,3-1-11 16,0-3 11-16,-4 7 8 0,4 3-8 0,0-10 11 15,-3 13-11-15,3-6 8 0,0-1-8 0,0 10 8 0,0-9-8 0,0 9 0 16,0 0 0-16,0 0-11 0,0 0-5 16,0 0-2-16,0 0 0 0,0 0 0 15,0 0-26-15,0 0-4 0,0-3-2 0,0 3 0 16,0 0-90-16,0 0-19 0,0 0-3 0,0 0-667 16,0 0-134-16</inkml:trace>
  <inkml:trace contextRef="#ctx0" brushRef="#br0" timeOffset="86321.196">17060 16157 2264 0,'0'0'50'0,"0"0"10"0,0 0 3 0,-3 0 0 0,-4-3-51 0,3-3-12 0,4 6 0 0,0 0 0 15,0 0 0-15,-3-3 0 0,-1-4 8 0,4 7-8 16,0 0 17-16,0 0 1 0,0 0 0 0,0 0 0 16,0 0-6-16,0 0-2 0,0 0 0 0,4 10 0 15,-1-1-10-15,4 1 0 0,-3 2 0 0,3-2 8 16,-4 2-8-16,1 7 0 0,-1-7 0 0,1 7 0 16,-4 3 21-16,0-3 9 0,0-3 2 0,0 9 0 15,0-3-16-15,-4 0-4 0,1 0 0 0,-1 0 0 16,-3-4 7-16,4-2 1 0,-4 3 0 0,3-7 0 15,4 7 9-15,-3-6 3 0,-1-4 0 0,1 1 0 16,3-1-32-16,0-9 0 0,0 3 0 0,0-3 0 0,0 0 0 16,0 0 0-16,0 0 0 0,0 0 0 15,0 0 16-15,0 0-4 0,0 0 0 0,10 6 0 0,-3-6 7 0,7 0 1 16,-3-6 0-16,3 6 0 0,0-3 9 0,4-3 3 16,-4 3 0-16,4-1 0 0,-1-2-20 0,4-3-3 15,4 6-1-15,0-4 0 0,3 1-8 0,4 0 0 16,3-4 9-16,0-2-9 0,4 9 0 0,0-4 0 15,7 4 0-15,3-3 0 0,-3 3 0 0,3-6 0 16,1 5 0-16,3-2 0 0,0-3 0 0,3 9 0 16,1-7 0-16,6 1 0 0,1 6 0 0,3-3 0 15,-4-3 0-15,4 6 0 0,4 0 0 0,-1-3 0 0,4 3 0 16,0 0 0-16,-3 0 0 0,7 0 0 0,-1 0 0 16,1-7 0-16,3 7 0 0,4 0 0 15,-1 0 0-15,1 7 8 0,-4-4-8 0,4-3 8 0,-1 6-8 0,1-3 8 16,7 7 0-16,-4-7 0 15,-3 6 0-15,3 1 0 0,4-1-8 0,-1 0 0 0,-3 1 8 0,1-4-8 16,-5 3 0-16,8 1 0 0,3 2 0 0,-3-5 0 16,-4 2 0-16,0 0 0 0,4-2 0 0,-4-1 0 15,8-3 0-15,-5 7 0 0,5-4 0 0,-5-3 0 16,-3 0 0-16,8 3 0 0,2-2 0 0,-2-4 8 16,-8 9-8-16,4-6 0 0,-1 6 0 0,5-2 0 15,-1-4 8-15,-3 6-8 0,3 1 8 0,-3-7-8 16,3 6 0-16,0 4 9 0,-3-4-9 0,3 1 0 15,0-4 0-15,1 0 0 0,-5 4 0 0,5-1-9 16,6-6 9-16,-7 6 0 0,-3 1 0 0,3-4 0 0,4 0 0 16,0 4 0-16,-4-4 0 0,0-3 0 0,0 7 0 0,1-7 0 15,2 6 0-15,1-3 0 0,0-2 0 0,-4 5 0 16,4-6 0-16,3 7 0 0,-3-1 0 16,0 4 0-16,-4-4 0 0,0-3 0 0,1 0 0 0,-5 4 0 15,5-1 0-15,-5 4 0 0,1-4 0 0,0-3 0 16,-4-2 0-16,0 5 0 0,4-6 0 0,3 3 0 15,-7-2 0-15,4 5 0 0,3-9 0 0,-3 3 0 16,7 3 0-16,-4-2 8 0,-7-4-8 0,4 0 0 16,0 6 0-16,3-3 0 0,0-3 0 0,0 6 0 15,-6-3 0-15,2 0 0 0,-3-3 0 0,4 7 0 16,0-7 0-16,-4 3 0 0,-3 3 0 0,-8-3 0 0,1-3 0 16,0 0 0-16,-1 7 0 0,-3-7 0 0,-3 3 0 15,-1-3 8-15,-6 0-8 0,3 0 0 0,-4 0 0 0,8 0 8 16,-7 0-8-16,6 0 0 0,1 3 0 0,-4-3 0 15,0 6 0-15,-7-6 0 0,3 3 0 0,4-3 0 16,-3 0 0-16,-1 0 0 0,1 7 0 16,-4-4 0-16,-4-3 0 0,-3 9 8 0,-4-9-8 0,-3 0 0 15,0 3 0-15,0-3-10 0,-4-3 1 0,1 3 0 16,-1 0 31-16,0-3 6 0,1 3 2 0,-5-6 0 16,-2 6-30-16,-1 0-18 0,0 0 2 0,-3 0 1 15,0-3 24-15,0-4 5 0,-4 7 1 0,4 0 0 16,-1 0-15-16,1 0 0 0,0-3 0 0,-4 3 0 15,7-6-24-15,-3 6-5 0,-4 0-1 16,4 0 0-16,-4 0 30 0,0 6 0 0,-3-6 0 0,0 3 0 16,-4-3 21-16,0 0 7 0,0 0 2 0,-3 0 0 0,0 7-30 15,-1-7 8-15,1 0-8 0,0 0 0 0,-8 0 0 0,4-7 0 16,4 7 0-16,-4 0 0 0,0 0 0 0,4-3 0 16,-4-3 0-16,0 6 0 0,0 0 0 0,0-3 0 15,0 0 0-15,-3-4 0 0,-1 7 0 0,1-3 0 16,-4-3 0-16,0 6 0 0,-7 0 0 0,7-3 0 15,0-4 0-15,-7 7 0 0,0 0 0 0,7-3 0 16,0 0 0-16,-3-3 0 0,-4 6 0 0,3-9 12 16,-3 9-3-16,4-4-1 0,-4 4-8 0,3-9 0 15,-3 6 0-15,0-7 0 0,0 4 0 0,0-6 0 16,0 2 0-16,-3 1 8 0,3-4 4 0,-4 4 0 16,4-4 0-16,-3 1 0 0,3-4 3 0,-4 4 1 0,4-1 0 15,-3-6 0-15,3 7-8 0,0-7-8 0,0 6 11 0,0-6-11 16,-4 4 14-16,4-4-4 15,0 0-1-15,-3 3 0 0,3-2-9 0,0-1 12 0,-4-3-12 0,1 3 12 16,3-3 2-16,0 0 1 0,0 3 0 0,0-3 0 16,0 7-15-16,0-4 0 0,0-3 0 0,-4 3 0 15,4 7 0-15,-3-7 0 0,3 9 0 0,0-2 0 16,0-1 0-16,-4 4-13 0,4 0 2 0,0-1 1 31,0 10-42-31,0 0-9 0,-3-3-2 0,-4-3 0 0,-1 6-174 16,-2 0-35-16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20:54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3560 13645 230 0,'0'0'20'0,"0"0"-20"0,0 0 0 0,0 0 0 16,0 0 172-16,0 0 29 0,0 0 7 0,0 0 0 15,0 0-148-15,0 0-31 0,0 0-5 0,0 0-2 16,0 0-10-16,0 0-1 0,-4 0-1 0,4 0 0 16,0 0 18-16,0 0 4 0,0 0 1 0,0 0 0 15,0 0 66-15,0 0 13 0,0 0 2 0,0 0 1 0,0 0-29 0,0 0-6 16,0 0 0-16,0 0-1 15,0 0-25-15,0 0-5 0,0 0-1 0,7 0 0 0,-7 0-22 0,0 0-5 16,7-9-1-16,-7 9 0 0,0 0 6 0,0 0 1 16,0 0 0-16,0 0 0 0,0 0-27 0,0 0 0 15,0 0 0-15,0 0 0 0,0 0 12 0,0 0-4 16,0 0 0-16,0 0 0 0,11 0 13 0,-11 0 3 16,0 0 0-16,0 0 0 0,0 0 7 0,0 0 1 15,0 0 1-15,0 0 0 0,0 0-21 0,0 0-12 16,0 0 12-16,0 0-12 0,0 0 11 0,0 0-11 15,0 0 10-15,0 0-10 0,0 0 0 0,0 0 0 16,3 0 0-16,-3 0 0 0,0 0 0 0,0 0 0 16,0 0 0-16,0 0 0 0,7 0 12 0,-7 0-3 15,0 0-1-15,0 0 0 0,0 0-8 0,0 0 8 0,0 0-8 0,0 0 8 16,0 0 0-16,0 0 0 16,0 0 0-16,0 0 0 0,0 0-8 0,0 0 0 0,7 9 0 0,-7-9 0 15,7 4 0-15,4 2 0 0,-4-3 0 0,0-3 0 16,4 6 0-16,-1-3 0 0,4-3 0 0,-3 0 0 15,7 3 28-15,-1 4 3 0,1-7 1 0,7 0 0 16,-4 0-24-16,7 3-8 0,0-3 0 0,-3 6 0 16,3-3 8-16,-3-3-8 0,7 10 0 0,-8-7 9 15,4-3-9-15,-3 6 8 0,0-3-8 0,0 4 8 16,-4-4-8-16,3 6 0 0,8-6 0 0,-7-3 0 16,0 0 13-16,-1 10-2 0,12-10-1 0,-8 0 0 15,3 0 2-15,5 0 0 0,-1 0 0 0,7 0 0 16,4 0 0-16,0 0 0 0,3 0 0 0,1-4 0 0,-1-2-12 15,4 3-17-15,-3 3 4 0,-5-3 1 0,5-3 12 16,-1 6 16-16,1-3-3 0,-1-4-1 0,0 7 7 0,1-3 1 16,-4 3 0-16,-8 0 0 0,5 0-20 15,-4 0 0-15,-4 3 0 0,-3-3 0 0,3 10 0 0,4-10 0 16,-4 9 0-16,-7-6 0 0,7-3 0 0,4 0-16 16,-3 0 4-16,-1 10 0 0,0-4 12 0,-3-3 16 15,3 3-3-15,-7-3-1 0,4 1-12 0,-7-4 0 16,-1 6 0-16,5-6 0 0,-8 0 9 0,0 0-1 15,4 0 0-15,-8 0 0 0,5-6-8 0,-1 12 0 16,-4-3 0-16,5-3 0 0,-1 0 0 0,-7 6 8 16,0-6-8-16,-4 3 8 0,1-6 0 0,3 3-8 15,-3 0 12-15,-1 0-4 0,1 3-8 0,-4-3 10 0,4 0-10 0,-1 0 10 16,1 0-10-16,-1 0 0 0,-6 0 0 0,6 4 0 16,1-4 0-16,0 0 0 0,-4-4 0 0,3 4 8 15,1 0-8-15,-1 0 0 0,5 0 0 0,-5-3 0 16,4-3 0-16,0 6 0 0,4 0 0 0,-7-3 8 15,-1-3-8-15,4 6 0 0,0 0 0 0,0-4 0 16,1 4 0-16,-5-3 0 0,4-3 0 0,4 6 0 16,-8 0 0-16,1 0-12 0,3-3 4 0,-3-3 8 15,3 6-17-15,-4-4 4 0,-2-2 1 0,2 6 0 16,1-3 2-16,-11 3 1 0,3-3 0 0,-3 3 0 31,0 0-63-31,7-6-13 0,4 3-3 0,-8-4 0 0,4 7-131 0,8-3-26 0</inkml:trace>
  <inkml:trace contextRef="#ctx0" brushRef="#br0" timeOffset="1627.237">7832 13570 460 0,'0'0'20'0,"0"0"5"0,0 0-25 0,0 0 0 16,0-6 0-16,0 3 0 15,-4-7 328-15,1 10 60 0,-4 0 12 0,-4-3 2 0,-3 3-317 0,3-6-63 16,-3 6-13-16,4 0-9 0,-1 0 12 0,-3 0-4 16,3-3 0-16,1-3-8 0,-1 6 35 0,4-7 0 15,4 1 0-15,-1 6 0 0,-3-9 37 0,3 9 8 16,1-10 2-16,3 10 0 0,-4-6-30 0,4 6-5 15,4-6-2-15,-4 6 0 0,7-10-30 0,-7 10-7 16,7 0 0-16,-7 0-8 16,0 0 8-16,7-3-8 0,0-3 0 15,0 6 0-15,-7 0 8 0,0 0-8 0,0 0 12 0,14 0-12 0,4 0 9 0,-4 0-9 16,-3 0 0-16,-1 0 9 0,8 6-1 0,0-6 0 0,-4 0 0 16,7 0 0-16,0 0 13 0,0 0 3 0,4 0 0 0,3-6 0 15,0 6-10-15,0-3-2 0,8 0 0 0,6-4 0 16,0 7 7-16,8-9 1 0,3 9 0 0,3 0 0 15,1-3 8-15,3 3 3 0,-4 0 0 0,4 0 0 16,4 0-31-16,-1 3 8 0,4-3-8 0,4 6 0 16,-1-3 0-16,1 4 0 0,-4-1 0 0,0 0 0 15,0 3 0-15,3-5 0 0,4 5 0 0,-3-6 0 16,-4 7 0-16,0-4 0 0,4-3 0 0,-11-3 0 16,7 9 8-16,7-9-8 0,0 0 11 0,3 0-11 15,-6 0 25-15,-1-3-1 0,1 3-1 0,-4-6 0 16,-3 6 9-16,6 0 3 0,8-3 0 0,-8-3 0 15,-6 6-35-15,-8 0 0 0,1 0 0 0,-1 0 0 16,-3 0 0-16,-4 0 12 0,-6 0-3 0,-1 6 0 16,4-3-9-16,-11-3 0 0,-10 0 0 0,-4 0 0 0,7 6 0 0,-3-3 0 15,-14-3 0-15,-1 0 0 0,1 0 0 16,-1 0 0-16,4 0 0 0,-14 0 0 0,0 0 0 0,0 0-12 16,8-3 2-16,-1-3 1 15,-7 6-125-15,0 0-25 0,3-9-5 0,4-1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22:28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1961 4401 864 0,'-14'-6'38'0,"4"6"8"0,-4 0-37 0,-4-3-9 16,11 3 0-16,-11 0 0 0,4-7 152 0,0 4 28 16,4 0 5-16,-5 3 2 0,-2-6-137 0,10 6-27 15,-4 0-6-15,1 0-1 0,10 0 18 0,-4-3 3 0,4 3 1 16,0 0 0-16,0 0-7 0,0 0-2 0,-7-7 0 0,7 4 0 16,0 3-5-16,7-6-2 0,-7 6 0 0,4-6 0 15,-4-1 16-15,3 4 3 0,15-6 1 0,-4 3 0 16,-4 6 15-16,8 0 3 0,7 0 1 0,-4-7 0 15,11 1-17-15,-8 6-4 0,5 0-1 0,6 0 0 16,0 0-7-16,0 0 0 0,1 0-1 0,13 0 0 16,-3 0-13-16,3 0-2 0,1 6-1 0,-1 1 0 15,8-7-15-15,-8 6 8 0,7-3-8 0,-6 3 0 16,3-6 23-16,7 0-2 0,0 0 0 0,0 0 0 16,7 3 0-16,0-3 0 0,0 0 0 0,-4 0 0 15,4 0 2-15,4 0 0 0,3 0 0 0,-4 0 0 16,4-3-13-16,-3 3-2 0,-4 0-8 0,0 0 12 15,-3 0-3-15,3 0-1 0,-7 0 0 0,3 0 0 16,-6 0-8-16,3 3 8 0,-11-3-8 0,0 0 8 0,-3 7 4 16,-7-4 0-16,0-3 0 0,-7 0 0 15,-4 3-12-15,3-3-11 0,-9 0 3 0,2 0 0 0,-6 0 8 0,0 0 0 16,-4-3 8-16,0 3-8 0,0-3 0 0,-7-4 0 16,-7 7 0-16,11 0-8 15,-4-3-24-15,0-3-5 0,-7 6-1 0,0-9 0 16,-7 9-160-16,7-13-32 0,0 13-6 0</inkml:trace>
  <inkml:trace contextRef="#ctx0" brushRef="#br0" timeOffset="884.21">5701 4338 0 0,'-32'0'0'0,"15"0"0"0,-1 0 0 0,0-6 0 0,1 3 0 0,2 3 0 15,-2-6 302-15,3 6-61 0,0-7 49 0,3 1 10 16,0 6-163-16,8 0-32 0,3 0-6 0,-7-3-2 16,0 3-48-16,7 0-9 0,0 0-3 0,0 0 0 15,0 0 12-15,0 0 3 0,0 0 0 0,0 0 0 16,0 0-5-16,0 0-1 16,0 0 0-16,0 0 0 0,0 0-8 0,7-6-2 0,3 3 0 0,-2-4 0 31,6 4 11-31,-4 3 1 0,8 0 1 0,-1-3 0 0,8 3 5 0,0 0 1 0,0 0 0 0,-1 3 0 15,12-3-5-15,-1 0-1 0,0 0 0 0,0 0 0 16,8 0-16-16,-1 0-3 0,7 0-1 0,4 3 0 16,0-3-6-16,4 7-2 0,3-4 0 0,-4 3 0 0,1-6-8 15,3 3-1-15,0-3-1 0,-1 0 0 0,1 6-11 16,7 1 0-16,-3-7 9 0,-1 0-9 0,-3 6 25 0,0-6 1 16,0 3 0-16,0-6 0 0,4 3-10 0,-4 0-3 15,0 0 0-15,0 3 0 0,0-3 4 0,-4 0 1 16,-6 0 0-16,-1 0 0 0,0 0-3 0,-3 0-1 15,0 0 0-15,-4 0 0 0,-6 6-6 0,6-6 0 16,-7 0-8-16,1 0 12 0,-5 0-12 0,-2 0 11 16,2 3-11-16,-6-3 10 0,3 0-10 0,-10 0 0 15,3 0 0-15,-3 0 8 0,3 0-8 0,-7-3 0 16,4 3 0-16,-1 0 8 0,1 0-8 0,-11 0 0 16,7-6 9-16,0 3-9 0,-3 3 0 0,-4 0 0 15,0-6 0-15,0 6 8 0,0 0-8 0,0 0 0 0,0 0 0 16,0 0 0-16,-7 0-9 0,4 0-3 0,3 0-1 0,-7 0 0 31,0 0-128-31,0 0-26 0,0 0-5 0,7 0-646 0,0 0-130 0</inkml:trace>
  <inkml:trace contextRef="#ctx0" brushRef="#br0" timeOffset="1650.208">9049 4307 864 0,'0'0'38'0,"-4"-6"8"0,1 3-37 0,-1-7-9 0,4 10 0 0,-3 0 0 15,-1-9 175-15,4 9 33 0,0 0 6 0,0 0 2 16,0 0-175-16,0-3-41 0,0 3 0 0,0 0 0 16,0 0 0-16,0 0 0 0,0 0 0 0,0 0 0 15,0 0 0-15,0 0 0 0,0-7-8 0,0 7 8 16,0 0 12-16,0 0 8 0,0 0 1 0,0 0 1 15,0 0 33-15,0 0 6 0,0 0 2 0,0 0 0 16,-7-3-1-16,7 3 0 0,0 0 0 0,0 0 0 16,0 0-15-16,0 0-3 0,0 0-1 0,0 0 0 15,0 0-15-15,7-3-2 0,0 3-1 0,4 0 0 16,3 0 8-16,0 3 2 0,0 0 0 0,7 4 0 0,4-7-15 0,0 0-4 16,6 3 0-16,5-3 0 0,-1 6 3 15,7-3 0-15,1 0 0 0,-1 4 0 0,4 2 1 0,0-6 1 16,0-3 0-16,-1 13 0 0,1-13-5 0,4 0 0 15,-1 0-1-15,4 6 0 0,-4-6 1 0,4 3 1 16,0 3 0-16,-3-6 0 0,-5 3 9 0,1-3 2 16,-3 7 0-16,-1-7 0 0,0 0-16 0,-3 0-2 15,-7 0-1-15,0 0 0 0,3 0-9 0,-3 0 0 16,-4-7 0-16,-3 7 8 0,-1 0-8 0,-3 0 0 16,-3 0 0-16,-7 0 0 0,-11 0 0 0,10 0-14 15,1 0 3-15,-11 0 1 16,0 0-86-16,0 0-18 0,0 0-3 0,0 0-1071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5T20:25:58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5256 11817 691 0,'0'0'61'0,"0"0"-49"0,0 0-12 0,0-6 0 16,0-3 197-16,0-1 37 0,0-2 7 0,0 8 2 16,0 4-195-16,4-6-38 0,-1-3-10 0,1 6 0 15,-4 3 0-15,7-10 0 0,-3 7 0 0,-4 3 0 16,0 0 0-16,0 0 0 0,0 0 0 0,7-6 0 16,0 6 0-16,-7 0 12 0,0 0-12 0,7 0 12 15,-7 0 8-15,10 0 1 0,-6 0 1 0,3 0 0 16,7-3 26-16,-10 3 6 0,6-3 1 0,1-4 0 15,-1 7 1-15,4-3 1 0,1-3 0 0,6 3 0 16,-7-4-18-16,7 4-4 0,4 0-1 0,-4-3 0 16,11 6-9-16,-4 0-1 0,-4-3-1 0,5 3 0 15,2 0-11-15,-6 0-1 0,3 0-1 0,4 0 0 16,-4 0-10-16,4 0 0 0,-4 0 0 0,4 0 0 0,-4-6 8 16,4 6-8-16,0 0 0 0,0-4 8 0,-1-2 1 0,1 3 0 15,10 0 0-15,-6-3 0 0,6 6 22 16,0 0 4-16,-6 0 1 0,-1 0 0 0,0 0-23 0,4-4-4 15,0-2-1-15,3 6 0 0,7 0-8 0,-6-3 0 16,6-3 0-16,4 3-11 0,-7 3 11 0,7 0 0 16,-4 0 8-16,1 0-8 0,-1-4 0 0,4-2 0 15,-4-3 0-15,4 9 0 0,-3 0 0 0,6-3 0 16,1 0 0-16,-5-4 8 0,1 7-8 0,0 0 0 16,0 0 8-16,0 0-8 0,0 10 0 0,0-10 0 15,3 3 0-15,-3-3 0 0,7 0 0 0,-7 6 0 16,0-3 0-16,-3-3 0 0,-1 0 11 0,4 0-3 0,0 0 0 15,3 0 0-15,-3 0-8 0,7 0 12 0,0 6-12 0,7-2 12 16,-7-4-12-16,0 0 12 0,0 0-12 0,4 0 12 16,-5 0-4-16,5 0-8 0,-1 0 12 0,1 0-4 15,-1 0-8-15,-3 0-9 0,-3 0 9 0,-1 0-13 16,4 0 34-16,-3-10 7 0,-1 10 2 0,8 6 0 16,-11-6-22-16,0 4-8 0,3-1 0 0,-3 3 0 15,0-3 12-15,0 3-3 0,3-6-1 0,1 4 0 16,3-4-8-16,0 6 0 0,3-3 0 0,-3 0 0 15,0 3 0-15,0-2 0 0,0-4 0 0,-4 6 8 16,-3-3-8-16,7-3 0 0,11 6 0 0,-8-3 0 16,-10-3 0-16,4 3 0 0,3-3 0 0,-4 0 0 15,4 0 0-15,-3 0 0 0,-1-3 0 0,4 3 8 16,3 3-8-16,-6-3 0 0,-11-3 0 0,0 6 0 0,7-3 0 0,-4 0 0 16,-3 0 0-16,0 0 0 0,0 7 8 15,3-4 0-15,4-3 0 0,-4 0 0 16,-3 6-8-16,3-3 0 0,4-3 0 0,-3 7 0 0,-1-4 0 0,1-3 0 15,-1 0 0-15,0 3 0 0,1-3 0 0,-4 6 0 16,3-3 0-16,-7 4 0 16,4-4 0-16,-7 0 0 0,0 3 0 0,0-6 0 0,-4 3 0 0,-3 3 0 15,3-6 0-15,-3 4 0 0,-1-4 0 0,1 6 0 16,-4-3 0-16,-3-3 8 0,0 3-8 0,-1-3 12 16,1 0-12-16,-4 10 12 0,-3-10-12 0,0 6 0 15,3-3 0-15,-7-3 0 0,0 6 0 0,-3-3 0 0,3-3 0 0,-4 3 0 16,-3-3-12-16,0 7 12 15,0-4-10-15,0 3 10 16,1-3-136-16,2-3-22 0</inkml:trace>
  <inkml:trace contextRef="#ctx0" brushRef="#br0" timeOffset="3305.238">6551 13128 622 0,'0'0'28'0,"-7"0"5"0,0 3-33 0,-4-3 0 0,1-3 0 0,3 3 0 16,0 0 85-16,-4 0 11 0,1-6 1 0,2 6 1 16,-2-3-30-16,-1 3-7 0,4-4-1 0,0-2 0 15,-7 6-6-15,4-3-2 0,2-3 0 0,5 3 0 16,-8-4-22-16,4 4-5 15,0 3-1-15,0-9 0 0,0 9 4 0,7 0 0 0,-3-3 0 0,3 3 0 16,0 0 3-16,0 0 1 0,0 0 0 0,0 0 0 16,0 0 9-16,0 0 3 0,0 0 0 0,0 0 0 15,0 0-26-15,0 0-5 0,10 3-1 0,1-3 0 16,-4 0 4-16,7 6 1 0,-3-3 0 0,6-3 0 16,1 0 3-16,-1 0 1 0,8 0 0 0,0 3 0 15,3 4-11-15,4-7-2 0,3 0-8 0,0 0 12 16,1 0-12-16,2 0 0 0,5 0 0 0,-1 0 0 15,0 0 0-15,1 0-8 0,-1 0 8 0,4 3-10 0,3-3 10 0,1 0 11 16,3 0-3-16,0 0 0 0,-4 0-8 16,0 0 0-16,8 6 0 0,-8-3 0 0,11-3 37 0,0 0 6 15,0 6 1-15,0-6 0 0,4 4-3 0,-1-4 0 16,-3 3 0-16,0-3 0 0,4 0-15 0,-1 0-3 16,-3 0-1-16,7 0 0 0,0 0 0 0,0 0 0 15,0 0 0-15,-3-3 0 0,3 3-10 0,-4 0-1 16,4-4-1-16,0-2 0 0,7 6-10 0,-3-3 0 15,-1-3 0-15,1 6 0 0,-4 0 0 0,4 0 0 16,-1-3 0-16,1 3 8 0,6-7-8 0,1 4 0 16,-8 3 0-16,1 0 8 0,7-3-8 0,-11 3 0 15,3-6 0-15,1 6 8 0,3 0-8 0,-7 0 12 16,0 0-12-16,-4 6 12 0,4-6 17 0,-3 3 4 0,-8-3 1 16,8 0 0-16,3 0-34 0,-4 0 0 0,-6 3 0 0,-1-3 0 15,-3-3 0-15,4 3 15 0,6 0-3 0,-6 0-1 16,-8-9-11-16,11 9 0 0,10-10 0 0,-3 10 0 15,-10-6 0-15,3 0 0 0,0-4 0 0,3 10-11 16,1-9 11-16,-4 9 0 0,-7-3 8 0,3 0-8 16,1-3 10-16,-1 6-2 0,-14-4-8 0,4 4 12 15,0-6-12-15,0 6 8 0,0 0-8 0,0 0 0 16,0 0 0-16,-1 0 0 0,1 0 0 0,0 0 0 16,0 6 0-16,-4-6 0 0,1 4 0 0,-4-4 0 15,-1 0 0-15,1 0 0 0,0 0 0 0,0 0 0 16,0 0 9-16,-1 0-9 0,5 0 8 0,-5 0-8 15,1 0 12-15,-3 0-4 0,-1 0 0 0,-3 0 0 0,-1 0 2 16,-2 0 0-16,-1-4 0 0,-4-2 0 16,1 6-10-16,0 0-11 0,-4 0 3 0,0 0 0 0,-3 0 8 0,-4 0 0 15,0 0 0-15,-3 0 0 16,-1 0-104-16,-3 0-24 0,4 0-6 0</inkml:trace>
  <inkml:trace contextRef="#ctx0" brushRef="#br0" timeOffset="7406.373">11091 14392 853 0,'0'0'37'0,"-14"3"9"0,-3 0-37 0,2-3-9 16,5 0 0-16,-1 6 0 0,1-6 28 0,-4 0 3 16,0 0 1-16,6-6 0 0,8 6-24 0,-7 0-8 15,-7-3 0-15,4-7 0 0,6 7 34 0,1-3 1 16,-4-3 0-16,0 2 0 0,-4-2 7 0,4 3 2 15,3-7 0-15,-3 10 0 0,-7-3 14 0,4 3 3 16,10 3 1-16,0 0 0 0,-11-7-9 0,4 7-1 0,7 0-1 16,0 0 0-16,0 0-34 0,0 0-6 15,0 0-2-15,0 0 0 0,4 10-9 0,-1-1-11 0,-3-9 3 0,0 0 0 16,11 13 23-16,-4-7 5 0,3 3 0 0,-10-9 1 47,0 0 10-47,11 7 1 0,3-1 1 0,0-3 0 0,-14-3 7 0,14 0 0 0,11 6 1 0,-7-6 0 0,-1 0-17 0,4 0-3 0,8-6-1 0,2 6 0 31,1 0-3-31,-4 0-1 0,0 0 0 0,4-3 0 16,7 3 5-16,-4 0 1 0,-6-6 0 0,9 12 0 0,5-6 0 0,3 3 0 0,-8 3 0 0,5-3 0 15,-5 7-7-15,8-1-2 0,0-6 0 0,0 7 0 16,-4 2-1-16,8-5-1 0,-4-4 0 0,7 6 0 16,-1-9 2-16,5 3 1 0,-4-3 0 0,7 0 0 15,-7 0 0-15,3-3 0 0,4 3 0 0,0-9 0 16,0 9-6-16,0-10 0 0,11 7-8 0,-4 0 12 0,0-3-12 0,0-4-13 15,-4 7 2-15,1-3 1 0,3 3 10 0,0-7 0 16,0 7 0-16,3-3 0 0,-6 6 0 0,-1-3 0 16,1-3 0-16,-1 6 0 0,4-4 12 0,0 4-1 15,4-9-1-15,0 9 0 0,-1 0-10 0,-3 0 0 16,0-3 0-16,0-3-11 0,0 6 11 0,4-3 0 16,3-4 0-16,0 4 0 0,-4 3 8 0,-3-3-8 15,4-3 10-15,0 6-10 0,-1-3 0 0,-3-4 0 16,0 7 0-16,0 7 0 0,0-4 26 0,-3-3-1 15,-8 6 0-15,4-3 0 0,0 0 2 0,0 4 0 16,4-4 0-16,-4 3 0 0,3-3-27 0,-3 6 0 16,-3-5 0-16,-1 2 0 0,4-3 0 0,-4-3 0 0,8 6 0 15,-4-6 0-15,3 3 0 0,-3-3-17 0,-3 0 4 0,-1 0 1 16,-3 0 20-16,0 0 4 0,-4 0 0 0,4 0 1 16,-3-3 4-16,-1 3 1 0,-3-6 0 0,0 6 0 15,-4 0-5-15,1 0-1 0,-5 6 0 0,1-3 0 16,-7-3-12-16,3 7 0 0,-3-4 8 0,0-3-8 15,-1 3 0-15,1-3 0 0,3 9 0 0,-3-9 0 16,0 10 9-16,3-10-1 0,0 6 0 0,-3-3 0 16,4 0-8-16,-5-3 0 0,-3 7 0 0,-3-4 0 15,0-3-15-15,0 0 2 0,-1 0 0 0,-3 0 0 16,-3 0-102-16,0-3-20 0,-1-4-4 16,-3 4-969-16</inkml:trace>
  <inkml:trace contextRef="#ctx0" brushRef="#br0" timeOffset="12899.868">15191 15483 115 0,'0'0'10'0,"0"0"-10"16,0 0 0-16,-11 6 0 0,4-3 221 0,-4-3 43 15,11 0 8-15,0 0 1 0,-7 4-208 0,7-4-41 16,0 0-9-16,0 0-2 0,0 0-5 0,0 0 0 16,0 0-8-16,0 0 12 0,-7 6-12 0,7-6 0 0,0 0 0 0,0 0 0 15,0 0 39-15,0 0 5 16,0 0 0-16,0 0 1 0,-7 3 14 0,7-3 2 0,0 9 1 0,0-9 0 16,7 10-30-16,-7-10-5 0,4 3-2 0,3 3 0 15,0-3 2-15,4 4 0 0,-4-4 0 0,3-3 0 16,4 6 2-16,0-6 1 0,0 0 0 0,1 0 0 15,-1 3-4-15,3-6-1 0,-3 3 0 0,4 0 0 16,0 0-13-16,-1 0-2 0,1 3-1 0,0-3 0 16,3 3-9-16,0-3 10 0,0 0-10 0,0 0 10 15,0 7 6-15,1-7 0 0,2 3 1 0,1-3 0 16,0 0-5-16,-1 0 0 0,5 0-1 0,-1 0 0 16,4 0 25-16,-4 0 4 0,0 0 2 0,0 0 0 15,1 0-9-15,-1 0-1 0,-4 0-1 0,1 0 0 16,-4 0-7-16,0 0-2 0,1 0 0 0,-5 0 0 0,-3 0-6 15,4 0-2-15,-4 0 0 0,0 0 0 16,0 0-14-16,-3 0-10 0,0 0 2 0,3 0 0 0,-4 0 8 16,1 0 11-16,-1 0-3 0,-3 0 0 0,4 0-8 0,-4 6 0 15,4-3 0-15,-4-3 0 0,-7 0-10 0,7 0-4 16,-7 0-1-16,0 0 0 16,0 0-125-16,7 0-26 0</inkml:trace>
  <inkml:trace contextRef="#ctx0" brushRef="#br0" timeOffset="20938.144">15709 15474 0 0,'0'0'0'0,"0"0"0"0,0 0 0 0,0 0 0 15,0 0 0-15,0 0 0 0,0 0 159 0,7 6-32 16,-7-6 25-16,11 3 6 0,-4-3-84 0,0 0-17 0,-7 0-3 0,11 0-1 16,-11 0 0-16,7 0 0 0,7 0 0 0,-7 0 0 15,-7 0-2-15,7 0-1 0,0-3 0 0,3 3 0 16,-2 0-14-16,2 0-2 0,-3 0-1 0,0-6 0 15,0 6-33-15,0 0 0 0,4 6-15 16,-1-6 5-16,5 3 24 0,-1-3 5 0,-4 0 1 0,4 6 0 16,4-3-7-16,0 1-1 0,-4 2 0 0,3-3 0 15,-2 3-3-15,-5-3-1 0,4 4 0 0,-3-4 0 16,-4 0 12-16,0-3 3 0,0 6 0 0,-7-6 0 16,0 0 7-16,0 0 2 0,4 3 0 0,-4-3 0 15,0 0-7-15,3 10-1 0,-3-10 0 0,0 0 0 16,-7 6 13-16,0 0 3 0,-4 1 0 0,1-4 0 15,-4 6-15-15,-4-9-2 0,0 3-1 0,-3 3 0 16,0-2 14-16,0-4 4 0,0 6 0 0,-4-3 0 16,-3-3-17-16,3 0-3 0,0 6-1 0,1-6 0 0,-1 3 5 0,0-3 0 15,1 0 1-15,-1 4 0 0,0-4-3 0,1 0-1 16,-1 0 0-16,0 6 0 0,-3-6-21 0,3 0-16 16,1 0 2-16,-5 0 1 0,5 0 13 0,-1 0 0 15,0-6 0-15,1 6 0 0,-1 0 19 0,4 0-3 16,3-4-1-16,4 4 0 0,0-3-5 0,0-3-1 15,3 6 0-15,4 0 0 0,0-3-9 0,3-3 0 16,4 6 9-16,0 0-9 0,0 0 0 0,0 0-8 16,0 0 0-16,0 0 0 0,11-4 8 0,3-2 0 15,0 6-9-15,0 0 9 0,8 0-16 0,-1 0 2 16,3 6 0-16,1-6 0 0,3 4 2 0,1-4 1 16,-1 0 0-16,4 6 0 0,-1-6 11 0,1 0-12 15,0 0 12-15,0 0-12 0,-1-6 12 0,5 6 0 0,-8 0 0 0,7-4 0 16,0 4 0-16,1 0 0 15,-5-6 10-15,1 3-10 0,0 3 14 0,-4 0-3 0,4 0-1 0,-7 0 0 16,3 0-10-16,-4 0 8 0,-2-3-8 0,-1 3 8 16,-7 0-8-16,4 0 0 0,-1 0 0 0,-6 0 0 15,3 0 0-15,-7 0 0 0,0 0 0 0,-7 0 0 16,7 0 12-16,-7 0-2 0,0 0-1 0,0 0 0 16,0 0 9-16,0 0 2 0,0 0 0 0,-11-6 0 15,1 6 2-15,-1 0 1 0,1-10 0 0,-4 10 0 16,-1 0-10-16,-6-3-1 0,4-6-1 0,-4 9 0 15,-4-10 1-15,0 10 0 0,0 0 0 0,-6-3 0 16,-5 3-4-16,8-6-8 0,-7 6 12 0,0 0-4 16,3 0-8-16,0 6 0 0,0-3 0 0,4-3 0 0,-4 7 0 15,4-4 0-15,0 3 0 0,0 0 0 0,-4-6 0 0,0 10 0 16,0-1 0-16,1 0 0 16,-1-5 0-16,0 5 0 0,0-3 0 0,1 1-11 0,-1-1 11 0,0-3 0 15,4 6-9-15,0-9 9 16,7 10-35-16,-4-7-2 0,7-3-1 0,1 0-681 15,3 0-136-15</inkml:trace>
  <inkml:trace contextRef="#ctx0" brushRef="#br0" timeOffset="26237.441">30575 16295 1036 0,'-21'13'46'0,"11"2"10"0,-1-2-45 0,-3 6-11 15,-4-4 0-15,1 7 0 0,-5 7 162 0,-2-7 30 16,-1 9 7-16,0-9 1 0,-3 9-157 0,7-9-31 16,0 10-12-16,-4-11 8 0,4 8 4 0,0-4 0 15,0 0 0-15,-1 0 0 0,1-3-12 0,4 0 0 16,-5 9 9-16,1-3-9 31,0 4 15-31,-4 2-2 0,1-2 0 0,-1-1 0 0,-7 0 7 0,-3 4 2 0,-7-4 0 0,-1 1 0 16,-6-1-2-16,3 7-1 0,0-13 0 0,0 6 0 0,0 0-3 0,-3-2 0 15,-4-4 0-15,4-3 0 0,-4 0 28 0,3-4 4 16,1 4 2-16,-4-3 0 0,7-6-18 0,4-1-4 16,0 4-1-16,3-7 0 0,0-2 8 0,4 2 1 0,3-9 1 0,-3 0 0 15,3 0-37-15,-3 0 0 0,-4 0 0 0,0 0 0 16,0 0 0-16,0 0 0 0,4 0 0 0,0 6 0 15,-4-3 0-15,-3-3 0 0,-1 10 0 16,-2-7 8 0,-5 6-34-16,-6 1-6 0,-4-1-2 0,0 4 0 0,0-1 22 0,7-2 12 0,-4-1-12 0,8 4 12 15,3-4 0-15,4 0 0 0,0 1 0 0,3-7 0 16,7 3 10-16,-3-3-1 0,6 4 0 16,1-4 0-16,0-3 7 0,7 0 0 0,3 3 1 0,4 3 0 15,0-6 2-15,3 0 0 0,4 0 0 0,0 3 0 16,7-3-19-16,0 0 10 0,0 0-10 0,0 0 8 15,0 0-8-15,0 0 0 0,0 0 0 0,0 0 0 16,7 0 0-16,7 0 8 0,8 0-8 0,-5 0 8 16,1 0 7-16,7-3 1 0,-4-3 0 0,3 3 0 15,-2-7 12-15,2 7 4 0,-2-3 0 0,2 3 0 0,-3-7-20 16,4 1-3-16,0 0-1 0,-4-4 0 0,4 4 0 0,-1 6-8 16,1-7 12-16,0 1-4 0,-1-1 4 0,5 1 1 15,-5 3 0-15,1-1 0 0,-4-2-13 0,0 6 9 16,-3-7-9-16,-4 1 8 0,0 9-8 0,-7 0 0 15,4-3 0-15,-11 3 0 0,0 0 0 0,0 0 0 16,0 0 0-16,0 0 0 0,-7 3 0 0,-7 3-17 16,0 4 4-16,-8-4 1 0,-2 10-3 0,-5-4 0 15,-2-2 0-15,-1 2 0 0,0 1 15 0,0-4-11 16,1 4 11-16,-5-4-10 0,5 0-2 0,-1 4-1 16,4-4 0-16,0 1 0 0,-1-10 21 0,5 9 4 15,2 1 0-15,1-7 1 0,-3 6-13 0,6-6 9 0,4 4-9 16,0-4 8-16,0 6-8 0,3-9 0 0,0 9 0 0,4 1 0 15,4-7 11-15,-4 6-3 0,3 1-8 0,1-1 12 16,3 1-12-16,0-4 0 0,0 3 0 0,3 1 0 16,1-1 12-16,3 1 0 0,0-7 0 0,3 6 0 15,1 4-4-15,0-4-8 0,3 0 11 0,0 1-11 16,0-7 28-16,7 6-2 0,4 1 0 0,-4 2 0 16,4-5-9-16,3 2-1 0,-3 4-1 0,3-4 0 15,0 4-15-15,4-1 0 0,-4 4 0 0,4-1 0 16,0 4 0-16,3-6 0 0,4 6 0 0,-4-7 0 15,0 7-10-15,-3-6 2 0,3 5 0 0,-7-5 0 16,1-1-88-16,-1 7-16 0,0-6-4 16,-3 2-684-16,-4-2-137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BF5E2F-2EA4-4BED-BDB7-3263066D10D9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1C2587-C0BF-41B9-B0FA-D76263C04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037-32FA-4360-ABE3-07627B2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05A9D-A4AF-4C69-803F-B3FD8FE7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AEEE-3587-4C7D-BAA3-0C3E401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54F2-609F-41BE-BF94-9566C0B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AD64-81FE-45C7-87BE-C99041D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082A-2241-44ED-B9AD-9750B21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290-45AC-4A7C-9A77-667E4B9C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DBF4-DC75-4000-B4CD-4560FF8BC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E350-8C93-428E-9B85-FE7F2198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66D-1728-4813-9139-87CA013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C6B2-CD29-4F7A-8C8F-E7523A74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101A-1A5F-4B8A-B35C-38FD5CC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0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EC7-C509-45E9-A595-C7C08F5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1D1F-B34A-4BF8-908F-7A236993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230188" indent="-230188">
              <a:buFont typeface="Wingdings" panose="05000000000000000000" pitchFamily="2" charset="2"/>
              <a:buChar char="§"/>
              <a:defRPr/>
            </a:lvl2pPr>
            <a:lvl3pPr marL="460375" indent="-230188">
              <a:buFont typeface="Wingdings" panose="05000000000000000000" pitchFamily="2" charset="2"/>
              <a:buChar char="§"/>
              <a:defRPr/>
            </a:lvl3pPr>
            <a:lvl4pPr marL="684213" indent="-223838">
              <a:buFont typeface="Wingdings" panose="05000000000000000000" pitchFamily="2" charset="2"/>
              <a:buChar char="§"/>
              <a:defRPr/>
            </a:lvl4pPr>
            <a:lvl5pPr marL="914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F6A89D-691A-4F7C-98F1-F0C593DC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6837" y="636238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E5DC575-B3DA-4894-AC1D-D96F1860F1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DF3-C675-4FE4-A910-AC4D9638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326A-32E2-4FAA-B286-2C7318FA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D807-F2AA-4847-A712-DB46B50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119-C720-495E-B60C-22CBB65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A286-1540-4D00-A534-703021A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853-5CAF-42AD-AB47-7F5A49B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8E34-F3E7-4F97-A3DF-30EEE989C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B9D5-42F1-4DA5-90B3-823D4721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6C05-7108-4656-9F43-674919B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A914-9DAA-4AE9-A76A-4244725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52A-1F51-42B5-8497-BB68481E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46B-388C-4D77-BE61-52E7B1C9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CDA0-3BD6-450B-8B96-C3684DC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CCF2-765D-4D39-83E7-42743CE9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D599-93B8-46A3-9EF0-230980A8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E1B5-5F66-4EE8-9EE1-86A03BA8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E6235-3EAC-4DFF-9A14-1ADA715C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2BF57-DA9A-4492-A076-AB71F5B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FCD9-5D4E-4E57-9402-7599F98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0DDE-4BCF-4525-91BE-72A54FC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FE61-20C8-49B5-BF10-C0DCB24C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D872-320C-4D19-B900-0E59609A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071D-2650-40F5-8B1E-46DF9DB8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47EB5-7CA0-4A83-9D1B-19C14360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C3624-E3A1-4C8A-95B8-43FE56C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5764B-81AF-4873-8E85-B90AF32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DD2-9E90-4EBF-9B07-2194BDC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BFE9-2F23-4BCD-B60A-0983EBBC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5FE31-2336-4B0E-BC8F-3572FA6E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D6EC-511A-455D-8BD9-982DE43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B1AA-215E-4D2A-873E-12B2C91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25FC-1B80-4F9E-AB2D-C76EBB64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F35-1611-42F7-A008-1247A6AC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8273-8ED8-4A31-9442-466BDD24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F42B4-A61A-4FDA-B0DC-F40834BD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FEBD-503F-464B-B22C-555050B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58AB-1586-418B-A030-C9B1CAB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43F4-342D-4F33-99B8-27ACFF6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8" y="1113178"/>
            <a:ext cx="11242737" cy="5495689"/>
          </a:xfrm>
        </p:spPr>
        <p:txBody>
          <a:bodyPr/>
          <a:lstStyle/>
          <a:p>
            <a:r>
              <a:rPr lang="en-US" dirty="0"/>
              <a:t>Assignments: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HW5</a:t>
            </a:r>
          </a:p>
          <a:p>
            <a:pPr marL="917575" lvl="2" indent="-457200"/>
            <a:r>
              <a:rPr lang="en-US" sz="2800" dirty="0"/>
              <a:t>Due Tue 2/26, 10 pm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HW6 and P3</a:t>
            </a:r>
          </a:p>
          <a:p>
            <a:pPr marL="917575" lvl="2" indent="-457200"/>
            <a:r>
              <a:rPr lang="en-US" sz="2800" dirty="0"/>
              <a:t>Coming soon</a:t>
            </a:r>
          </a:p>
          <a:p>
            <a:endParaRPr lang="en-US" dirty="0"/>
          </a:p>
          <a:p>
            <a:r>
              <a:rPr lang="en-US" dirty="0"/>
              <a:t>Travel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Pat out Wed 2/27, back for Mon 3/4</a:t>
            </a:r>
          </a:p>
          <a:p>
            <a:pPr marL="917575" lvl="2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SIGCSE 2019, Minneapolis</a:t>
            </a:r>
          </a:p>
        </p:txBody>
      </p:sp>
    </p:spTree>
    <p:extLst>
      <p:ext uri="{BB962C8B-B14F-4D97-AF65-F5344CB8AC3E}">
        <p14:creationId xmlns:p14="http://schemas.microsoft.com/office/powerpoint/2010/main" val="349041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102E-DF3B-41D4-B3F3-98433232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/>
              <a:t>Syntax of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0C7E-A485-4AD7-A7A5-FAFBEEBE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125" dirty="0">
                <a:latin typeface="Tahoma"/>
                <a:cs typeface="Tahoma"/>
              </a:rPr>
              <a:t>Complex </a:t>
            </a:r>
            <a:r>
              <a:rPr lang="en-US" spc="-150" dirty="0">
                <a:latin typeface="Tahoma"/>
                <a:cs typeface="Tahoma"/>
              </a:rPr>
              <a:t>sentences </a:t>
            </a:r>
            <a:r>
              <a:rPr lang="en-US" spc="-165" dirty="0">
                <a:latin typeface="Tahoma"/>
                <a:cs typeface="Tahoma"/>
              </a:rPr>
              <a:t>are </a:t>
            </a:r>
            <a:r>
              <a:rPr lang="en-US" spc="-175" dirty="0">
                <a:latin typeface="Tahoma"/>
                <a:cs typeface="Tahoma"/>
              </a:rPr>
              <a:t>made </a:t>
            </a:r>
            <a:r>
              <a:rPr lang="en-US" spc="-125" dirty="0">
                <a:latin typeface="Tahoma"/>
                <a:cs typeface="Tahoma"/>
              </a:rPr>
              <a:t>from </a:t>
            </a:r>
            <a:r>
              <a:rPr lang="en-US" spc="-95" dirty="0">
                <a:latin typeface="Tahoma"/>
                <a:cs typeface="Tahoma"/>
              </a:rPr>
              <a:t>atomic </a:t>
            </a:r>
            <a:r>
              <a:rPr lang="en-US" spc="-150" dirty="0">
                <a:latin typeface="Tahoma"/>
                <a:cs typeface="Tahoma"/>
              </a:rPr>
              <a:t>sentences </a:t>
            </a:r>
            <a:r>
              <a:rPr lang="en-US" spc="-130" dirty="0">
                <a:latin typeface="Tahoma"/>
                <a:cs typeface="Tahoma"/>
              </a:rPr>
              <a:t>using</a:t>
            </a:r>
            <a:r>
              <a:rPr lang="en-US" spc="90" dirty="0">
                <a:latin typeface="Tahoma"/>
                <a:cs typeface="Tahoma"/>
              </a:rPr>
              <a:t> </a:t>
            </a:r>
            <a:r>
              <a:rPr lang="en-US" spc="-120" dirty="0">
                <a:latin typeface="Tahoma"/>
                <a:cs typeface="Tahoma"/>
              </a:rPr>
              <a:t>connectives</a:t>
            </a:r>
            <a:endParaRPr lang="en-US" dirty="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  <a:tabLst>
                <a:tab pos="1023619" algn="l"/>
                <a:tab pos="2185035" algn="l"/>
                <a:tab pos="3345179" algn="l"/>
                <a:tab pos="3730625" algn="l"/>
                <a:tab pos="4123690" algn="l"/>
                <a:tab pos="4739640" algn="l"/>
                <a:tab pos="5139055" algn="l"/>
                <a:tab pos="5547360" algn="l"/>
              </a:tabLst>
            </a:pPr>
            <a:r>
              <a:rPr lang="en-US" spc="-125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lang="en-US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S,	   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</a:t>
            </a:r>
            <a:r>
              <a:rPr lang="en-US" spc="24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0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</a:t>
            </a:r>
            <a:r>
              <a:rPr lang="en-US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,    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</a:t>
            </a:r>
            <a:r>
              <a:rPr lang="en-US" spc="232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0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</a:t>
            </a:r>
            <a:r>
              <a:rPr lang="en-US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,    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 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lang="en-US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0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</a:t>
            </a:r>
            <a:r>
              <a:rPr lang="en-US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,    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 </a:t>
            </a:r>
            <a:r>
              <a:rPr lang="en-US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 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</a:t>
            </a:r>
            <a:endParaRPr lang="en-US" baseline="-11904" dirty="0">
              <a:latin typeface="Tw Cen MT Condensed Extra Bold"/>
              <a:cs typeface="Tw Cen MT Condensed Extra Bold"/>
            </a:endParaRPr>
          </a:p>
          <a:p>
            <a:pPr marL="88900">
              <a:lnSpc>
                <a:spcPct val="100000"/>
              </a:lnSpc>
              <a:spcBef>
                <a:spcPts val="1310"/>
              </a:spcBef>
              <a:tabLst>
                <a:tab pos="647700" algn="l"/>
                <a:tab pos="4039235" algn="l"/>
                <a:tab pos="4432300" algn="l"/>
              </a:tabLst>
            </a:pPr>
            <a:endParaRPr lang="en-US" spc="-80" dirty="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1310"/>
              </a:spcBef>
              <a:tabLst>
                <a:tab pos="647700" algn="l"/>
                <a:tab pos="4039235" algn="l"/>
                <a:tab pos="4432300" algn="l"/>
              </a:tabLst>
            </a:pPr>
            <a:r>
              <a:rPr lang="en-US" spc="-80" dirty="0">
                <a:latin typeface="Tahoma"/>
                <a:cs typeface="Tahoma"/>
              </a:rPr>
              <a:t>Examples</a:t>
            </a:r>
          </a:p>
          <a:p>
            <a:pPr marL="88900">
              <a:lnSpc>
                <a:spcPct val="100000"/>
              </a:lnSpc>
              <a:spcBef>
                <a:spcPts val="1310"/>
              </a:spcBef>
              <a:tabLst>
                <a:tab pos="647700" algn="l"/>
                <a:tab pos="4039235" algn="l"/>
                <a:tab pos="4432300" algn="l"/>
              </a:tabLst>
            </a:pPr>
            <a:r>
              <a:rPr lang="en-US" spc="-80" dirty="0">
                <a:latin typeface="Tahoma"/>
                <a:cs typeface="Tahoma"/>
              </a:rPr>
              <a:t>	</a:t>
            </a:r>
            <a:r>
              <a:rPr lang="en-US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US" spc="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5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9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pc="-4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US" spc="-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Richard,</a:t>
            </a:r>
            <a:r>
              <a:rPr lang="en-US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55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647700">
              <a:lnSpc>
                <a:spcPct val="100000"/>
              </a:lnSpc>
              <a:spcBef>
                <a:spcPts val="35"/>
              </a:spcBef>
            </a:pPr>
            <a:endParaRPr lang="en-US" i="1" spc="15" dirty="0">
              <a:solidFill>
                <a:srgbClr val="990099"/>
              </a:solidFill>
              <a:latin typeface="Bookman Old Style"/>
              <a:cs typeface="Bookman Old Style"/>
            </a:endParaRPr>
          </a:p>
          <a:p>
            <a:pPr marL="647700">
              <a:lnSpc>
                <a:spcPct val="100000"/>
              </a:lnSpc>
              <a:spcBef>
                <a:spcPts val="35"/>
              </a:spcBef>
            </a:pPr>
            <a:r>
              <a:rPr lang="en-US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&gt;</a:t>
            </a:r>
            <a:r>
              <a:rPr lang="en-US" spc="15" dirty="0">
                <a:solidFill>
                  <a:srgbClr val="990099"/>
                </a:solidFill>
                <a:latin typeface="Century Gothic"/>
                <a:cs typeface="Century Gothic"/>
              </a:rPr>
              <a:t>(1</a:t>
            </a:r>
            <a:r>
              <a:rPr lang="en-US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spc="-110" dirty="0">
                <a:solidFill>
                  <a:srgbClr val="990099"/>
                </a:solidFill>
                <a:latin typeface="Century Gothic"/>
                <a:cs typeface="Century Gothic"/>
              </a:rPr>
              <a:t>2)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 </a:t>
            </a:r>
            <a:r>
              <a:rPr lang="en-US" spc="-75" dirty="0">
                <a:solidFill>
                  <a:srgbClr val="990099"/>
                </a:solidFill>
                <a:latin typeface="Lucida Sans Unicode"/>
                <a:cs typeface="Lucida Sans Unicode"/>
              </a:rPr>
              <a:t>≤</a:t>
            </a:r>
            <a:r>
              <a:rPr lang="en-US" spc="-75" dirty="0">
                <a:solidFill>
                  <a:srgbClr val="990099"/>
                </a:solidFill>
                <a:latin typeface="Century Gothic"/>
                <a:cs typeface="Century Gothic"/>
              </a:rPr>
              <a:t>(1</a:t>
            </a:r>
            <a:r>
              <a:rPr lang="en-US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5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-114" dirty="0">
                <a:solidFill>
                  <a:srgbClr val="990099"/>
                </a:solidFill>
                <a:latin typeface="Century Gothic"/>
                <a:cs typeface="Century Gothic"/>
              </a:rPr>
              <a:t>2)</a:t>
            </a:r>
            <a:endParaRPr lang="en-US" dirty="0">
              <a:latin typeface="Century Gothic"/>
              <a:cs typeface="Century Gothic"/>
            </a:endParaRPr>
          </a:p>
          <a:p>
            <a:pPr marL="647700">
              <a:lnSpc>
                <a:spcPct val="100000"/>
              </a:lnSpc>
              <a:spcBef>
                <a:spcPts val="35"/>
              </a:spcBef>
            </a:pPr>
            <a:endParaRPr lang="en-US" i="1" spc="15" dirty="0">
              <a:solidFill>
                <a:srgbClr val="990099"/>
              </a:solidFill>
              <a:latin typeface="Bookman Old Style"/>
              <a:cs typeface="Bookman Old Style"/>
            </a:endParaRPr>
          </a:p>
          <a:p>
            <a:pPr marL="647700">
              <a:lnSpc>
                <a:spcPct val="100000"/>
              </a:lnSpc>
              <a:spcBef>
                <a:spcPts val="35"/>
              </a:spcBef>
            </a:pPr>
            <a:r>
              <a:rPr lang="en-US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&gt;</a:t>
            </a:r>
            <a:r>
              <a:rPr lang="en-US" spc="15" dirty="0">
                <a:solidFill>
                  <a:srgbClr val="990099"/>
                </a:solidFill>
                <a:latin typeface="Century Gothic"/>
                <a:cs typeface="Century Gothic"/>
              </a:rPr>
              <a:t>(1</a:t>
            </a:r>
            <a:r>
              <a:rPr lang="en-US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spc="-110" dirty="0">
                <a:solidFill>
                  <a:srgbClr val="990099"/>
                </a:solidFill>
                <a:latin typeface="Century Gothic"/>
                <a:cs typeface="Century Gothic"/>
              </a:rPr>
              <a:t>2)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pc="-4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lang="en-US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&gt;</a:t>
            </a:r>
            <a:r>
              <a:rPr lang="en-US" spc="-40" dirty="0">
                <a:solidFill>
                  <a:srgbClr val="990099"/>
                </a:solidFill>
                <a:latin typeface="Century Gothic"/>
                <a:cs typeface="Century Gothic"/>
              </a:rPr>
              <a:t>(1</a:t>
            </a:r>
            <a:r>
              <a:rPr lang="en-US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5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-114" dirty="0">
                <a:solidFill>
                  <a:srgbClr val="990099"/>
                </a:solidFill>
                <a:latin typeface="Century Gothic"/>
                <a:cs typeface="Century Gothic"/>
              </a:rPr>
              <a:t>2)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62E5E6-5341-4721-A905-4EBE750868C3}"/>
                  </a:ext>
                </a:extLst>
              </p14:cNvPr>
              <p14:cNvContentPartPr/>
              <p14:nvPr/>
            </p14:nvContentPartPr>
            <p14:xfrm>
              <a:off x="1280160" y="4840200"/>
              <a:ext cx="2727000" cy="123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62E5E6-5341-4721-A905-4EBE750868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800" y="4830840"/>
                <a:ext cx="2745720" cy="1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68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0DED-DB69-43FB-91D2-7503CE5A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0687-E6D0-4511-BBFE-306E9341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7147565" cy="2039539"/>
          </a:xfrm>
        </p:spPr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EACE88F-8A58-450F-9CB7-D41748236F08}"/>
              </a:ext>
            </a:extLst>
          </p:cNvPr>
          <p:cNvSpPr/>
          <p:nvPr/>
        </p:nvSpPr>
        <p:spPr>
          <a:xfrm>
            <a:off x="2989979" y="1426571"/>
            <a:ext cx="6212041" cy="4804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C8D10C5-8055-4D0C-A850-BE6B5641CBA5}"/>
              </a:ext>
            </a:extLst>
          </p:cNvPr>
          <p:cNvSpPr txBox="1"/>
          <p:nvPr/>
        </p:nvSpPr>
        <p:spPr>
          <a:xfrm>
            <a:off x="4084796" y="3787861"/>
            <a:ext cx="436245" cy="708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50" b="1" spc="15" dirty="0">
                <a:latin typeface="Times New Roman"/>
                <a:cs typeface="Times New Roman"/>
              </a:rPr>
              <a:t>R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776AA60-951E-45ED-8512-1334521CDD6B}"/>
              </a:ext>
            </a:extLst>
          </p:cNvPr>
          <p:cNvSpPr txBox="1"/>
          <p:nvPr/>
        </p:nvSpPr>
        <p:spPr>
          <a:xfrm>
            <a:off x="7234587" y="3787861"/>
            <a:ext cx="309880" cy="708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50" b="1" spc="10" dirty="0">
                <a:latin typeface="Times New Roman"/>
                <a:cs typeface="Times New Roman"/>
              </a:rPr>
              <a:t>J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4D6DD87-3262-48FE-98DE-7E520FBCC66F}"/>
              </a:ext>
            </a:extLst>
          </p:cNvPr>
          <p:cNvSpPr txBox="1"/>
          <p:nvPr/>
        </p:nvSpPr>
        <p:spPr>
          <a:xfrm>
            <a:off x="6601200" y="4225487"/>
            <a:ext cx="153670" cy="332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b="1" spc="5" dirty="0">
                <a:latin typeface="Times New Roman"/>
                <a:cs typeface="Times New Roman"/>
              </a:rPr>
              <a:t>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6D3488B-2978-43A8-B8EE-AA9978520004}"/>
              </a:ext>
            </a:extLst>
          </p:cNvPr>
          <p:cNvSpPr txBox="1"/>
          <p:nvPr/>
        </p:nvSpPr>
        <p:spPr>
          <a:xfrm>
            <a:off x="5191055" y="4748253"/>
            <a:ext cx="84010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0" dirty="0">
                <a:solidFill>
                  <a:srgbClr val="C00000"/>
                </a:solidFill>
                <a:latin typeface="Arial"/>
                <a:cs typeface="Arial"/>
              </a:rPr>
              <a:t>left</a:t>
            </a:r>
            <a:r>
              <a:rPr sz="195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C00000"/>
                </a:solidFill>
                <a:latin typeface="Arial"/>
                <a:cs typeface="Arial"/>
              </a:rPr>
              <a:t>leg</a:t>
            </a:r>
            <a:endParaRPr sz="195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F7A8F79B-77CD-4966-85F0-5F416DA8E04B}"/>
              </a:ext>
            </a:extLst>
          </p:cNvPr>
          <p:cNvSpPr txBox="1"/>
          <p:nvPr/>
        </p:nvSpPr>
        <p:spPr>
          <a:xfrm>
            <a:off x="8375408" y="4735024"/>
            <a:ext cx="84010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0" dirty="0">
                <a:solidFill>
                  <a:srgbClr val="C00000"/>
                </a:solidFill>
                <a:latin typeface="Arial"/>
                <a:cs typeface="Arial"/>
              </a:rPr>
              <a:t>left</a:t>
            </a:r>
            <a:r>
              <a:rPr sz="195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C00000"/>
                </a:solidFill>
                <a:latin typeface="Arial"/>
                <a:cs typeface="Arial"/>
              </a:rPr>
              <a:t>leg</a:t>
            </a:r>
            <a:endParaRPr sz="195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466B750-2AF2-4750-8318-FA7C9BD2C1C5}"/>
              </a:ext>
            </a:extLst>
          </p:cNvPr>
          <p:cNvSpPr txBox="1"/>
          <p:nvPr/>
        </p:nvSpPr>
        <p:spPr>
          <a:xfrm>
            <a:off x="5287172" y="2468100"/>
            <a:ext cx="90995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5" dirty="0">
                <a:latin typeface="Arial"/>
                <a:cs typeface="Arial"/>
              </a:rPr>
              <a:t>brother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FEB79CB-11C4-4395-8BA6-C4ECCAE81E58}"/>
              </a:ext>
            </a:extLst>
          </p:cNvPr>
          <p:cNvSpPr txBox="1"/>
          <p:nvPr/>
        </p:nvSpPr>
        <p:spPr>
          <a:xfrm>
            <a:off x="5273942" y="3128473"/>
            <a:ext cx="90995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5" dirty="0">
                <a:latin typeface="Arial"/>
                <a:cs typeface="Arial"/>
              </a:rPr>
              <a:t>brother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7B7390C8-B381-4A0B-8336-465B3EAF0EAC}"/>
              </a:ext>
            </a:extLst>
          </p:cNvPr>
          <p:cNvSpPr txBox="1"/>
          <p:nvPr/>
        </p:nvSpPr>
        <p:spPr>
          <a:xfrm>
            <a:off x="2665203" y="2555992"/>
            <a:ext cx="868044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20" dirty="0">
                <a:solidFill>
                  <a:schemeClr val="accent1"/>
                </a:solidFill>
                <a:latin typeface="Arial"/>
                <a:cs typeface="Arial"/>
              </a:rPr>
              <a:t>person</a:t>
            </a:r>
            <a:endParaRPr sz="195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16AC0FA0-250E-4770-A774-73945FA18E8C}"/>
              </a:ext>
            </a:extLst>
          </p:cNvPr>
          <p:cNvSpPr txBox="1"/>
          <p:nvPr/>
        </p:nvSpPr>
        <p:spPr>
          <a:xfrm>
            <a:off x="7383342" y="2314107"/>
            <a:ext cx="1804035" cy="10934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20" dirty="0">
                <a:solidFill>
                  <a:schemeClr val="accent1"/>
                </a:solidFill>
                <a:latin typeface="Arial"/>
                <a:cs typeface="Arial"/>
              </a:rPr>
              <a:t>on</a:t>
            </a:r>
            <a:r>
              <a:rPr sz="1950" b="1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950" b="1" spc="20" dirty="0">
                <a:solidFill>
                  <a:schemeClr val="accent1"/>
                </a:solidFill>
                <a:latin typeface="Arial"/>
                <a:cs typeface="Arial"/>
              </a:rPr>
              <a:t>head</a:t>
            </a:r>
            <a:endParaRPr sz="195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948055" marR="5080">
              <a:lnSpc>
                <a:spcPts val="1989"/>
              </a:lnSpc>
            </a:pPr>
            <a:r>
              <a:rPr sz="1950" b="1" spc="15" dirty="0">
                <a:solidFill>
                  <a:schemeClr val="accent1"/>
                </a:solidFill>
                <a:latin typeface="Arial"/>
                <a:cs typeface="Arial"/>
              </a:rPr>
              <a:t>person  </a:t>
            </a:r>
            <a:r>
              <a:rPr sz="1950" b="1" spc="20" dirty="0">
                <a:solidFill>
                  <a:schemeClr val="accent1"/>
                </a:solidFill>
                <a:latin typeface="Arial"/>
                <a:cs typeface="Arial"/>
              </a:rPr>
              <a:t>king</a:t>
            </a:r>
            <a:endParaRPr sz="195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9505E8D9-2CD3-407B-8456-C9AA55900AA5}"/>
              </a:ext>
            </a:extLst>
          </p:cNvPr>
          <p:cNvSpPr txBox="1"/>
          <p:nvPr/>
        </p:nvSpPr>
        <p:spPr>
          <a:xfrm>
            <a:off x="7848326" y="1374539"/>
            <a:ext cx="769620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20" dirty="0">
                <a:solidFill>
                  <a:schemeClr val="accent1"/>
                </a:solidFill>
                <a:latin typeface="Arial"/>
                <a:cs typeface="Arial"/>
              </a:rPr>
              <a:t>crown</a:t>
            </a:r>
            <a:endParaRPr sz="195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180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0DED-DB69-43FB-91D2-7503CE5A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0687-E6D0-4511-BBFE-306E9341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8048699" cy="2039539"/>
          </a:xfrm>
        </p:spPr>
        <p:txBody>
          <a:bodyPr/>
          <a:lstStyle/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Richard,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spc="-125" dirty="0">
              <a:latin typeface="Tahoma"/>
              <a:cs typeface="Tahoma"/>
            </a:endParaRPr>
          </a:p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endParaRPr lang="en-US" sz="2400" spc="-120" dirty="0">
              <a:latin typeface="Tahoma"/>
              <a:cs typeface="Tahoma"/>
            </a:endParaRPr>
          </a:p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r>
              <a:rPr lang="en-US" sz="2400" spc="-120" dirty="0">
                <a:latin typeface="Tahoma"/>
                <a:cs typeface="Tahoma"/>
              </a:rPr>
              <a:t>Consider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100" dirty="0">
                <a:latin typeface="Tahoma"/>
                <a:cs typeface="Tahoma"/>
              </a:rPr>
              <a:t>interpretation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25" dirty="0">
                <a:latin typeface="Tahoma"/>
                <a:cs typeface="Tahoma"/>
              </a:rPr>
              <a:t>which:</a:t>
            </a:r>
          </a:p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endParaRPr lang="en-US" sz="2400" spc="-125" dirty="0">
              <a:latin typeface="Tahoma"/>
              <a:cs typeface="Tahoma"/>
            </a:endParaRPr>
          </a:p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Richard </a:t>
            </a:r>
            <a:r>
              <a:rPr lang="en-US" sz="2400" spc="140" dirty="0">
                <a:latin typeface="Lucida Sans Unicode"/>
                <a:cs typeface="Lucida Sans Unicode"/>
              </a:rPr>
              <a:t>→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Richard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</a:t>
            </a:r>
            <a:r>
              <a:rPr lang="en-US" sz="2400" spc="-105" dirty="0">
                <a:solidFill>
                  <a:srgbClr val="004B00"/>
                </a:solidFill>
                <a:latin typeface="Tahoma"/>
                <a:cs typeface="Tahoma"/>
              </a:rPr>
              <a:t>Lionheart  </a:t>
            </a:r>
          </a:p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ohn </a:t>
            </a:r>
            <a:r>
              <a:rPr lang="en-US" sz="2400" spc="140" dirty="0">
                <a:latin typeface="Lucida Sans Unicode"/>
                <a:cs typeface="Lucida Sans Unicode"/>
              </a:rPr>
              <a:t>→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</a:t>
            </a:r>
            <a:r>
              <a:rPr lang="en-US" sz="2400" spc="-90" dirty="0">
                <a:solidFill>
                  <a:srgbClr val="004B00"/>
                </a:solidFill>
                <a:latin typeface="Tahoma"/>
                <a:cs typeface="Tahoma"/>
              </a:rPr>
              <a:t>evil </a:t>
            </a:r>
            <a:r>
              <a:rPr lang="en-US" sz="2400" spc="-50" dirty="0">
                <a:solidFill>
                  <a:srgbClr val="004B00"/>
                </a:solidFill>
                <a:latin typeface="Tahoma"/>
                <a:cs typeface="Tahoma"/>
              </a:rPr>
              <a:t>King</a:t>
            </a:r>
            <a:r>
              <a:rPr lang="en-US" sz="2400" spc="-18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John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Brother </a:t>
            </a:r>
            <a:r>
              <a:rPr lang="en-US" sz="2400" spc="140" dirty="0">
                <a:latin typeface="Lucida Sans Unicode"/>
                <a:cs typeface="Lucida Sans Unicode"/>
              </a:rPr>
              <a:t>→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brotherhood</a:t>
            </a:r>
            <a:r>
              <a:rPr lang="en-US" sz="2400" spc="10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relation</a:t>
            </a:r>
            <a:endParaRPr lang="en-US" sz="24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540"/>
              </a:spcBef>
            </a:pPr>
            <a:endParaRPr lang="en-US" sz="2400" spc="-120" dirty="0">
              <a:latin typeface="Tahoma"/>
              <a:cs typeface="Tahoma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0A6932-B476-4862-8093-45A570EC1BEE}"/>
              </a:ext>
            </a:extLst>
          </p:cNvPr>
          <p:cNvGrpSpPr/>
          <p:nvPr/>
        </p:nvGrpSpPr>
        <p:grpSpPr>
          <a:xfrm>
            <a:off x="6096000" y="270164"/>
            <a:ext cx="5095009" cy="3259806"/>
            <a:chOff x="2665203" y="1374539"/>
            <a:chExt cx="7722943" cy="4856557"/>
          </a:xfrm>
        </p:grpSpPr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602DD359-F7FB-40FC-9A3F-695CB056734F}"/>
                </a:ext>
              </a:extLst>
            </p:cNvPr>
            <p:cNvSpPr/>
            <p:nvPr/>
          </p:nvSpPr>
          <p:spPr>
            <a:xfrm>
              <a:off x="2989979" y="1426571"/>
              <a:ext cx="6212041" cy="48045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F0D39F00-8DBF-4F8D-A89A-17C098A1DC54}"/>
                </a:ext>
              </a:extLst>
            </p:cNvPr>
            <p:cNvSpPr txBox="1"/>
            <p:nvPr/>
          </p:nvSpPr>
          <p:spPr>
            <a:xfrm>
              <a:off x="4084796" y="3787861"/>
              <a:ext cx="436245" cy="75753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00" b="1" spc="15" dirty="0">
                  <a:latin typeface="Times New Roman"/>
                  <a:cs typeface="Times New Roman"/>
                </a:rPr>
                <a:t>R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7403E414-D43F-47A8-94A0-ED266FC7DCE6}"/>
                </a:ext>
              </a:extLst>
            </p:cNvPr>
            <p:cNvSpPr txBox="1"/>
            <p:nvPr/>
          </p:nvSpPr>
          <p:spPr>
            <a:xfrm>
              <a:off x="7234587" y="3787861"/>
              <a:ext cx="309880" cy="75753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00" b="1" spc="10" dirty="0">
                  <a:latin typeface="Times New Roman"/>
                  <a:cs typeface="Times New Roman"/>
                </a:rPr>
                <a:t>J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DDD51A7C-2616-41F7-9204-B6201BD11C77}"/>
                </a:ext>
              </a:extLst>
            </p:cNvPr>
            <p:cNvSpPr txBox="1"/>
            <p:nvPr/>
          </p:nvSpPr>
          <p:spPr>
            <a:xfrm>
              <a:off x="6601201" y="4225487"/>
              <a:ext cx="153670" cy="297093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200" b="1" spc="5" dirty="0">
                  <a:latin typeface="Times New Roman"/>
                  <a:cs typeface="Times New Roman"/>
                </a:rPr>
                <a:t>$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9B711C3E-0F8A-4F3E-B476-F64A67C4A712}"/>
                </a:ext>
              </a:extLst>
            </p:cNvPr>
            <p:cNvSpPr txBox="1"/>
            <p:nvPr/>
          </p:nvSpPr>
          <p:spPr>
            <a:xfrm>
              <a:off x="5191056" y="4748253"/>
              <a:ext cx="84010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0" dirty="0">
                  <a:solidFill>
                    <a:srgbClr val="C00000"/>
                  </a:solidFill>
                  <a:latin typeface="Arial"/>
                  <a:cs typeface="Arial"/>
                </a:rPr>
                <a:t>left</a:t>
              </a:r>
              <a:r>
                <a:rPr sz="1200" b="1" spc="-50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1200" b="1" spc="15" dirty="0">
                  <a:solidFill>
                    <a:srgbClr val="C00000"/>
                  </a:solidFill>
                  <a:latin typeface="Arial"/>
                  <a:cs typeface="Arial"/>
                </a:rPr>
                <a:t>leg</a:t>
              </a:r>
              <a:endParaRPr sz="12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C9179014-1625-416C-80CC-ABF2592C220C}"/>
                </a:ext>
              </a:extLst>
            </p:cNvPr>
            <p:cNvSpPr txBox="1"/>
            <p:nvPr/>
          </p:nvSpPr>
          <p:spPr>
            <a:xfrm>
              <a:off x="8375408" y="4735024"/>
              <a:ext cx="84010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0" dirty="0">
                  <a:solidFill>
                    <a:srgbClr val="C00000"/>
                  </a:solidFill>
                  <a:latin typeface="Arial"/>
                  <a:cs typeface="Arial"/>
                </a:rPr>
                <a:t>left</a:t>
              </a:r>
              <a:r>
                <a:rPr sz="1200" b="1" spc="-50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1200" b="1" spc="15" dirty="0">
                  <a:solidFill>
                    <a:srgbClr val="C00000"/>
                  </a:solidFill>
                  <a:latin typeface="Arial"/>
                  <a:cs typeface="Arial"/>
                </a:rPr>
                <a:t>leg</a:t>
              </a:r>
              <a:endParaRPr sz="120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BFCA3BFE-92D0-47CD-93FE-935192701F52}"/>
                </a:ext>
              </a:extLst>
            </p:cNvPr>
            <p:cNvSpPr txBox="1"/>
            <p:nvPr/>
          </p:nvSpPr>
          <p:spPr>
            <a:xfrm>
              <a:off x="5287172" y="2468100"/>
              <a:ext cx="90995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5" dirty="0">
                  <a:latin typeface="Arial"/>
                  <a:cs typeface="Arial"/>
                </a:rPr>
                <a:t>brother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4031F166-0A53-4D83-A80E-F66DD52A2776}"/>
                </a:ext>
              </a:extLst>
            </p:cNvPr>
            <p:cNvSpPr txBox="1"/>
            <p:nvPr/>
          </p:nvSpPr>
          <p:spPr>
            <a:xfrm>
              <a:off x="5273942" y="3128473"/>
              <a:ext cx="90995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5" dirty="0">
                  <a:latin typeface="Arial"/>
                  <a:cs typeface="Arial"/>
                </a:rPr>
                <a:t>brother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5B7D60D7-563D-4252-81C8-D0F45132C59C}"/>
                </a:ext>
              </a:extLst>
            </p:cNvPr>
            <p:cNvSpPr txBox="1"/>
            <p:nvPr/>
          </p:nvSpPr>
          <p:spPr>
            <a:xfrm>
              <a:off x="2665203" y="2555992"/>
              <a:ext cx="868044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person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4A36D580-CD1B-4069-9730-9BA184F7CFF0}"/>
                </a:ext>
              </a:extLst>
            </p:cNvPr>
            <p:cNvSpPr txBox="1"/>
            <p:nvPr/>
          </p:nvSpPr>
          <p:spPr>
            <a:xfrm>
              <a:off x="7461156" y="2313248"/>
              <a:ext cx="2926990" cy="890321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on</a:t>
              </a:r>
              <a:r>
                <a:rPr sz="1200" b="1" dirty="0">
                  <a:solidFill>
                    <a:schemeClr val="accent1"/>
                  </a:solidFill>
                  <a:latin typeface="Arial"/>
                  <a:cs typeface="Arial"/>
                </a:rPr>
                <a:t> </a:t>
              </a: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head</a:t>
              </a:r>
              <a:endParaRPr lang="en-US" sz="1200" dirty="0">
                <a:solidFill>
                  <a:schemeClr val="accent1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endParaRPr lang="en-US" sz="1200" b="1" spc="15" dirty="0">
                <a:solidFill>
                  <a:schemeClr val="accent1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lang="en-US" sz="1200" b="1" spc="15" dirty="0">
                  <a:solidFill>
                    <a:schemeClr val="accent1"/>
                  </a:solidFill>
                  <a:latin typeface="Arial"/>
                  <a:cs typeface="Arial"/>
                </a:rPr>
                <a:t>              </a:t>
              </a:r>
              <a:r>
                <a:rPr sz="1200" b="1" spc="15" dirty="0">
                  <a:solidFill>
                    <a:schemeClr val="accent1"/>
                  </a:solidFill>
                  <a:latin typeface="Arial"/>
                  <a:cs typeface="Arial"/>
                </a:rPr>
                <a:t>person  </a:t>
              </a: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king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886037E7-2566-4584-A673-5BE5FE63A27D}"/>
                </a:ext>
              </a:extLst>
            </p:cNvPr>
            <p:cNvSpPr txBox="1"/>
            <p:nvPr/>
          </p:nvSpPr>
          <p:spPr>
            <a:xfrm>
              <a:off x="7848326" y="1374539"/>
              <a:ext cx="769621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crown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EDD76A7-5DEC-4260-BB09-41B6BB6F031A}"/>
                  </a:ext>
                </a:extLst>
              </p14:cNvPr>
              <p14:cNvContentPartPr/>
              <p14:nvPr/>
            </p14:nvContentPartPr>
            <p14:xfrm>
              <a:off x="637560" y="1534680"/>
              <a:ext cx="3147480" cy="50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EDD76A7-5DEC-4260-BB09-41B6BB6F03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200" y="1525320"/>
                <a:ext cx="3166200" cy="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686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16F4-5D7F-42EE-B810-1130D472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r>
              <a:rPr lang="en-US" baseline="0" dirty="0"/>
              <a:t> for FOL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B11D-E8AE-42B7-BEE6-77A08610F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80" dirty="0">
                <a:solidFill>
                  <a:srgbClr val="C00000"/>
                </a:solidFill>
                <a:latin typeface="Tahoma"/>
                <a:cs typeface="Tahoma"/>
              </a:rPr>
              <a:t>Lots of models!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DDF8F-6AD9-4892-AED2-6E25DE72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140" y="4063081"/>
            <a:ext cx="8174136" cy="184033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D1EC32-7B8C-4147-8637-43F128910B88}"/>
              </a:ext>
            </a:extLst>
          </p:cNvPr>
          <p:cNvGrpSpPr/>
          <p:nvPr/>
        </p:nvGrpSpPr>
        <p:grpSpPr>
          <a:xfrm>
            <a:off x="6096000" y="270164"/>
            <a:ext cx="5095009" cy="3259806"/>
            <a:chOff x="2665203" y="1374539"/>
            <a:chExt cx="7722943" cy="4856557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B30E738F-D619-4362-8548-B6DD63C1F672}"/>
                </a:ext>
              </a:extLst>
            </p:cNvPr>
            <p:cNvSpPr/>
            <p:nvPr/>
          </p:nvSpPr>
          <p:spPr>
            <a:xfrm>
              <a:off x="2989979" y="1426571"/>
              <a:ext cx="6212041" cy="48045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BEE9E237-6FCA-4F57-ABB5-224A83C0D8A4}"/>
                </a:ext>
              </a:extLst>
            </p:cNvPr>
            <p:cNvSpPr txBox="1"/>
            <p:nvPr/>
          </p:nvSpPr>
          <p:spPr>
            <a:xfrm>
              <a:off x="4084796" y="3787861"/>
              <a:ext cx="436245" cy="75753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00" b="1" spc="15" dirty="0">
                  <a:latin typeface="Times New Roman"/>
                  <a:cs typeface="Times New Roman"/>
                </a:rPr>
                <a:t>R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E48418AE-2032-47DA-8D8B-C8F625E12228}"/>
                </a:ext>
              </a:extLst>
            </p:cNvPr>
            <p:cNvSpPr txBox="1"/>
            <p:nvPr/>
          </p:nvSpPr>
          <p:spPr>
            <a:xfrm>
              <a:off x="7234587" y="3787861"/>
              <a:ext cx="309880" cy="75753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00" b="1" spc="10" dirty="0">
                  <a:latin typeface="Times New Roman"/>
                  <a:cs typeface="Times New Roman"/>
                </a:rPr>
                <a:t>J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5BDD94B8-ACB5-4D4D-A21A-C4D50E687B8A}"/>
                </a:ext>
              </a:extLst>
            </p:cNvPr>
            <p:cNvSpPr txBox="1"/>
            <p:nvPr/>
          </p:nvSpPr>
          <p:spPr>
            <a:xfrm>
              <a:off x="6601201" y="4225487"/>
              <a:ext cx="153670" cy="297093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200" b="1" spc="5" dirty="0">
                  <a:latin typeface="Times New Roman"/>
                  <a:cs typeface="Times New Roman"/>
                </a:rPr>
                <a:t>$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9A8972F4-EA5E-4310-9203-F0DB33EF91BA}"/>
                </a:ext>
              </a:extLst>
            </p:cNvPr>
            <p:cNvSpPr txBox="1"/>
            <p:nvPr/>
          </p:nvSpPr>
          <p:spPr>
            <a:xfrm>
              <a:off x="5191056" y="4748253"/>
              <a:ext cx="84010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0" dirty="0">
                  <a:solidFill>
                    <a:srgbClr val="C00000"/>
                  </a:solidFill>
                  <a:latin typeface="Arial"/>
                  <a:cs typeface="Arial"/>
                </a:rPr>
                <a:t>left</a:t>
              </a:r>
              <a:r>
                <a:rPr sz="1200" b="1" spc="-50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1200" b="1" spc="15" dirty="0">
                  <a:solidFill>
                    <a:srgbClr val="C00000"/>
                  </a:solidFill>
                  <a:latin typeface="Arial"/>
                  <a:cs typeface="Arial"/>
                </a:rPr>
                <a:t>leg</a:t>
              </a:r>
              <a:endParaRPr sz="12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ED1ADBF4-7679-4722-A978-318D5A38915E}"/>
                </a:ext>
              </a:extLst>
            </p:cNvPr>
            <p:cNvSpPr txBox="1"/>
            <p:nvPr/>
          </p:nvSpPr>
          <p:spPr>
            <a:xfrm>
              <a:off x="8375408" y="4735024"/>
              <a:ext cx="84010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0" dirty="0">
                  <a:solidFill>
                    <a:srgbClr val="C00000"/>
                  </a:solidFill>
                  <a:latin typeface="Arial"/>
                  <a:cs typeface="Arial"/>
                </a:rPr>
                <a:t>left</a:t>
              </a:r>
              <a:r>
                <a:rPr sz="1200" b="1" spc="-50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1200" b="1" spc="15" dirty="0">
                  <a:solidFill>
                    <a:srgbClr val="C00000"/>
                  </a:solidFill>
                  <a:latin typeface="Arial"/>
                  <a:cs typeface="Arial"/>
                </a:rPr>
                <a:t>leg</a:t>
              </a:r>
              <a:endParaRPr sz="120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9901958A-9DEA-4FE3-84CA-79BF5B92EAC5}"/>
                </a:ext>
              </a:extLst>
            </p:cNvPr>
            <p:cNvSpPr txBox="1"/>
            <p:nvPr/>
          </p:nvSpPr>
          <p:spPr>
            <a:xfrm>
              <a:off x="5287172" y="2468100"/>
              <a:ext cx="90995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5" dirty="0">
                  <a:latin typeface="Arial"/>
                  <a:cs typeface="Arial"/>
                </a:rPr>
                <a:t>brother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FC1705F3-0815-42B4-8374-F11FDA445EEA}"/>
                </a:ext>
              </a:extLst>
            </p:cNvPr>
            <p:cNvSpPr txBox="1"/>
            <p:nvPr/>
          </p:nvSpPr>
          <p:spPr>
            <a:xfrm>
              <a:off x="5273942" y="3128473"/>
              <a:ext cx="90995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5" dirty="0">
                  <a:latin typeface="Arial"/>
                  <a:cs typeface="Arial"/>
                </a:rPr>
                <a:t>brother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ECF57A71-F705-4A09-B35B-678A02DB1F8B}"/>
                </a:ext>
              </a:extLst>
            </p:cNvPr>
            <p:cNvSpPr txBox="1"/>
            <p:nvPr/>
          </p:nvSpPr>
          <p:spPr>
            <a:xfrm>
              <a:off x="2665203" y="2555992"/>
              <a:ext cx="868044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person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04FC9F56-45C5-411E-B3FB-49B5FF591136}"/>
                </a:ext>
              </a:extLst>
            </p:cNvPr>
            <p:cNvSpPr txBox="1"/>
            <p:nvPr/>
          </p:nvSpPr>
          <p:spPr>
            <a:xfrm>
              <a:off x="7461156" y="2313248"/>
              <a:ext cx="2926990" cy="890321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on</a:t>
              </a:r>
              <a:r>
                <a:rPr sz="1200" b="1" dirty="0">
                  <a:solidFill>
                    <a:schemeClr val="accent1"/>
                  </a:solidFill>
                  <a:latin typeface="Arial"/>
                  <a:cs typeface="Arial"/>
                </a:rPr>
                <a:t> </a:t>
              </a: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head</a:t>
              </a:r>
              <a:endParaRPr lang="en-US" sz="1200" dirty="0">
                <a:solidFill>
                  <a:schemeClr val="accent1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endParaRPr lang="en-US" sz="1200" b="1" spc="15" dirty="0">
                <a:solidFill>
                  <a:schemeClr val="accent1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lang="en-US" sz="1200" b="1" spc="15" dirty="0">
                  <a:solidFill>
                    <a:schemeClr val="accent1"/>
                  </a:solidFill>
                  <a:latin typeface="Arial"/>
                  <a:cs typeface="Arial"/>
                </a:rPr>
                <a:t>              </a:t>
              </a:r>
              <a:r>
                <a:rPr sz="1200" b="1" spc="15" dirty="0">
                  <a:solidFill>
                    <a:schemeClr val="accent1"/>
                  </a:solidFill>
                  <a:latin typeface="Arial"/>
                  <a:cs typeface="Arial"/>
                </a:rPr>
                <a:t>person  </a:t>
              </a: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king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26C08D5C-4679-4C02-A4C7-D6FB4FD186A3}"/>
                </a:ext>
              </a:extLst>
            </p:cNvPr>
            <p:cNvSpPr txBox="1"/>
            <p:nvPr/>
          </p:nvSpPr>
          <p:spPr>
            <a:xfrm>
              <a:off x="7848326" y="1374539"/>
              <a:ext cx="769621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crown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49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16F4-5D7F-42EE-B810-1130D472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r>
              <a:rPr lang="en-US" baseline="0" dirty="0"/>
              <a:t> for FOL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B11D-E8AE-42B7-BEE6-77A08610F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994943"/>
            <a:ext cx="10515600" cy="203953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80" dirty="0">
                <a:solidFill>
                  <a:srgbClr val="C00000"/>
                </a:solidFill>
                <a:latin typeface="Tahoma"/>
                <a:cs typeface="Tahoma"/>
              </a:rPr>
              <a:t>Lots of models!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lang="en-US" spc="-8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80" dirty="0">
                <a:latin typeface="Tahoma"/>
                <a:cs typeface="Tahoma"/>
              </a:rPr>
              <a:t>Entailment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00" dirty="0">
                <a:latin typeface="Tahoma"/>
                <a:cs typeface="Tahoma"/>
              </a:rPr>
              <a:t>propositional </a:t>
            </a:r>
            <a:r>
              <a:rPr lang="en-US" spc="-90" dirty="0">
                <a:latin typeface="Tahoma"/>
                <a:cs typeface="Tahoma"/>
              </a:rPr>
              <a:t>logic </a:t>
            </a:r>
            <a:r>
              <a:rPr lang="en-US" spc="-125" dirty="0">
                <a:latin typeface="Tahoma"/>
                <a:cs typeface="Tahoma"/>
              </a:rPr>
              <a:t>can </a:t>
            </a:r>
            <a:r>
              <a:rPr lang="en-US" spc="-155" dirty="0">
                <a:latin typeface="Tahoma"/>
                <a:cs typeface="Tahoma"/>
              </a:rPr>
              <a:t>be </a:t>
            </a:r>
            <a:r>
              <a:rPr lang="en-US" spc="-130" dirty="0">
                <a:latin typeface="Tahoma"/>
                <a:cs typeface="Tahoma"/>
              </a:rPr>
              <a:t>computed </a:t>
            </a:r>
            <a:r>
              <a:rPr lang="en-US" spc="-160" dirty="0">
                <a:latin typeface="Tahoma"/>
                <a:cs typeface="Tahoma"/>
              </a:rPr>
              <a:t>by </a:t>
            </a:r>
            <a:r>
              <a:rPr lang="en-US" spc="-130" dirty="0">
                <a:latin typeface="Tahoma"/>
                <a:cs typeface="Tahoma"/>
              </a:rPr>
              <a:t>enumerating</a:t>
            </a:r>
            <a:r>
              <a:rPr lang="en-US" spc="-25" dirty="0">
                <a:latin typeface="Tahoma"/>
                <a:cs typeface="Tahoma"/>
              </a:rPr>
              <a:t> </a:t>
            </a:r>
            <a:r>
              <a:rPr lang="en-US" spc="-140" dirty="0">
                <a:latin typeface="Tahoma"/>
                <a:cs typeface="Tahoma"/>
              </a:rPr>
              <a:t>models</a:t>
            </a:r>
            <a:endParaRPr lang="en-US" dirty="0">
              <a:latin typeface="Tahoma"/>
              <a:cs typeface="Tahoma"/>
            </a:endParaRPr>
          </a:p>
          <a:p>
            <a:pPr marL="12700" marR="1078230" indent="-635">
              <a:lnSpc>
                <a:spcPct val="163400"/>
              </a:lnSpc>
            </a:pPr>
            <a:r>
              <a:rPr lang="en-US" spc="-140" dirty="0">
                <a:latin typeface="Tahoma"/>
                <a:cs typeface="Tahoma"/>
              </a:rPr>
              <a:t>We </a:t>
            </a:r>
            <a:r>
              <a:rPr lang="en-US" spc="45" dirty="0">
                <a:solidFill>
                  <a:srgbClr val="C00000"/>
                </a:solidFill>
                <a:latin typeface="Century"/>
                <a:cs typeface="Century"/>
              </a:rPr>
              <a:t>can</a:t>
            </a:r>
            <a:r>
              <a:rPr lang="en-US" spc="4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US" spc="-150" dirty="0">
                <a:latin typeface="Tahoma"/>
                <a:cs typeface="Tahoma"/>
              </a:rPr>
              <a:t>enumerate </a:t>
            </a:r>
            <a:r>
              <a:rPr lang="en-US" spc="-125" dirty="0">
                <a:latin typeface="Tahoma"/>
                <a:cs typeface="Tahoma"/>
              </a:rPr>
              <a:t>the </a:t>
            </a:r>
            <a:r>
              <a:rPr lang="en-US" spc="-5" dirty="0">
                <a:latin typeface="Tahoma"/>
                <a:cs typeface="Tahoma"/>
              </a:rPr>
              <a:t>FOL </a:t>
            </a:r>
            <a:r>
              <a:rPr lang="en-US" spc="-140" dirty="0">
                <a:latin typeface="Tahoma"/>
                <a:cs typeface="Tahoma"/>
              </a:rPr>
              <a:t>models </a:t>
            </a:r>
            <a:r>
              <a:rPr lang="en-US" spc="-114" dirty="0">
                <a:latin typeface="Tahoma"/>
                <a:cs typeface="Tahoma"/>
              </a:rPr>
              <a:t>for </a:t>
            </a:r>
            <a:r>
              <a:rPr lang="en-US" spc="-145" dirty="0">
                <a:latin typeface="Tahoma"/>
                <a:cs typeface="Tahoma"/>
              </a:rPr>
              <a:t>a </a:t>
            </a:r>
            <a:r>
              <a:rPr lang="en-US" spc="-135" dirty="0">
                <a:latin typeface="Tahoma"/>
                <a:cs typeface="Tahoma"/>
              </a:rPr>
              <a:t>given </a:t>
            </a:r>
            <a:r>
              <a:rPr lang="en-US" spc="110" dirty="0">
                <a:latin typeface="Tahoma"/>
                <a:cs typeface="Tahoma"/>
              </a:rPr>
              <a:t>KB </a:t>
            </a:r>
            <a:r>
              <a:rPr lang="en-US" spc="-125" dirty="0">
                <a:latin typeface="Tahoma"/>
                <a:cs typeface="Tahoma"/>
              </a:rPr>
              <a:t>vocabulary:  </a:t>
            </a:r>
            <a:r>
              <a:rPr lang="en-US" spc="-100" dirty="0">
                <a:latin typeface="Tahoma"/>
                <a:cs typeface="Tahoma"/>
              </a:rPr>
              <a:t>For </a:t>
            </a:r>
            <a:r>
              <a:rPr lang="en-US" spc="-150" dirty="0">
                <a:latin typeface="Tahoma"/>
                <a:cs typeface="Tahoma"/>
              </a:rPr>
              <a:t>each </a:t>
            </a:r>
            <a:r>
              <a:rPr lang="en-US" spc="-145" dirty="0">
                <a:latin typeface="Tahoma"/>
                <a:cs typeface="Tahoma"/>
              </a:rPr>
              <a:t>number </a:t>
            </a:r>
            <a:r>
              <a:rPr lang="en-US" spc="-105" dirty="0">
                <a:latin typeface="Tahoma"/>
                <a:cs typeface="Tahoma"/>
              </a:rPr>
              <a:t>of </a:t>
            </a:r>
            <a:r>
              <a:rPr lang="en-US" spc="-130" dirty="0">
                <a:latin typeface="Tahoma"/>
                <a:cs typeface="Tahoma"/>
              </a:rPr>
              <a:t>domain </a:t>
            </a:r>
            <a:r>
              <a:rPr lang="en-US" spc="-145" dirty="0">
                <a:latin typeface="Tahoma"/>
                <a:cs typeface="Tahoma"/>
              </a:rPr>
              <a:t>elements </a:t>
            </a:r>
            <a:r>
              <a:rPr lang="en-US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lang="en-US" spc="-125" dirty="0">
                <a:latin typeface="Tahoma"/>
                <a:cs typeface="Tahoma"/>
              </a:rPr>
              <a:t>from </a:t>
            </a:r>
            <a:r>
              <a:rPr lang="en-US" spc="-190" dirty="0">
                <a:solidFill>
                  <a:srgbClr val="990099"/>
                </a:solidFill>
                <a:latin typeface="Century Gothic"/>
                <a:cs typeface="Century Gothic"/>
              </a:rPr>
              <a:t>1 </a:t>
            </a:r>
            <a:r>
              <a:rPr lang="en-US" spc="-70" dirty="0">
                <a:latin typeface="Tahoma"/>
                <a:cs typeface="Tahoma"/>
              </a:rPr>
              <a:t>to</a:t>
            </a:r>
            <a:r>
              <a:rPr lang="en-US" spc="-40" dirty="0">
                <a:latin typeface="Tahoma"/>
                <a:cs typeface="Tahoma"/>
              </a:rPr>
              <a:t> </a:t>
            </a:r>
            <a:r>
              <a:rPr lang="en-US" spc="135" dirty="0">
                <a:solidFill>
                  <a:srgbClr val="990099"/>
                </a:solidFill>
                <a:latin typeface="Lucida Sans Unicode"/>
                <a:cs typeface="Lucida Sans Unicode"/>
              </a:rPr>
              <a:t>∞</a:t>
            </a:r>
            <a:endParaRPr lang="en-US" dirty="0">
              <a:latin typeface="Lucida Sans Unicode"/>
              <a:cs typeface="Lucida Sans Unicode"/>
            </a:endParaRPr>
          </a:p>
          <a:p>
            <a:pPr marL="743585" marR="2324100" indent="-365760">
              <a:lnSpc>
                <a:spcPct val="101000"/>
              </a:lnSpc>
              <a:spcBef>
                <a:spcPts val="10"/>
              </a:spcBef>
            </a:pPr>
            <a:r>
              <a:rPr lang="en-US" spc="-100" dirty="0">
                <a:latin typeface="Tahoma"/>
                <a:cs typeface="Tahoma"/>
              </a:rPr>
              <a:t>For </a:t>
            </a:r>
            <a:r>
              <a:rPr lang="en-US" spc="-150" dirty="0">
                <a:latin typeface="Tahoma"/>
                <a:cs typeface="Tahoma"/>
              </a:rPr>
              <a:t>each </a:t>
            </a:r>
            <a:r>
              <a:rPr lang="en-US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pc="-125" dirty="0">
                <a:latin typeface="Tahoma"/>
                <a:cs typeface="Tahoma"/>
              </a:rPr>
              <a:t>-</a:t>
            </a:r>
            <a:r>
              <a:rPr lang="en-US" spc="-125" dirty="0" err="1">
                <a:latin typeface="Tahoma"/>
                <a:cs typeface="Tahoma"/>
              </a:rPr>
              <a:t>ary</a:t>
            </a:r>
            <a:r>
              <a:rPr lang="en-US" spc="-125" dirty="0">
                <a:latin typeface="Tahoma"/>
                <a:cs typeface="Tahoma"/>
              </a:rPr>
              <a:t> predicate </a:t>
            </a:r>
            <a:r>
              <a:rPr lang="en-US" i="1" spc="60" dirty="0" err="1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i="1" spc="89" baseline="-11904" dirty="0" err="1">
                <a:solidFill>
                  <a:srgbClr val="990099"/>
                </a:solidFill>
                <a:latin typeface="Arial"/>
                <a:cs typeface="Arial"/>
              </a:rPr>
              <a:t>k</a:t>
            </a:r>
            <a:r>
              <a:rPr lang="en-US" i="1" spc="89" baseline="-1190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25" dirty="0">
                <a:latin typeface="Tahoma"/>
                <a:cs typeface="Tahoma"/>
              </a:rPr>
              <a:t>the </a:t>
            </a:r>
            <a:r>
              <a:rPr lang="en-US" spc="-120" dirty="0">
                <a:latin typeface="Tahoma"/>
                <a:cs typeface="Tahoma"/>
              </a:rPr>
              <a:t>vocabulary  </a:t>
            </a:r>
          </a:p>
          <a:p>
            <a:pPr marL="743585" marR="2324100" indent="-365760">
              <a:lnSpc>
                <a:spcPct val="101000"/>
              </a:lnSpc>
              <a:spcBef>
                <a:spcPts val="10"/>
              </a:spcBef>
            </a:pPr>
            <a:r>
              <a:rPr lang="en-US" spc="-120" dirty="0">
                <a:latin typeface="Tahoma"/>
                <a:cs typeface="Tahoma"/>
              </a:rPr>
              <a:t>    </a:t>
            </a:r>
            <a:r>
              <a:rPr lang="en-US" spc="-100" dirty="0">
                <a:latin typeface="Tahoma"/>
                <a:cs typeface="Tahoma"/>
              </a:rPr>
              <a:t>For </a:t>
            </a:r>
            <a:r>
              <a:rPr lang="en-US" spc="-150" dirty="0">
                <a:latin typeface="Tahoma"/>
                <a:cs typeface="Tahoma"/>
              </a:rPr>
              <a:t>each </a:t>
            </a:r>
            <a:r>
              <a:rPr lang="en-US" spc="-120" dirty="0">
                <a:latin typeface="Tahoma"/>
                <a:cs typeface="Tahoma"/>
              </a:rPr>
              <a:t>possible </a:t>
            </a:r>
            <a:r>
              <a:rPr lang="en-US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pc="-125" dirty="0">
                <a:latin typeface="Tahoma"/>
                <a:cs typeface="Tahoma"/>
              </a:rPr>
              <a:t>-</a:t>
            </a:r>
            <a:r>
              <a:rPr lang="en-US" spc="-125" dirty="0" err="1">
                <a:latin typeface="Tahoma"/>
                <a:cs typeface="Tahoma"/>
              </a:rPr>
              <a:t>ary</a:t>
            </a:r>
            <a:r>
              <a:rPr lang="en-US" spc="-125" dirty="0">
                <a:latin typeface="Tahoma"/>
                <a:cs typeface="Tahoma"/>
              </a:rPr>
              <a:t> </a:t>
            </a:r>
            <a:r>
              <a:rPr lang="en-US" spc="-95" dirty="0">
                <a:latin typeface="Tahoma"/>
                <a:cs typeface="Tahoma"/>
              </a:rPr>
              <a:t>relation </a:t>
            </a:r>
            <a:r>
              <a:rPr lang="en-US" spc="-145" dirty="0">
                <a:latin typeface="Tahoma"/>
                <a:cs typeface="Tahoma"/>
              </a:rPr>
              <a:t>on </a:t>
            </a:r>
            <a:r>
              <a:rPr lang="en-US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i="1" spc="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-114" dirty="0">
                <a:latin typeface="Tahoma"/>
                <a:cs typeface="Tahoma"/>
              </a:rPr>
              <a:t>objects</a:t>
            </a:r>
            <a:endParaRPr lang="en-US" dirty="0">
              <a:latin typeface="Tahoma"/>
              <a:cs typeface="Tahoma"/>
            </a:endParaRPr>
          </a:p>
          <a:p>
            <a:pPr marL="1109345">
              <a:lnSpc>
                <a:spcPct val="100000"/>
              </a:lnSpc>
              <a:spcBef>
                <a:spcPts val="40"/>
              </a:spcBef>
            </a:pPr>
            <a:r>
              <a:rPr lang="en-US" spc="-100" dirty="0">
                <a:latin typeface="Tahoma"/>
                <a:cs typeface="Tahoma"/>
              </a:rPr>
              <a:t>For </a:t>
            </a:r>
            <a:r>
              <a:rPr lang="en-US" spc="-150" dirty="0">
                <a:latin typeface="Tahoma"/>
                <a:cs typeface="Tahoma"/>
              </a:rPr>
              <a:t>each </a:t>
            </a:r>
            <a:r>
              <a:rPr lang="en-US" spc="-100" dirty="0">
                <a:latin typeface="Tahoma"/>
                <a:cs typeface="Tahoma"/>
              </a:rPr>
              <a:t>constant </a:t>
            </a:r>
            <a:r>
              <a:rPr lang="en-US" spc="-125" dirty="0">
                <a:latin typeface="Tahoma"/>
                <a:cs typeface="Tahoma"/>
              </a:rPr>
              <a:t>symbol 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C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25" dirty="0">
                <a:latin typeface="Tahoma"/>
                <a:cs typeface="Tahoma"/>
              </a:rPr>
              <a:t>the</a:t>
            </a:r>
            <a:r>
              <a:rPr lang="en-US" spc="-270" dirty="0">
                <a:latin typeface="Tahoma"/>
                <a:cs typeface="Tahoma"/>
              </a:rPr>
              <a:t> </a:t>
            </a:r>
            <a:r>
              <a:rPr lang="en-US" spc="-120" dirty="0">
                <a:latin typeface="Tahoma"/>
                <a:cs typeface="Tahoma"/>
              </a:rPr>
              <a:t>vocabulary</a:t>
            </a:r>
            <a:endParaRPr lang="en-US" dirty="0">
              <a:latin typeface="Tahoma"/>
              <a:cs typeface="Tahoma"/>
            </a:endParaRPr>
          </a:p>
          <a:p>
            <a:pPr marL="1475740">
              <a:lnSpc>
                <a:spcPct val="100000"/>
              </a:lnSpc>
              <a:spcBef>
                <a:spcPts val="35"/>
              </a:spcBef>
            </a:pPr>
            <a:r>
              <a:rPr lang="en-US" spc="-100" dirty="0">
                <a:latin typeface="Tahoma"/>
                <a:cs typeface="Tahoma"/>
              </a:rPr>
              <a:t>For </a:t>
            </a:r>
            <a:r>
              <a:rPr lang="en-US" spc="-150" dirty="0">
                <a:latin typeface="Tahoma"/>
                <a:cs typeface="Tahoma"/>
              </a:rPr>
              <a:t>each </a:t>
            </a:r>
            <a:r>
              <a:rPr lang="en-US" spc="-114" dirty="0">
                <a:latin typeface="Tahoma"/>
                <a:cs typeface="Tahoma"/>
              </a:rPr>
              <a:t>choice </a:t>
            </a:r>
            <a:r>
              <a:rPr lang="en-US" spc="-105" dirty="0">
                <a:latin typeface="Tahoma"/>
                <a:cs typeface="Tahoma"/>
              </a:rPr>
              <a:t>of </a:t>
            </a:r>
            <a:r>
              <a:rPr lang="en-US" spc="-130" dirty="0">
                <a:latin typeface="Tahoma"/>
                <a:cs typeface="Tahoma"/>
              </a:rPr>
              <a:t>referent </a:t>
            </a:r>
            <a:r>
              <a:rPr lang="en-US" spc="-114" dirty="0">
                <a:latin typeface="Tahoma"/>
                <a:cs typeface="Tahoma"/>
              </a:rPr>
              <a:t>for 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C </a:t>
            </a:r>
            <a:r>
              <a:rPr lang="en-US" spc="-125" dirty="0">
                <a:latin typeface="Tahoma"/>
                <a:cs typeface="Tahoma"/>
              </a:rPr>
              <a:t>from </a:t>
            </a:r>
            <a:r>
              <a:rPr lang="en-US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lang="en-US" spc="-114" dirty="0">
                <a:latin typeface="Tahoma"/>
                <a:cs typeface="Tahoma"/>
              </a:rPr>
              <a:t>objects </a:t>
            </a:r>
            <a:r>
              <a:rPr lang="en-US" i="1" spc="-55" dirty="0">
                <a:latin typeface="Bookman Old Style"/>
                <a:cs typeface="Bookman Old Style"/>
              </a:rPr>
              <a:t>. .</a:t>
            </a:r>
            <a:r>
              <a:rPr lang="en-US" i="1" spc="-270" dirty="0">
                <a:latin typeface="Bookman Old Style"/>
                <a:cs typeface="Bookman Old Style"/>
              </a:rPr>
              <a:t> </a:t>
            </a:r>
            <a:r>
              <a:rPr lang="en-US" i="1" spc="-55" dirty="0">
                <a:latin typeface="Bookman Old Style"/>
                <a:cs typeface="Bookman Old Style"/>
              </a:rPr>
              <a:t>.</a:t>
            </a:r>
            <a:endParaRPr lang="en-US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-110" dirty="0">
                <a:latin typeface="Tahoma"/>
                <a:cs typeface="Tahoma"/>
              </a:rPr>
              <a:t>Computing </a:t>
            </a:r>
            <a:r>
              <a:rPr lang="en-US" spc="-105" dirty="0">
                <a:latin typeface="Tahoma"/>
                <a:cs typeface="Tahoma"/>
              </a:rPr>
              <a:t>entailment </a:t>
            </a:r>
            <a:r>
              <a:rPr lang="en-US" spc="-160" dirty="0">
                <a:latin typeface="Tahoma"/>
                <a:cs typeface="Tahoma"/>
              </a:rPr>
              <a:t>by </a:t>
            </a:r>
            <a:r>
              <a:rPr lang="en-US" spc="-130" dirty="0">
                <a:latin typeface="Tahoma"/>
                <a:cs typeface="Tahoma"/>
              </a:rPr>
              <a:t>enumerating </a:t>
            </a:r>
            <a:r>
              <a:rPr lang="en-US" spc="-5" dirty="0">
                <a:latin typeface="Tahoma"/>
                <a:cs typeface="Tahoma"/>
              </a:rPr>
              <a:t>FOL </a:t>
            </a:r>
            <a:r>
              <a:rPr lang="en-US" spc="-140" dirty="0">
                <a:latin typeface="Tahoma"/>
                <a:cs typeface="Tahoma"/>
              </a:rPr>
              <a:t>models </a:t>
            </a:r>
            <a:r>
              <a:rPr lang="en-US" spc="-95" dirty="0">
                <a:latin typeface="Tahoma"/>
                <a:cs typeface="Tahoma"/>
              </a:rPr>
              <a:t>is not</a:t>
            </a:r>
            <a:r>
              <a:rPr lang="en-US" spc="-170" dirty="0">
                <a:latin typeface="Tahoma"/>
                <a:cs typeface="Tahoma"/>
              </a:rPr>
              <a:t> </a:t>
            </a:r>
            <a:r>
              <a:rPr lang="en-US" spc="-145" dirty="0">
                <a:latin typeface="Tahoma"/>
                <a:cs typeface="Tahoma"/>
              </a:rPr>
              <a:t>easy!</a:t>
            </a:r>
            <a:endParaRPr lang="en-US" dirty="0">
              <a:latin typeface="Tahoma"/>
              <a:cs typeface="Tahoma"/>
            </a:endParaRPr>
          </a:p>
          <a:p>
            <a:pPr lvl="0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D42C6C-B4D6-4467-A08D-B82C43E3B0CE}"/>
                  </a:ext>
                </a:extLst>
              </p14:cNvPr>
              <p14:cNvContentPartPr/>
              <p14:nvPr/>
            </p14:nvContentPartPr>
            <p14:xfrm>
              <a:off x="1892160" y="4179600"/>
              <a:ext cx="9115200" cy="2350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D42C6C-B4D6-4467-A08D-B82C43E3B0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2800" y="4170240"/>
                <a:ext cx="9133920" cy="23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84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6AAE-EAA0-454E-9FAC-0A7F44E4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in First-Order</a:t>
            </a:r>
            <a:r>
              <a:rPr lang="en-US" baseline="0" dirty="0"/>
              <a:t> Logic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BAB4938-FCF3-4790-A6EF-6BA102C5EC4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2450" y="1112838"/>
            <a:ext cx="10515600" cy="47949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140" dirty="0">
                <a:latin typeface="Tahoma"/>
                <a:cs typeface="Tahoma"/>
              </a:rPr>
              <a:t>Sentences </a:t>
            </a:r>
            <a:r>
              <a:rPr sz="2400" spc="-165" dirty="0">
                <a:latin typeface="Tahoma"/>
                <a:cs typeface="Tahoma"/>
              </a:rPr>
              <a:t>are </a:t>
            </a:r>
            <a:r>
              <a:rPr sz="2400" spc="-114" dirty="0">
                <a:latin typeface="Tahoma"/>
                <a:cs typeface="Tahoma"/>
              </a:rPr>
              <a:t>true </a:t>
            </a:r>
            <a:r>
              <a:rPr sz="2400" spc="-95" dirty="0">
                <a:latin typeface="Tahoma"/>
                <a:cs typeface="Tahoma"/>
              </a:rPr>
              <a:t>with </a:t>
            </a:r>
            <a:r>
              <a:rPr sz="2400" spc="-125" dirty="0">
                <a:latin typeface="Tahoma"/>
                <a:cs typeface="Tahoma"/>
              </a:rPr>
              <a:t>respect </a:t>
            </a:r>
            <a:r>
              <a:rPr sz="2400" spc="-70" dirty="0">
                <a:latin typeface="Tahoma"/>
                <a:cs typeface="Tahoma"/>
              </a:rPr>
              <a:t>to </a:t>
            </a:r>
            <a:r>
              <a:rPr sz="2400" spc="-145" dirty="0">
                <a:latin typeface="Tahoma"/>
                <a:cs typeface="Tahoma"/>
              </a:rPr>
              <a:t>a </a:t>
            </a:r>
            <a:r>
              <a:rPr sz="2400" spc="-135" dirty="0">
                <a:solidFill>
                  <a:srgbClr val="C00000"/>
                </a:solidFill>
                <a:latin typeface="Tahoma"/>
                <a:cs typeface="Tahoma"/>
              </a:rPr>
              <a:t>model </a:t>
            </a:r>
            <a:r>
              <a:rPr sz="2400" spc="-145" dirty="0">
                <a:latin typeface="Tahoma"/>
                <a:cs typeface="Tahoma"/>
              </a:rPr>
              <a:t>and an</a:t>
            </a:r>
            <a:r>
              <a:rPr sz="2400" spc="-254" dirty="0">
                <a:latin typeface="Tahoma"/>
                <a:cs typeface="Tahoma"/>
              </a:rPr>
              <a:t> </a:t>
            </a:r>
            <a:r>
              <a:rPr sz="2400" spc="-100" dirty="0">
                <a:solidFill>
                  <a:srgbClr val="C00000"/>
                </a:solidFill>
                <a:latin typeface="Tahoma"/>
                <a:cs typeface="Tahoma"/>
              </a:rPr>
              <a:t>interpretation</a:t>
            </a:r>
            <a:endParaRPr sz="2400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12700" marR="5080">
              <a:lnSpc>
                <a:spcPct val="163400"/>
              </a:lnSpc>
            </a:pPr>
            <a:r>
              <a:rPr sz="2400" spc="-75" dirty="0">
                <a:latin typeface="Tahoma"/>
                <a:cs typeface="Tahoma"/>
              </a:rPr>
              <a:t>Model </a:t>
            </a:r>
            <a:r>
              <a:rPr sz="2400" spc="-105" dirty="0">
                <a:latin typeface="Tahoma"/>
                <a:cs typeface="Tahoma"/>
              </a:rPr>
              <a:t>contains </a:t>
            </a:r>
            <a:r>
              <a:rPr sz="2400" spc="-25" dirty="0">
                <a:latin typeface="Lucida Sans Unicode"/>
                <a:cs typeface="Lucida Sans Unicode"/>
              </a:rPr>
              <a:t>≥ </a:t>
            </a:r>
            <a:r>
              <a:rPr sz="2400" spc="-190" dirty="0">
                <a:latin typeface="Century Gothic"/>
                <a:cs typeface="Century Gothic"/>
              </a:rPr>
              <a:t>1 </a:t>
            </a:r>
            <a:r>
              <a:rPr sz="2400" spc="-114" dirty="0">
                <a:latin typeface="Tahoma"/>
                <a:cs typeface="Tahoma"/>
              </a:rPr>
              <a:t>objects </a:t>
            </a:r>
            <a:r>
              <a:rPr sz="2400" spc="-120" dirty="0">
                <a:latin typeface="Tahoma"/>
                <a:cs typeface="Tahoma"/>
              </a:rPr>
              <a:t>(</a:t>
            </a:r>
            <a:r>
              <a:rPr sz="2400" spc="-120" dirty="0">
                <a:solidFill>
                  <a:srgbClr val="C00000"/>
                </a:solidFill>
                <a:latin typeface="Tahoma"/>
                <a:cs typeface="Tahoma"/>
              </a:rPr>
              <a:t>domain </a:t>
            </a:r>
            <a:r>
              <a:rPr sz="2400" spc="-135" dirty="0">
                <a:solidFill>
                  <a:srgbClr val="C00000"/>
                </a:solidFill>
                <a:latin typeface="Tahoma"/>
                <a:cs typeface="Tahoma"/>
              </a:rPr>
              <a:t>elements</a:t>
            </a:r>
            <a:r>
              <a:rPr sz="2400" spc="-135" dirty="0">
                <a:latin typeface="Tahoma"/>
                <a:cs typeface="Tahoma"/>
              </a:rPr>
              <a:t>) </a:t>
            </a:r>
            <a:r>
              <a:rPr sz="2400" spc="-145" dirty="0">
                <a:latin typeface="Tahoma"/>
                <a:cs typeface="Tahoma"/>
              </a:rPr>
              <a:t>and </a:t>
            </a:r>
            <a:r>
              <a:rPr sz="2400" spc="-105" dirty="0">
                <a:latin typeface="Tahoma"/>
                <a:cs typeface="Tahoma"/>
              </a:rPr>
              <a:t>relations </a:t>
            </a:r>
            <a:r>
              <a:rPr sz="2400" spc="-155" dirty="0">
                <a:latin typeface="Tahoma"/>
                <a:cs typeface="Tahoma"/>
              </a:rPr>
              <a:t>among </a:t>
            </a:r>
            <a:r>
              <a:rPr sz="2400" spc="-145" dirty="0">
                <a:latin typeface="Tahoma"/>
                <a:cs typeface="Tahoma"/>
              </a:rPr>
              <a:t>them  </a:t>
            </a:r>
            <a:r>
              <a:rPr sz="2400" spc="-114" dirty="0">
                <a:latin typeface="Tahoma"/>
                <a:cs typeface="Tahoma"/>
              </a:rPr>
              <a:t>Interpretation </a:t>
            </a:r>
            <a:r>
              <a:rPr sz="2400" spc="-120" dirty="0">
                <a:latin typeface="Tahoma"/>
                <a:cs typeface="Tahoma"/>
              </a:rPr>
              <a:t>specifies </a:t>
            </a:r>
            <a:r>
              <a:rPr sz="2400" spc="-135" dirty="0">
                <a:latin typeface="Tahoma"/>
                <a:cs typeface="Tahoma"/>
              </a:rPr>
              <a:t>referents</a:t>
            </a:r>
            <a:r>
              <a:rPr sz="2400" spc="275" dirty="0">
                <a:latin typeface="Tahoma"/>
                <a:cs typeface="Tahoma"/>
              </a:rPr>
              <a:t> </a:t>
            </a:r>
            <a:r>
              <a:rPr sz="2400" spc="-114" dirty="0">
                <a:latin typeface="Tahoma"/>
                <a:cs typeface="Tahoma"/>
              </a:rPr>
              <a:t>for</a:t>
            </a:r>
            <a:endParaRPr sz="2400" dirty="0">
              <a:latin typeface="Tahoma"/>
              <a:cs typeface="Tahoma"/>
            </a:endParaRPr>
          </a:p>
          <a:p>
            <a:pPr marL="378460" marR="4143375">
              <a:lnSpc>
                <a:spcPct val="100000"/>
              </a:lnSpc>
              <a:spcBef>
                <a:spcPts val="75"/>
              </a:spcBef>
            </a:pPr>
            <a:r>
              <a:rPr sz="2400" spc="-100" dirty="0">
                <a:solidFill>
                  <a:srgbClr val="990099"/>
                </a:solidFill>
                <a:latin typeface="Tahoma"/>
                <a:cs typeface="Tahoma"/>
              </a:rPr>
              <a:t>constant </a:t>
            </a:r>
            <a:r>
              <a:rPr sz="2400" spc="-130" dirty="0">
                <a:solidFill>
                  <a:srgbClr val="990099"/>
                </a:solidFill>
                <a:latin typeface="Tahoma"/>
                <a:cs typeface="Tahoma"/>
              </a:rPr>
              <a:t>symbols </a:t>
            </a:r>
            <a:r>
              <a:rPr sz="2400" spc="140" dirty="0">
                <a:latin typeface="Lucida Sans Unicode"/>
                <a:cs typeface="Lucida Sans Unicode"/>
              </a:rPr>
              <a:t>→ </a:t>
            </a:r>
            <a:r>
              <a:rPr sz="2400" spc="-114" dirty="0">
                <a:solidFill>
                  <a:srgbClr val="004B00"/>
                </a:solidFill>
                <a:latin typeface="Tahoma"/>
                <a:cs typeface="Tahoma"/>
              </a:rPr>
              <a:t>objects</a:t>
            </a:r>
            <a:endParaRPr lang="en-US" sz="2400" spc="-114" dirty="0">
              <a:solidFill>
                <a:srgbClr val="004B00"/>
              </a:solidFill>
              <a:latin typeface="Tahoma"/>
              <a:cs typeface="Tahoma"/>
            </a:endParaRPr>
          </a:p>
          <a:p>
            <a:pPr marL="378460" marR="4143375">
              <a:lnSpc>
                <a:spcPct val="100000"/>
              </a:lnSpc>
              <a:spcBef>
                <a:spcPts val="75"/>
              </a:spcBef>
            </a:pPr>
            <a:r>
              <a:rPr sz="2400" spc="-125" dirty="0">
                <a:solidFill>
                  <a:srgbClr val="990099"/>
                </a:solidFill>
                <a:latin typeface="Tahoma"/>
                <a:cs typeface="Tahoma"/>
              </a:rPr>
              <a:t>predicate </a:t>
            </a:r>
            <a:r>
              <a:rPr sz="2400" spc="-130" dirty="0">
                <a:solidFill>
                  <a:srgbClr val="990099"/>
                </a:solidFill>
                <a:latin typeface="Tahoma"/>
                <a:cs typeface="Tahoma"/>
              </a:rPr>
              <a:t>symbols </a:t>
            </a:r>
            <a:r>
              <a:rPr sz="2400" spc="140" dirty="0">
                <a:latin typeface="Lucida Sans Unicode"/>
                <a:cs typeface="Lucida Sans Unicode"/>
              </a:rPr>
              <a:t>→</a:t>
            </a:r>
            <a:r>
              <a:rPr sz="2400" spc="240" dirty="0">
                <a:latin typeface="Lucida Sans Unicode"/>
                <a:cs typeface="Lucida Sans Unicode"/>
              </a:rPr>
              <a:t> </a:t>
            </a:r>
            <a:r>
              <a:rPr sz="2400" spc="-105" dirty="0">
                <a:solidFill>
                  <a:srgbClr val="004B00"/>
                </a:solidFill>
                <a:latin typeface="Tahoma"/>
                <a:cs typeface="Tahoma"/>
              </a:rPr>
              <a:t>relations</a:t>
            </a:r>
            <a:endParaRPr lang="en-US" sz="2400" dirty="0">
              <a:latin typeface="Tahoma"/>
              <a:cs typeface="Tahoma"/>
            </a:endParaRPr>
          </a:p>
          <a:p>
            <a:pPr marL="378460" marR="4143375">
              <a:lnSpc>
                <a:spcPct val="100000"/>
              </a:lnSpc>
              <a:spcBef>
                <a:spcPts val="75"/>
              </a:spcBef>
            </a:pPr>
            <a:r>
              <a:rPr sz="2400" spc="-100" dirty="0">
                <a:solidFill>
                  <a:srgbClr val="990099"/>
                </a:solidFill>
                <a:latin typeface="Tahoma"/>
                <a:cs typeface="Tahoma"/>
              </a:rPr>
              <a:t>function </a:t>
            </a:r>
            <a:r>
              <a:rPr sz="2400" spc="-130" dirty="0">
                <a:solidFill>
                  <a:srgbClr val="990099"/>
                </a:solidFill>
                <a:latin typeface="Tahoma"/>
                <a:cs typeface="Tahoma"/>
              </a:rPr>
              <a:t>symbols </a:t>
            </a:r>
            <a:r>
              <a:rPr sz="2400" spc="140" dirty="0">
                <a:latin typeface="Lucida Sans Unicode"/>
                <a:cs typeface="Lucida Sans Unicode"/>
              </a:rPr>
              <a:t>→ </a:t>
            </a:r>
            <a:r>
              <a:rPr sz="2400" spc="-95" dirty="0">
                <a:solidFill>
                  <a:srgbClr val="004B00"/>
                </a:solidFill>
                <a:latin typeface="Tahoma"/>
                <a:cs typeface="Tahoma"/>
              </a:rPr>
              <a:t>functional</a:t>
            </a:r>
            <a:r>
              <a:rPr sz="2400" spc="-32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400" spc="-105" dirty="0">
                <a:solidFill>
                  <a:srgbClr val="004B00"/>
                </a:solidFill>
                <a:latin typeface="Tahoma"/>
                <a:cs typeface="Tahoma"/>
              </a:rPr>
              <a:t>relations</a:t>
            </a:r>
            <a:endParaRPr sz="2400" dirty="0">
              <a:latin typeface="Tahoma"/>
              <a:cs typeface="Tahoma"/>
            </a:endParaRPr>
          </a:p>
          <a:p>
            <a:pPr marL="12700" marR="1648460">
              <a:lnSpc>
                <a:spcPct val="101000"/>
              </a:lnSpc>
              <a:spcBef>
                <a:spcPts val="1535"/>
              </a:spcBef>
            </a:pPr>
            <a:endParaRPr lang="en-US" sz="400" spc="-45" dirty="0">
              <a:latin typeface="Tahoma"/>
              <a:cs typeface="Tahoma"/>
            </a:endParaRPr>
          </a:p>
          <a:p>
            <a:pPr marL="12700" marR="1648460">
              <a:lnSpc>
                <a:spcPct val="101000"/>
              </a:lnSpc>
              <a:spcBef>
                <a:spcPts val="1535"/>
              </a:spcBef>
            </a:pPr>
            <a:r>
              <a:rPr sz="2400" spc="-45" dirty="0">
                <a:latin typeface="Tahoma"/>
                <a:cs typeface="Tahoma"/>
              </a:rPr>
              <a:t>An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atomic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0" dirty="0">
                <a:latin typeface="Tahoma"/>
                <a:cs typeface="Tahoma"/>
              </a:rPr>
              <a:t>sentence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predicate</a:t>
            </a:r>
            <a:r>
              <a:rPr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400" spc="-82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40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40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40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40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40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400" i="1" spc="15" baseline="-11904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2400" spc="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sz="2400" spc="7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00" spc="-95" dirty="0">
                <a:latin typeface="Tahoma"/>
                <a:cs typeface="Tahoma"/>
              </a:rPr>
              <a:t>is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14" dirty="0">
                <a:latin typeface="Tahoma"/>
                <a:cs typeface="Tahoma"/>
              </a:rPr>
              <a:t>true</a:t>
            </a:r>
            <a:r>
              <a:rPr lang="en-US" sz="2400" spc="-114" dirty="0">
                <a:latin typeface="Tahoma"/>
                <a:cs typeface="Tahoma"/>
              </a:rPr>
              <a:t>:</a:t>
            </a:r>
          </a:p>
          <a:p>
            <a:pPr marL="12700" marR="1648460">
              <a:lnSpc>
                <a:spcPct val="101000"/>
              </a:lnSpc>
              <a:spcBef>
                <a:spcPts val="1535"/>
              </a:spcBef>
            </a:pPr>
            <a:r>
              <a:rPr lang="en-US" sz="2400" spc="-70" dirty="0">
                <a:latin typeface="Tahoma"/>
                <a:cs typeface="Tahoma"/>
              </a:rPr>
              <a:t>	</a:t>
            </a:r>
            <a:r>
              <a:rPr sz="2400" spc="-70" dirty="0" err="1">
                <a:latin typeface="Tahoma"/>
                <a:cs typeface="Tahoma"/>
              </a:rPr>
              <a:t>iff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25" dirty="0">
                <a:latin typeface="Tahoma"/>
                <a:cs typeface="Tahoma"/>
              </a:rPr>
              <a:t>the </a:t>
            </a:r>
            <a:r>
              <a:rPr sz="2400" spc="-114" dirty="0">
                <a:solidFill>
                  <a:srgbClr val="004B00"/>
                </a:solidFill>
                <a:latin typeface="Tahoma"/>
                <a:cs typeface="Tahoma"/>
              </a:rPr>
              <a:t>objects </a:t>
            </a:r>
            <a:r>
              <a:rPr sz="2400" spc="-140" dirty="0">
                <a:latin typeface="Tahoma"/>
                <a:cs typeface="Tahoma"/>
              </a:rPr>
              <a:t>referred </a:t>
            </a:r>
            <a:r>
              <a:rPr sz="2400" spc="-70" dirty="0">
                <a:latin typeface="Tahoma"/>
                <a:cs typeface="Tahoma"/>
              </a:rPr>
              <a:t>to </a:t>
            </a:r>
            <a:r>
              <a:rPr sz="2400" spc="-160" dirty="0">
                <a:latin typeface="Tahoma"/>
                <a:cs typeface="Tahoma"/>
              </a:rPr>
              <a:t>by </a:t>
            </a:r>
            <a:r>
              <a:rPr sz="240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400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</a:t>
            </a:r>
            <a:r>
              <a:rPr sz="240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 . ,</a:t>
            </a:r>
            <a:r>
              <a:rPr sz="2400" b="0" i="1" spc="-48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5" dirty="0" err="1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400" i="1" spc="7" baseline="-11904" dirty="0" err="1">
                <a:solidFill>
                  <a:srgbClr val="990099"/>
                </a:solidFill>
                <a:latin typeface="Arial"/>
                <a:cs typeface="Arial"/>
              </a:rPr>
              <a:t>n</a:t>
            </a:r>
            <a:endParaRPr lang="en-US" sz="2400" i="1" baseline="-11904" dirty="0">
              <a:solidFill>
                <a:srgbClr val="990099"/>
              </a:solidFill>
              <a:latin typeface="Arial"/>
              <a:cs typeface="Arial"/>
            </a:endParaRPr>
          </a:p>
          <a:p>
            <a:pPr marL="12700" marR="1648460">
              <a:lnSpc>
                <a:spcPct val="101000"/>
              </a:lnSpc>
              <a:spcBef>
                <a:spcPts val="1535"/>
              </a:spcBef>
            </a:pPr>
            <a:r>
              <a:rPr lang="en-US" sz="2400" spc="-165" dirty="0">
                <a:latin typeface="Tahoma"/>
                <a:cs typeface="Tahoma"/>
              </a:rPr>
              <a:t>	</a:t>
            </a:r>
            <a:r>
              <a:rPr sz="2400" spc="-165" dirty="0">
                <a:latin typeface="Tahoma"/>
                <a:cs typeface="Tahoma"/>
              </a:rPr>
              <a:t>are </a:t>
            </a:r>
            <a:r>
              <a:rPr sz="2400" spc="-85" dirty="0">
                <a:latin typeface="Tahoma"/>
                <a:cs typeface="Tahoma"/>
              </a:rPr>
              <a:t>in </a:t>
            </a:r>
            <a:r>
              <a:rPr sz="2400" spc="-125" dirty="0">
                <a:latin typeface="Tahoma"/>
                <a:cs typeface="Tahoma"/>
              </a:rPr>
              <a:t>the </a:t>
            </a:r>
            <a:r>
              <a:rPr sz="2400" spc="-95" dirty="0">
                <a:solidFill>
                  <a:srgbClr val="004B00"/>
                </a:solidFill>
                <a:latin typeface="Tahoma"/>
                <a:cs typeface="Tahoma"/>
              </a:rPr>
              <a:t>relation </a:t>
            </a:r>
            <a:r>
              <a:rPr sz="2400" spc="-140" dirty="0">
                <a:latin typeface="Tahoma"/>
                <a:cs typeface="Tahoma"/>
              </a:rPr>
              <a:t>referred </a:t>
            </a:r>
            <a:r>
              <a:rPr sz="2400" spc="-70" dirty="0">
                <a:latin typeface="Tahoma"/>
                <a:cs typeface="Tahoma"/>
              </a:rPr>
              <a:t>to </a:t>
            </a:r>
            <a:r>
              <a:rPr sz="2400" spc="-160" dirty="0">
                <a:latin typeface="Tahoma"/>
                <a:cs typeface="Tahoma"/>
              </a:rPr>
              <a:t>by</a:t>
            </a:r>
            <a:r>
              <a:rPr sz="2400" spc="-245" dirty="0">
                <a:latin typeface="Tahoma"/>
                <a:cs typeface="Tahoma"/>
              </a:rPr>
              <a:t> </a:t>
            </a:r>
            <a:r>
              <a:rPr sz="240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predicate</a:t>
            </a:r>
            <a:endParaRPr sz="2400" dirty="0">
              <a:latin typeface="Bookman Old Style"/>
              <a:cs typeface="Bookman Old Styl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6521A94-589F-4C7D-9F8C-2C38B1A38D8D}"/>
                  </a:ext>
                </a:extLst>
              </p14:cNvPr>
              <p14:cNvContentPartPr/>
              <p14:nvPr/>
            </p14:nvContentPartPr>
            <p14:xfrm>
              <a:off x="339120" y="2255040"/>
              <a:ext cx="6491160" cy="377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6521A94-589F-4C7D-9F8C-2C38B1A38D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760" y="2245680"/>
                <a:ext cx="6509880" cy="37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717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0DED-DB69-43FB-91D2-7503CE5A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0687-E6D0-4511-BBFE-306E9341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7147565" cy="2039539"/>
          </a:xfrm>
        </p:spPr>
        <p:txBody>
          <a:bodyPr/>
          <a:lstStyle/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r>
              <a:rPr lang="en-US" sz="2400" spc="-120" dirty="0">
                <a:latin typeface="Tahoma"/>
                <a:cs typeface="Tahoma"/>
              </a:rPr>
              <a:t>Consider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100" dirty="0">
                <a:latin typeface="Tahoma"/>
                <a:cs typeface="Tahoma"/>
              </a:rPr>
              <a:t>interpretation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25" dirty="0">
                <a:latin typeface="Tahoma"/>
                <a:cs typeface="Tahoma"/>
              </a:rPr>
              <a:t>which:</a:t>
            </a:r>
          </a:p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endParaRPr lang="en-US" sz="2400" spc="-125" dirty="0">
              <a:latin typeface="Tahoma"/>
              <a:cs typeface="Tahoma"/>
            </a:endParaRPr>
          </a:p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Richard </a:t>
            </a:r>
            <a:r>
              <a:rPr lang="en-US" sz="2400" spc="140" dirty="0">
                <a:latin typeface="Lucida Sans Unicode"/>
                <a:cs typeface="Lucida Sans Unicode"/>
              </a:rPr>
              <a:t>→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Richard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</a:t>
            </a:r>
            <a:r>
              <a:rPr lang="en-US" sz="2400" spc="-105" dirty="0">
                <a:solidFill>
                  <a:srgbClr val="004B00"/>
                </a:solidFill>
                <a:latin typeface="Tahoma"/>
                <a:cs typeface="Tahoma"/>
              </a:rPr>
              <a:t>Lionheart 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ohn </a:t>
            </a:r>
            <a:r>
              <a:rPr lang="en-US" sz="2400" spc="140" dirty="0">
                <a:latin typeface="Lucida Sans Unicode"/>
                <a:cs typeface="Lucida Sans Unicode"/>
              </a:rPr>
              <a:t>→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</a:t>
            </a:r>
            <a:r>
              <a:rPr lang="en-US" sz="2400" spc="-90" dirty="0">
                <a:solidFill>
                  <a:srgbClr val="004B00"/>
                </a:solidFill>
                <a:latin typeface="Tahoma"/>
                <a:cs typeface="Tahoma"/>
              </a:rPr>
              <a:t>evil </a:t>
            </a:r>
            <a:r>
              <a:rPr lang="en-US" sz="2400" spc="-50" dirty="0">
                <a:solidFill>
                  <a:srgbClr val="004B00"/>
                </a:solidFill>
                <a:latin typeface="Tahoma"/>
                <a:cs typeface="Tahoma"/>
              </a:rPr>
              <a:t>King</a:t>
            </a:r>
            <a:r>
              <a:rPr lang="en-US" sz="2400" spc="-18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John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Brother </a:t>
            </a:r>
            <a:r>
              <a:rPr lang="en-US" sz="2400" spc="140" dirty="0">
                <a:latin typeface="Lucida Sans Unicode"/>
                <a:cs typeface="Lucida Sans Unicode"/>
              </a:rPr>
              <a:t>→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brotherhood</a:t>
            </a:r>
            <a:r>
              <a:rPr lang="en-US" sz="2400" spc="10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relation</a:t>
            </a:r>
            <a:endParaRPr lang="en-US" sz="24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540"/>
              </a:spcBef>
            </a:pPr>
            <a:endParaRPr lang="en-US" sz="2400" spc="-12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540"/>
              </a:spcBef>
            </a:pPr>
            <a:r>
              <a:rPr lang="en-US" sz="2400" spc="-120" dirty="0">
                <a:latin typeface="Tahoma"/>
                <a:cs typeface="Tahoma"/>
              </a:rPr>
              <a:t>Under </a:t>
            </a:r>
            <a:r>
              <a:rPr lang="en-US" sz="2400" spc="-85" dirty="0">
                <a:latin typeface="Tahoma"/>
                <a:cs typeface="Tahoma"/>
              </a:rPr>
              <a:t>this </a:t>
            </a:r>
            <a:r>
              <a:rPr lang="en-US" sz="2400" spc="-100" dirty="0">
                <a:latin typeface="Tahoma"/>
                <a:cs typeface="Tahoma"/>
              </a:rPr>
              <a:t>interpretation,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Richard,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14" dirty="0">
                <a:latin typeface="Tahoma"/>
                <a:cs typeface="Tahoma"/>
              </a:rPr>
              <a:t>true </a:t>
            </a:r>
            <a:r>
              <a:rPr lang="en-US" sz="2400" spc="-95" dirty="0">
                <a:latin typeface="Tahoma"/>
                <a:cs typeface="Tahoma"/>
              </a:rPr>
              <a:t>just </a:t>
            </a:r>
            <a:r>
              <a:rPr lang="en-US" sz="2400" spc="-85" dirty="0">
                <a:latin typeface="Tahoma"/>
                <a:cs typeface="Tahoma"/>
              </a:rPr>
              <a:t>in the </a:t>
            </a:r>
            <a:r>
              <a:rPr lang="en-US" sz="2400" spc="-155" dirty="0">
                <a:latin typeface="Tahoma"/>
                <a:cs typeface="Tahoma"/>
              </a:rPr>
              <a:t>case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Richard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</a:t>
            </a:r>
            <a:r>
              <a:rPr lang="en-US" sz="2400" spc="-105" dirty="0">
                <a:solidFill>
                  <a:srgbClr val="004B00"/>
                </a:solidFill>
                <a:latin typeface="Tahoma"/>
                <a:cs typeface="Tahoma"/>
              </a:rPr>
              <a:t>Lionheart </a:t>
            </a:r>
            <a:r>
              <a:rPr lang="en-US" sz="2400" spc="-145" dirty="0">
                <a:latin typeface="Tahoma"/>
                <a:cs typeface="Tahoma"/>
              </a:rPr>
              <a:t>and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</a:t>
            </a:r>
            <a:r>
              <a:rPr lang="en-US" sz="2400" spc="-90" dirty="0">
                <a:solidFill>
                  <a:srgbClr val="004B00"/>
                </a:solidFill>
                <a:latin typeface="Tahoma"/>
                <a:cs typeface="Tahoma"/>
              </a:rPr>
              <a:t>evil </a:t>
            </a:r>
            <a:r>
              <a:rPr lang="en-US" sz="2400" spc="-50" dirty="0">
                <a:solidFill>
                  <a:srgbClr val="004B00"/>
                </a:solidFill>
                <a:latin typeface="Tahoma"/>
                <a:cs typeface="Tahoma"/>
              </a:rPr>
              <a:t>King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John </a:t>
            </a:r>
            <a:r>
              <a:rPr lang="en-US" sz="2400" spc="-165" dirty="0">
                <a:latin typeface="Tahoma"/>
                <a:cs typeface="Tahoma"/>
              </a:rPr>
              <a:t>are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brotherhood </a:t>
            </a:r>
            <a:r>
              <a:rPr lang="en-US" sz="2400" spc="-95" dirty="0">
                <a:solidFill>
                  <a:srgbClr val="004B00"/>
                </a:solidFill>
                <a:latin typeface="Tahoma"/>
                <a:cs typeface="Tahoma"/>
              </a:rPr>
              <a:t>relation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25" dirty="0">
                <a:latin typeface="Tahoma"/>
                <a:cs typeface="Tahoma"/>
              </a:rPr>
              <a:t>the</a:t>
            </a:r>
            <a:r>
              <a:rPr lang="en-US" sz="2400" spc="290" dirty="0">
                <a:latin typeface="Tahoma"/>
                <a:cs typeface="Tahoma"/>
              </a:rPr>
              <a:t> </a:t>
            </a:r>
            <a:r>
              <a:rPr lang="en-US" sz="2400" spc="-135" dirty="0">
                <a:latin typeface="Tahoma"/>
                <a:cs typeface="Tahoma"/>
              </a:rPr>
              <a:t>model</a:t>
            </a:r>
            <a:endParaRPr lang="en-US"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0A6932-B476-4862-8093-45A570EC1BEE}"/>
              </a:ext>
            </a:extLst>
          </p:cNvPr>
          <p:cNvGrpSpPr/>
          <p:nvPr/>
        </p:nvGrpSpPr>
        <p:grpSpPr>
          <a:xfrm>
            <a:off x="6096000" y="270164"/>
            <a:ext cx="5095009" cy="3259806"/>
            <a:chOff x="2665203" y="1374539"/>
            <a:chExt cx="7722943" cy="4856557"/>
          </a:xfrm>
        </p:grpSpPr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602DD359-F7FB-40FC-9A3F-695CB056734F}"/>
                </a:ext>
              </a:extLst>
            </p:cNvPr>
            <p:cNvSpPr/>
            <p:nvPr/>
          </p:nvSpPr>
          <p:spPr>
            <a:xfrm>
              <a:off x="2989979" y="1426571"/>
              <a:ext cx="6212041" cy="48045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F0D39F00-8DBF-4F8D-A89A-17C098A1DC54}"/>
                </a:ext>
              </a:extLst>
            </p:cNvPr>
            <p:cNvSpPr txBox="1"/>
            <p:nvPr/>
          </p:nvSpPr>
          <p:spPr>
            <a:xfrm>
              <a:off x="4084796" y="3787861"/>
              <a:ext cx="436245" cy="75753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00" b="1" spc="15" dirty="0">
                  <a:latin typeface="Times New Roman"/>
                  <a:cs typeface="Times New Roman"/>
                </a:rPr>
                <a:t>R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7403E414-D43F-47A8-94A0-ED266FC7DCE6}"/>
                </a:ext>
              </a:extLst>
            </p:cNvPr>
            <p:cNvSpPr txBox="1"/>
            <p:nvPr/>
          </p:nvSpPr>
          <p:spPr>
            <a:xfrm>
              <a:off x="7234587" y="3787861"/>
              <a:ext cx="309880" cy="75753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00" b="1" spc="10" dirty="0">
                  <a:latin typeface="Times New Roman"/>
                  <a:cs typeface="Times New Roman"/>
                </a:rPr>
                <a:t>J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DDD51A7C-2616-41F7-9204-B6201BD11C77}"/>
                </a:ext>
              </a:extLst>
            </p:cNvPr>
            <p:cNvSpPr txBox="1"/>
            <p:nvPr/>
          </p:nvSpPr>
          <p:spPr>
            <a:xfrm>
              <a:off x="6601201" y="4225487"/>
              <a:ext cx="153670" cy="297093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200" b="1" spc="5" dirty="0">
                  <a:latin typeface="Times New Roman"/>
                  <a:cs typeface="Times New Roman"/>
                </a:rPr>
                <a:t>$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9B711C3E-0F8A-4F3E-B476-F64A67C4A712}"/>
                </a:ext>
              </a:extLst>
            </p:cNvPr>
            <p:cNvSpPr txBox="1"/>
            <p:nvPr/>
          </p:nvSpPr>
          <p:spPr>
            <a:xfrm>
              <a:off x="5191056" y="4748253"/>
              <a:ext cx="84010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0" dirty="0">
                  <a:solidFill>
                    <a:srgbClr val="C00000"/>
                  </a:solidFill>
                  <a:latin typeface="Arial"/>
                  <a:cs typeface="Arial"/>
                </a:rPr>
                <a:t>left</a:t>
              </a:r>
              <a:r>
                <a:rPr sz="1200" b="1" spc="-50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1200" b="1" spc="15" dirty="0">
                  <a:solidFill>
                    <a:srgbClr val="C00000"/>
                  </a:solidFill>
                  <a:latin typeface="Arial"/>
                  <a:cs typeface="Arial"/>
                </a:rPr>
                <a:t>leg</a:t>
              </a:r>
              <a:endParaRPr sz="12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C9179014-1625-416C-80CC-ABF2592C220C}"/>
                </a:ext>
              </a:extLst>
            </p:cNvPr>
            <p:cNvSpPr txBox="1"/>
            <p:nvPr/>
          </p:nvSpPr>
          <p:spPr>
            <a:xfrm>
              <a:off x="8375408" y="4735024"/>
              <a:ext cx="84010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0" dirty="0">
                  <a:solidFill>
                    <a:srgbClr val="C00000"/>
                  </a:solidFill>
                  <a:latin typeface="Arial"/>
                  <a:cs typeface="Arial"/>
                </a:rPr>
                <a:t>left</a:t>
              </a:r>
              <a:r>
                <a:rPr sz="1200" b="1" spc="-50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1200" b="1" spc="15" dirty="0">
                  <a:solidFill>
                    <a:srgbClr val="C00000"/>
                  </a:solidFill>
                  <a:latin typeface="Arial"/>
                  <a:cs typeface="Arial"/>
                </a:rPr>
                <a:t>leg</a:t>
              </a:r>
              <a:endParaRPr sz="120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BFCA3BFE-92D0-47CD-93FE-935192701F52}"/>
                </a:ext>
              </a:extLst>
            </p:cNvPr>
            <p:cNvSpPr txBox="1"/>
            <p:nvPr/>
          </p:nvSpPr>
          <p:spPr>
            <a:xfrm>
              <a:off x="5287172" y="2468100"/>
              <a:ext cx="90995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5" dirty="0">
                  <a:latin typeface="Arial"/>
                  <a:cs typeface="Arial"/>
                </a:rPr>
                <a:t>brother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4031F166-0A53-4D83-A80E-F66DD52A2776}"/>
                </a:ext>
              </a:extLst>
            </p:cNvPr>
            <p:cNvSpPr txBox="1"/>
            <p:nvPr/>
          </p:nvSpPr>
          <p:spPr>
            <a:xfrm>
              <a:off x="5273942" y="3128473"/>
              <a:ext cx="90995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5" dirty="0">
                  <a:latin typeface="Arial"/>
                  <a:cs typeface="Arial"/>
                </a:rPr>
                <a:t>brother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5B7D60D7-563D-4252-81C8-D0F45132C59C}"/>
                </a:ext>
              </a:extLst>
            </p:cNvPr>
            <p:cNvSpPr txBox="1"/>
            <p:nvPr/>
          </p:nvSpPr>
          <p:spPr>
            <a:xfrm>
              <a:off x="2665203" y="2555992"/>
              <a:ext cx="868044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person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4A36D580-CD1B-4069-9730-9BA184F7CFF0}"/>
                </a:ext>
              </a:extLst>
            </p:cNvPr>
            <p:cNvSpPr txBox="1"/>
            <p:nvPr/>
          </p:nvSpPr>
          <p:spPr>
            <a:xfrm>
              <a:off x="7461156" y="2313248"/>
              <a:ext cx="2926990" cy="890321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on</a:t>
              </a:r>
              <a:r>
                <a:rPr sz="1200" b="1" dirty="0">
                  <a:solidFill>
                    <a:schemeClr val="accent1"/>
                  </a:solidFill>
                  <a:latin typeface="Arial"/>
                  <a:cs typeface="Arial"/>
                </a:rPr>
                <a:t> </a:t>
              </a: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head</a:t>
              </a:r>
              <a:endParaRPr lang="en-US" sz="1200" dirty="0">
                <a:solidFill>
                  <a:schemeClr val="accent1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endParaRPr lang="en-US" sz="1200" b="1" spc="15" dirty="0">
                <a:solidFill>
                  <a:schemeClr val="accent1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lang="en-US" sz="1200" b="1" spc="15" dirty="0">
                  <a:solidFill>
                    <a:schemeClr val="accent1"/>
                  </a:solidFill>
                  <a:latin typeface="Arial"/>
                  <a:cs typeface="Arial"/>
                </a:rPr>
                <a:t>              </a:t>
              </a:r>
              <a:r>
                <a:rPr sz="1200" b="1" spc="15" dirty="0">
                  <a:solidFill>
                    <a:schemeClr val="accent1"/>
                  </a:solidFill>
                  <a:latin typeface="Arial"/>
                  <a:cs typeface="Arial"/>
                </a:rPr>
                <a:t>person  </a:t>
              </a: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king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886037E7-2566-4584-A673-5BE5FE63A27D}"/>
                </a:ext>
              </a:extLst>
            </p:cNvPr>
            <p:cNvSpPr txBox="1"/>
            <p:nvPr/>
          </p:nvSpPr>
          <p:spPr>
            <a:xfrm>
              <a:off x="7848326" y="1374539"/>
              <a:ext cx="769621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crown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E082C3-6507-4111-990A-F2B46FD26D1B}"/>
                  </a:ext>
                </a:extLst>
              </p14:cNvPr>
              <p14:cNvContentPartPr/>
              <p14:nvPr/>
            </p14:nvContentPartPr>
            <p14:xfrm>
              <a:off x="391320" y="2034720"/>
              <a:ext cx="6591600" cy="303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E082C3-6507-4111-990A-F2B46FD26D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960" y="2025360"/>
                <a:ext cx="6610320" cy="30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3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7EAC-A642-4ECF-8AEB-611E9A9E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CD7D-AFC9-4BED-87D6-6C8F6ED4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8" y="1113178"/>
            <a:ext cx="11286115" cy="203953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95755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pc="-55" dirty="0">
                <a:solidFill>
                  <a:srgbClr val="990099"/>
                </a:solidFill>
                <a:latin typeface="Lucida Sans Unicode"/>
                <a:cs typeface="Lucida Sans Unicode"/>
              </a:rPr>
              <a:t>(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variables</a:t>
            </a:r>
            <a:r>
              <a:rPr lang="en-US" spc="-55" dirty="0">
                <a:solidFill>
                  <a:srgbClr val="990099"/>
                </a:solidFill>
                <a:latin typeface="Lucida Sans Unicode"/>
                <a:cs typeface="Lucida Sans Unicode"/>
              </a:rPr>
              <a:t>)    </a:t>
            </a:r>
            <a:r>
              <a:rPr lang="en-US" spc="-65" dirty="0">
                <a:solidFill>
                  <a:srgbClr val="990099"/>
                </a:solidFill>
                <a:latin typeface="Lucida Sans Unicode"/>
                <a:cs typeface="Lucida Sans Unicode"/>
              </a:rPr>
              <a:t>(</a:t>
            </a:r>
            <a:r>
              <a:rPr lang="en-US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sentence</a:t>
            </a:r>
            <a:r>
              <a:rPr lang="en-US" spc="-65" dirty="0">
                <a:solidFill>
                  <a:srgbClr val="990099"/>
                </a:solidFill>
                <a:latin typeface="Lucida Sans Unicode"/>
                <a:cs typeface="Lucida Sans Unicode"/>
              </a:rPr>
              <a:t>)</a:t>
            </a:r>
            <a:endParaRPr lang="en-US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-140" dirty="0">
                <a:latin typeface="Tahoma"/>
                <a:cs typeface="Tahoma"/>
              </a:rPr>
              <a:t>Everyone </a:t>
            </a:r>
            <a:r>
              <a:rPr lang="en-US" spc="-65" dirty="0">
                <a:latin typeface="Tahoma"/>
                <a:cs typeface="Tahoma"/>
              </a:rPr>
              <a:t>at </a:t>
            </a:r>
            <a:r>
              <a:rPr lang="en-US" spc="-114" dirty="0">
                <a:latin typeface="Tahoma"/>
                <a:cs typeface="Tahoma"/>
              </a:rPr>
              <a:t>the banquet </a:t>
            </a:r>
            <a:r>
              <a:rPr lang="en-US" spc="-95" dirty="0">
                <a:latin typeface="Tahoma"/>
                <a:cs typeface="Tahoma"/>
              </a:rPr>
              <a:t>is</a:t>
            </a:r>
            <a:r>
              <a:rPr lang="en-US" spc="310" dirty="0">
                <a:latin typeface="Tahoma"/>
                <a:cs typeface="Tahoma"/>
              </a:rPr>
              <a:t> </a:t>
            </a:r>
            <a:r>
              <a:rPr lang="en-US" spc="-140" dirty="0">
                <a:latin typeface="Tahoma"/>
                <a:cs typeface="Tahoma"/>
              </a:rPr>
              <a:t>hungry: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93395" algn="l"/>
                <a:tab pos="2402840" algn="l"/>
                <a:tab pos="2795905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    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Banquet</a:t>
            </a:r>
            <a:r>
              <a:rPr lang="en-US" spc="-50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Hungry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93395" algn="l"/>
                <a:tab pos="2402840" algn="l"/>
                <a:tab pos="2795905" algn="l"/>
              </a:tabLst>
            </a:pPr>
            <a:endParaRPr lang="en-US" sz="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493395" algn="l"/>
                <a:tab pos="941705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  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14" dirty="0">
                <a:latin typeface="Tahoma"/>
                <a:cs typeface="Tahoma"/>
              </a:rPr>
              <a:t>true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45" dirty="0">
                <a:latin typeface="Tahoma"/>
                <a:cs typeface="Tahoma"/>
              </a:rPr>
              <a:t>a </a:t>
            </a:r>
            <a:r>
              <a:rPr lang="en-US" spc="-135" dirty="0">
                <a:latin typeface="Tahoma"/>
                <a:cs typeface="Tahoma"/>
              </a:rPr>
              <a:t>model </a:t>
            </a:r>
            <a:r>
              <a:rPr lang="en-US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 </a:t>
            </a:r>
            <a:r>
              <a:rPr lang="en-US" spc="-70" dirty="0" err="1">
                <a:latin typeface="Tahoma"/>
                <a:cs typeface="Tahoma"/>
              </a:rPr>
              <a:t>iff</a:t>
            </a:r>
            <a:r>
              <a:rPr lang="en-US" spc="-70" dirty="0">
                <a:latin typeface="Tahoma"/>
                <a:cs typeface="Tahoma"/>
              </a:rPr>
              <a:t> 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14" dirty="0">
                <a:latin typeface="Tahoma"/>
                <a:cs typeface="Tahoma"/>
              </a:rPr>
              <a:t>true </a:t>
            </a:r>
            <a:r>
              <a:rPr lang="en-US" spc="-95" dirty="0">
                <a:latin typeface="Tahoma"/>
                <a:cs typeface="Tahoma"/>
              </a:rPr>
              <a:t>with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i="1" spc="2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-125" dirty="0">
                <a:latin typeface="Tahoma"/>
                <a:cs typeface="Tahoma"/>
              </a:rPr>
              <a:t>being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25" dirty="0">
                <a:solidFill>
                  <a:srgbClr val="7E0000"/>
                </a:solidFill>
                <a:latin typeface="Century"/>
                <a:cs typeface="Century"/>
              </a:rPr>
              <a:t>each </a:t>
            </a:r>
            <a:r>
              <a:rPr lang="en-US" spc="-120" dirty="0">
                <a:latin typeface="Tahoma"/>
                <a:cs typeface="Tahoma"/>
              </a:rPr>
              <a:t>possible </a:t>
            </a:r>
            <a:r>
              <a:rPr lang="en-US" spc="-105" dirty="0">
                <a:latin typeface="Tahoma"/>
                <a:cs typeface="Tahoma"/>
              </a:rPr>
              <a:t>object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25" dirty="0">
                <a:latin typeface="Tahoma"/>
                <a:cs typeface="Tahoma"/>
              </a:rPr>
              <a:t>the</a:t>
            </a:r>
            <a:r>
              <a:rPr lang="en-US" spc="-114" dirty="0">
                <a:latin typeface="Tahoma"/>
                <a:cs typeface="Tahoma"/>
              </a:rPr>
              <a:t> </a:t>
            </a:r>
            <a:r>
              <a:rPr lang="en-US" spc="-135" dirty="0">
                <a:latin typeface="Tahoma"/>
                <a:cs typeface="Tahoma"/>
              </a:rPr>
              <a:t>model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endParaRPr lang="en-US" sz="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85" dirty="0">
                <a:solidFill>
                  <a:srgbClr val="7E0000"/>
                </a:solidFill>
                <a:latin typeface="Century"/>
                <a:cs typeface="Century"/>
              </a:rPr>
              <a:t>Roughly</a:t>
            </a:r>
            <a:r>
              <a:rPr lang="en-US" spc="10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US" spc="-125" dirty="0">
                <a:latin typeface="Tahoma"/>
                <a:cs typeface="Tahoma"/>
              </a:rPr>
              <a:t>speaking,</a:t>
            </a:r>
            <a:r>
              <a:rPr lang="en-US" spc="15" dirty="0">
                <a:latin typeface="Tahoma"/>
                <a:cs typeface="Tahoma"/>
              </a:rPr>
              <a:t> </a:t>
            </a:r>
            <a:r>
              <a:rPr lang="en-US" spc="-114" dirty="0">
                <a:latin typeface="Tahoma"/>
                <a:cs typeface="Tahoma"/>
              </a:rPr>
              <a:t>equivalent</a:t>
            </a:r>
            <a:r>
              <a:rPr lang="en-US" spc="-5" dirty="0">
                <a:latin typeface="Tahoma"/>
                <a:cs typeface="Tahoma"/>
              </a:rPr>
              <a:t> </a:t>
            </a:r>
            <a:r>
              <a:rPr lang="en-US" spc="-70" dirty="0">
                <a:latin typeface="Tahoma"/>
                <a:cs typeface="Tahoma"/>
              </a:rPr>
              <a:t>to</a:t>
            </a:r>
            <a:r>
              <a:rPr lang="en-US" spc="20" dirty="0">
                <a:latin typeface="Tahoma"/>
                <a:cs typeface="Tahoma"/>
              </a:rPr>
              <a:t> </a:t>
            </a:r>
            <a:r>
              <a:rPr lang="en-US" spc="-125" dirty="0">
                <a:latin typeface="Tahoma"/>
                <a:cs typeface="Tahoma"/>
              </a:rPr>
              <a:t>the</a:t>
            </a:r>
            <a:r>
              <a:rPr lang="en-US" spc="20" dirty="0">
                <a:latin typeface="Tahoma"/>
                <a:cs typeface="Tahoma"/>
              </a:rPr>
              <a:t> </a:t>
            </a:r>
            <a:r>
              <a:rPr lang="en-US" spc="-100" dirty="0">
                <a:solidFill>
                  <a:srgbClr val="004B00"/>
                </a:solidFill>
                <a:latin typeface="Tahoma"/>
                <a:cs typeface="Tahoma"/>
              </a:rPr>
              <a:t>conjunction</a:t>
            </a:r>
            <a:r>
              <a:rPr lang="en-US" spc="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pc="-105" dirty="0">
                <a:latin typeface="Tahoma"/>
                <a:cs typeface="Tahoma"/>
              </a:rPr>
              <a:t>of</a:t>
            </a:r>
            <a:r>
              <a:rPr lang="en-US" spc="15" dirty="0">
                <a:latin typeface="Tahoma"/>
                <a:cs typeface="Tahoma"/>
              </a:rPr>
              <a:t> </a:t>
            </a:r>
            <a:r>
              <a:rPr lang="en-US" spc="-95" dirty="0">
                <a:solidFill>
                  <a:srgbClr val="004B00"/>
                </a:solidFill>
                <a:latin typeface="Tahoma"/>
                <a:cs typeface="Tahoma"/>
              </a:rPr>
              <a:t>instantiations</a:t>
            </a:r>
            <a:r>
              <a:rPr lang="en-US" spc="6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pc="-105" dirty="0">
                <a:latin typeface="Tahoma"/>
                <a:cs typeface="Tahoma"/>
              </a:rPr>
              <a:t>of</a:t>
            </a:r>
            <a:r>
              <a:rPr lang="en-US" spc="15" dirty="0">
                <a:latin typeface="Tahoma"/>
                <a:cs typeface="Tahoma"/>
              </a:rPr>
              <a:t> 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endParaRPr lang="en-US" dirty="0">
              <a:latin typeface="Bookman Old Style"/>
              <a:cs typeface="Bookman Old Style"/>
            </a:endParaRPr>
          </a:p>
          <a:p>
            <a:pPr marL="693420">
              <a:lnSpc>
                <a:spcPct val="100000"/>
              </a:lnSpc>
              <a:spcBef>
                <a:spcPts val="1310"/>
              </a:spcBef>
              <a:tabLst>
                <a:tab pos="3750945" algn="l"/>
                <a:tab pos="4144010" algn="l"/>
              </a:tabLst>
            </a:pPr>
            <a:r>
              <a:rPr lang="en-US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35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9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Banquet</a:t>
            </a:r>
            <a:r>
              <a:rPr lang="en-US" spc="-50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 Hungry</a:t>
            </a:r>
            <a:r>
              <a:rPr lang="en-US" spc="2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20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7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dirty="0">
              <a:latin typeface="Century Gothic"/>
              <a:cs typeface="Century Gothic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  <a:tabLst>
                <a:tab pos="3483610" algn="l"/>
                <a:tab pos="3876675" algn="l"/>
              </a:tabLst>
            </a:pP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pc="-3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Richard,</a:t>
            </a:r>
            <a:r>
              <a:rPr lang="en-US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Banquet</a:t>
            </a:r>
            <a:r>
              <a:rPr lang="en-US" spc="-50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 Hungry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dirty="0">
              <a:latin typeface="Century Gothic"/>
              <a:cs typeface="Century Gothic"/>
            </a:endParaRPr>
          </a:p>
          <a:p>
            <a:pPr marL="391795">
              <a:lnSpc>
                <a:spcPct val="100000"/>
              </a:lnSpc>
              <a:spcBef>
                <a:spcPts val="25"/>
              </a:spcBef>
              <a:tabLst>
                <a:tab pos="3596640" algn="l"/>
                <a:tab pos="3989704" algn="l"/>
              </a:tabLst>
            </a:pP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pc="-3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pc="-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-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Banquet</a:t>
            </a:r>
            <a:r>
              <a:rPr lang="en-US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Banquet</a:t>
            </a:r>
            <a:r>
              <a:rPr lang="en-US" spc="-50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 Hungry</a:t>
            </a:r>
            <a:r>
              <a:rPr lang="en-US" spc="-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Banquet</a:t>
            </a:r>
            <a:r>
              <a:rPr lang="en-US" spc="-3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dirty="0">
              <a:latin typeface="Century Gothic"/>
              <a:cs typeface="Century Gothic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</a:pP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</a:t>
            </a:r>
            <a:r>
              <a:rPr lang="en-US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lang="en-US" dirty="0">
              <a:latin typeface="Bookman Old Style"/>
              <a:cs typeface="Bookman Old Style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DBBBC8-A9E5-4C36-AACF-A778170FE74D}"/>
                  </a:ext>
                </a:extLst>
              </p14:cNvPr>
              <p14:cNvContentPartPr/>
              <p14:nvPr/>
            </p14:nvContentPartPr>
            <p14:xfrm>
              <a:off x="3980160" y="2117160"/>
              <a:ext cx="7579800" cy="378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DBBBC8-A9E5-4C36-AACF-A778170FE7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0800" y="2107800"/>
                <a:ext cx="7598520" cy="38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0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7EAC-A642-4ECF-8AEB-611E9A9E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CD7D-AFC9-4BED-87D6-6C8F6ED43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76655" algn="l"/>
                <a:tab pos="1651635" algn="l"/>
              </a:tabLst>
            </a:pPr>
            <a:r>
              <a:rPr lang="en-US" spc="-100" dirty="0">
                <a:latin typeface="Tahoma"/>
                <a:cs typeface="Tahoma"/>
              </a:rPr>
              <a:t>Common mistake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76655" algn="l"/>
                <a:tab pos="1651635" algn="l"/>
              </a:tabLst>
            </a:pPr>
            <a:endParaRPr lang="en-US" spc="-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76655" algn="l"/>
                <a:tab pos="1651635" algn="l"/>
              </a:tabLst>
            </a:pPr>
            <a:r>
              <a:rPr lang="en-US" spc="-100" dirty="0">
                <a:latin typeface="Tahoma"/>
                <a:cs typeface="Tahoma"/>
              </a:rPr>
              <a:t>Typically,	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25" dirty="0">
                <a:latin typeface="Tahoma"/>
                <a:cs typeface="Tahoma"/>
              </a:rPr>
              <a:t>the main </a:t>
            </a:r>
            <a:r>
              <a:rPr lang="en-US" spc="-114" dirty="0">
                <a:latin typeface="Tahoma"/>
                <a:cs typeface="Tahoma"/>
              </a:rPr>
              <a:t>connective </a:t>
            </a:r>
            <a:r>
              <a:rPr lang="en-US" spc="-95" dirty="0">
                <a:latin typeface="Tahoma"/>
                <a:cs typeface="Tahoma"/>
              </a:rPr>
              <a:t>with</a:t>
            </a:r>
            <a:r>
              <a:rPr lang="en-US" spc="-45" dirty="0">
                <a:latin typeface="Tahoma"/>
                <a:cs typeface="Tahoma"/>
              </a:rPr>
              <a:t> </a:t>
            </a: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endParaRPr lang="en-US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-140" dirty="0">
                <a:latin typeface="Tahoma"/>
                <a:cs typeface="Tahoma"/>
              </a:rPr>
              <a:t>Common </a:t>
            </a:r>
            <a:r>
              <a:rPr lang="en-US" spc="-130" dirty="0">
                <a:latin typeface="Tahoma"/>
                <a:cs typeface="Tahoma"/>
              </a:rPr>
              <a:t>mistake:  using 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 </a:t>
            </a:r>
            <a:r>
              <a:rPr lang="en-US" spc="-160" dirty="0">
                <a:latin typeface="Tahoma"/>
                <a:cs typeface="Tahoma"/>
              </a:rPr>
              <a:t>as </a:t>
            </a:r>
            <a:r>
              <a:rPr lang="en-US" spc="-125" dirty="0">
                <a:latin typeface="Tahoma"/>
                <a:cs typeface="Tahoma"/>
              </a:rPr>
              <a:t>the main </a:t>
            </a:r>
            <a:r>
              <a:rPr lang="en-US" spc="-114" dirty="0">
                <a:latin typeface="Tahoma"/>
                <a:cs typeface="Tahoma"/>
              </a:rPr>
              <a:t>connective </a:t>
            </a:r>
            <a:r>
              <a:rPr lang="en-US" spc="-95" dirty="0">
                <a:latin typeface="Tahoma"/>
                <a:cs typeface="Tahoma"/>
              </a:rPr>
              <a:t>with</a:t>
            </a:r>
            <a:r>
              <a:rPr lang="en-US" spc="-420" dirty="0">
                <a:latin typeface="Tahoma"/>
                <a:cs typeface="Tahoma"/>
              </a:rPr>
              <a:t>  </a:t>
            </a:r>
            <a:r>
              <a:rPr lang="en-US" spc="-43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430" dirty="0">
                <a:latin typeface="Tahoma"/>
                <a:cs typeface="Tahoma"/>
              </a:rPr>
              <a:t>:</a:t>
            </a:r>
            <a:endParaRPr lang="en-US" dirty="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  <a:tabLst>
                <a:tab pos="808990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x,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Banquet</a:t>
            </a:r>
            <a:r>
              <a:rPr lang="en-US" spc="-5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34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Hungry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-180" dirty="0">
                <a:latin typeface="Tahoma"/>
                <a:cs typeface="Tahoma"/>
              </a:rPr>
              <a:t>means </a:t>
            </a:r>
            <a:r>
              <a:rPr lang="en-US" spc="-110" dirty="0">
                <a:latin typeface="Tahoma"/>
                <a:cs typeface="Tahoma"/>
              </a:rPr>
              <a:t>“Everyone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65" dirty="0">
                <a:latin typeface="Tahoma"/>
                <a:cs typeface="Tahoma"/>
              </a:rPr>
              <a:t>at </a:t>
            </a:r>
            <a:r>
              <a:rPr lang="en-US" spc="-114" dirty="0">
                <a:latin typeface="Tahoma"/>
                <a:cs typeface="Tahoma"/>
              </a:rPr>
              <a:t>the banquet </a:t>
            </a:r>
            <a:r>
              <a:rPr lang="en-US" spc="-145" dirty="0">
                <a:latin typeface="Tahoma"/>
                <a:cs typeface="Tahoma"/>
              </a:rPr>
              <a:t>and </a:t>
            </a:r>
            <a:r>
              <a:rPr lang="en-US" spc="-170" dirty="0">
                <a:latin typeface="Tahoma"/>
                <a:cs typeface="Tahoma"/>
              </a:rPr>
              <a:t>everyone </a:t>
            </a:r>
            <a:r>
              <a:rPr lang="en-US" spc="-95" dirty="0">
                <a:latin typeface="Tahoma"/>
                <a:cs typeface="Tahoma"/>
              </a:rPr>
              <a:t>is</a:t>
            </a:r>
            <a:r>
              <a:rPr lang="en-US" spc="-85" dirty="0">
                <a:latin typeface="Tahoma"/>
                <a:cs typeface="Tahoma"/>
              </a:rPr>
              <a:t> </a:t>
            </a:r>
            <a:r>
              <a:rPr lang="en-US" spc="-80" dirty="0">
                <a:latin typeface="Tahoma"/>
                <a:cs typeface="Tahoma"/>
              </a:rPr>
              <a:t>hungry”</a:t>
            </a:r>
            <a:endParaRPr lang="en-US" dirty="0">
              <a:latin typeface="Tahoma"/>
              <a:cs typeface="Tahoma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35CC9D-20D5-48C4-911B-701A3655C71B}"/>
                  </a:ext>
                </a:extLst>
              </p14:cNvPr>
              <p14:cNvContentPartPr/>
              <p14:nvPr/>
            </p14:nvContentPartPr>
            <p14:xfrm>
              <a:off x="1785600" y="4346640"/>
              <a:ext cx="7511040" cy="15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35CC9D-20D5-48C4-911B-701A3655C7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6240" y="4337280"/>
                <a:ext cx="7529760" cy="1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669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FC79-5B3C-43A4-A015-5000D9B2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F38C-F290-4DBC-873F-EC5F361E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294280" cy="203953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95755" algn="l"/>
              </a:tabLst>
            </a:pPr>
            <a:r>
              <a:rPr lang="en-US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pc="-3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pc="-55" dirty="0">
                <a:solidFill>
                  <a:srgbClr val="990099"/>
                </a:solidFill>
                <a:latin typeface="Lucida Sans Unicode"/>
                <a:cs typeface="Lucida Sans Unicode"/>
              </a:rPr>
              <a:t>(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variables</a:t>
            </a:r>
            <a:r>
              <a:rPr lang="en-US" spc="-55" dirty="0">
                <a:solidFill>
                  <a:srgbClr val="990099"/>
                </a:solidFill>
                <a:latin typeface="Lucida Sans Unicode"/>
                <a:cs typeface="Lucida Sans Unicode"/>
              </a:rPr>
              <a:t>)	</a:t>
            </a:r>
            <a:r>
              <a:rPr lang="en-US" spc="-65" dirty="0">
                <a:solidFill>
                  <a:srgbClr val="990099"/>
                </a:solidFill>
                <a:latin typeface="Lucida Sans Unicode"/>
                <a:cs typeface="Lucida Sans Unicode"/>
              </a:rPr>
              <a:t>(</a:t>
            </a:r>
            <a:r>
              <a:rPr lang="en-US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sentence</a:t>
            </a:r>
            <a:r>
              <a:rPr lang="en-US" spc="-65" dirty="0">
                <a:solidFill>
                  <a:srgbClr val="990099"/>
                </a:solidFill>
                <a:latin typeface="Lucida Sans Unicode"/>
                <a:cs typeface="Lucida Sans Unicode"/>
              </a:rPr>
              <a:t>)</a:t>
            </a:r>
            <a:endParaRPr lang="en-US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-160" dirty="0">
                <a:latin typeface="Tahoma"/>
                <a:cs typeface="Tahoma"/>
              </a:rPr>
              <a:t>Someone </a:t>
            </a:r>
            <a:r>
              <a:rPr lang="en-US" spc="-65" dirty="0">
                <a:latin typeface="Tahoma"/>
                <a:cs typeface="Tahoma"/>
              </a:rPr>
              <a:t>at </a:t>
            </a:r>
            <a:r>
              <a:rPr lang="en-US" spc="-105" dirty="0">
                <a:latin typeface="Tahoma"/>
                <a:cs typeface="Tahoma"/>
              </a:rPr>
              <a:t>the tournament </a:t>
            </a:r>
            <a:r>
              <a:rPr lang="en-US" spc="-95" dirty="0">
                <a:latin typeface="Tahoma"/>
                <a:cs typeface="Tahoma"/>
              </a:rPr>
              <a:t>is</a:t>
            </a:r>
            <a:r>
              <a:rPr lang="en-US" spc="-135" dirty="0">
                <a:latin typeface="Tahoma"/>
                <a:cs typeface="Tahoma"/>
              </a:rPr>
              <a:t> </a:t>
            </a:r>
            <a:r>
              <a:rPr lang="en-US" spc="-140" dirty="0">
                <a:latin typeface="Tahoma"/>
                <a:cs typeface="Tahoma"/>
              </a:rPr>
              <a:t>hungry: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93395" algn="l"/>
              </a:tabLst>
            </a:pPr>
            <a:r>
              <a:rPr lang="en-US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Tournament</a:t>
            </a:r>
            <a:r>
              <a:rPr lang="en-US" spc="-7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13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Hungry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493395" algn="l"/>
                <a:tab pos="941705" algn="l"/>
              </a:tabLst>
            </a:pPr>
            <a:r>
              <a:rPr lang="en-US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	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14" dirty="0">
                <a:latin typeface="Tahoma"/>
                <a:cs typeface="Tahoma"/>
              </a:rPr>
              <a:t>true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45" dirty="0">
                <a:latin typeface="Tahoma"/>
                <a:cs typeface="Tahoma"/>
              </a:rPr>
              <a:t>a </a:t>
            </a:r>
            <a:r>
              <a:rPr lang="en-US" spc="-135" dirty="0">
                <a:latin typeface="Tahoma"/>
                <a:cs typeface="Tahoma"/>
              </a:rPr>
              <a:t>model </a:t>
            </a:r>
            <a:r>
              <a:rPr lang="en-US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 </a:t>
            </a:r>
            <a:r>
              <a:rPr lang="en-US" spc="-70" dirty="0" err="1">
                <a:latin typeface="Tahoma"/>
                <a:cs typeface="Tahoma"/>
              </a:rPr>
              <a:t>iff</a:t>
            </a:r>
            <a:r>
              <a:rPr lang="en-US" spc="-70" dirty="0">
                <a:latin typeface="Tahoma"/>
                <a:cs typeface="Tahoma"/>
              </a:rPr>
              <a:t> 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14" dirty="0">
                <a:latin typeface="Tahoma"/>
                <a:cs typeface="Tahoma"/>
              </a:rPr>
              <a:t>true </a:t>
            </a:r>
            <a:r>
              <a:rPr lang="en-US" spc="-95" dirty="0">
                <a:latin typeface="Tahoma"/>
                <a:cs typeface="Tahoma"/>
              </a:rPr>
              <a:t>with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i="1" spc="2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-125" dirty="0">
                <a:latin typeface="Tahoma"/>
                <a:cs typeface="Tahoma"/>
              </a:rPr>
              <a:t>being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55" dirty="0">
                <a:solidFill>
                  <a:srgbClr val="7E0000"/>
                </a:solidFill>
                <a:latin typeface="Century"/>
                <a:cs typeface="Century"/>
              </a:rPr>
              <a:t>some </a:t>
            </a:r>
            <a:r>
              <a:rPr lang="en-US" spc="-120" dirty="0">
                <a:latin typeface="Tahoma"/>
                <a:cs typeface="Tahoma"/>
              </a:rPr>
              <a:t>possible </a:t>
            </a:r>
            <a:r>
              <a:rPr lang="en-US" spc="-105" dirty="0">
                <a:latin typeface="Tahoma"/>
                <a:cs typeface="Tahoma"/>
              </a:rPr>
              <a:t>object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25" dirty="0">
                <a:latin typeface="Tahoma"/>
                <a:cs typeface="Tahoma"/>
              </a:rPr>
              <a:t>the</a:t>
            </a:r>
            <a:r>
              <a:rPr lang="en-US" spc="380" dirty="0">
                <a:latin typeface="Tahoma"/>
                <a:cs typeface="Tahoma"/>
              </a:rPr>
              <a:t> </a:t>
            </a:r>
            <a:r>
              <a:rPr lang="en-US" spc="-135" dirty="0">
                <a:latin typeface="Tahoma"/>
                <a:cs typeface="Tahoma"/>
              </a:rPr>
              <a:t>model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85" dirty="0">
                <a:solidFill>
                  <a:srgbClr val="7E0000"/>
                </a:solidFill>
                <a:latin typeface="Century"/>
                <a:cs typeface="Century"/>
              </a:rPr>
              <a:t>Roughly </a:t>
            </a:r>
            <a:r>
              <a:rPr lang="en-US" spc="-125" dirty="0">
                <a:latin typeface="Tahoma"/>
                <a:cs typeface="Tahoma"/>
              </a:rPr>
              <a:t>speaking, </a:t>
            </a:r>
            <a:r>
              <a:rPr lang="en-US" spc="-114" dirty="0">
                <a:latin typeface="Tahoma"/>
                <a:cs typeface="Tahoma"/>
              </a:rPr>
              <a:t>equivalent </a:t>
            </a:r>
            <a:r>
              <a:rPr lang="en-US" spc="-70" dirty="0">
                <a:latin typeface="Tahoma"/>
                <a:cs typeface="Tahoma"/>
              </a:rPr>
              <a:t>to </a:t>
            </a:r>
            <a:r>
              <a:rPr lang="en-US" spc="-125" dirty="0">
                <a:latin typeface="Tahoma"/>
                <a:cs typeface="Tahoma"/>
              </a:rPr>
              <a:t>the </a:t>
            </a:r>
            <a:r>
              <a:rPr lang="en-US" spc="-100" dirty="0">
                <a:solidFill>
                  <a:srgbClr val="004B00"/>
                </a:solidFill>
                <a:latin typeface="Tahoma"/>
                <a:cs typeface="Tahoma"/>
              </a:rPr>
              <a:t>disjunction </a:t>
            </a:r>
            <a:r>
              <a:rPr lang="en-US" spc="-105" dirty="0">
                <a:latin typeface="Tahoma"/>
                <a:cs typeface="Tahoma"/>
              </a:rPr>
              <a:t>of </a:t>
            </a:r>
            <a:r>
              <a:rPr lang="en-US" spc="-95" dirty="0">
                <a:solidFill>
                  <a:srgbClr val="004B00"/>
                </a:solidFill>
                <a:latin typeface="Tahoma"/>
                <a:cs typeface="Tahoma"/>
              </a:rPr>
              <a:t>instantiations </a:t>
            </a:r>
            <a:r>
              <a:rPr lang="en-US" spc="-105" dirty="0">
                <a:latin typeface="Tahoma"/>
                <a:cs typeface="Tahoma"/>
              </a:rPr>
              <a:t>of</a:t>
            </a:r>
            <a:r>
              <a:rPr lang="en-US" spc="400" dirty="0">
                <a:latin typeface="Tahoma"/>
                <a:cs typeface="Tahoma"/>
              </a:rPr>
              <a:t> 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endParaRPr lang="en-US" dirty="0">
              <a:latin typeface="Bookman Old Style"/>
              <a:cs typeface="Bookman Old Style"/>
            </a:endParaRPr>
          </a:p>
          <a:p>
            <a:pPr marL="693420">
              <a:lnSpc>
                <a:spcPct val="100000"/>
              </a:lnSpc>
              <a:spcBef>
                <a:spcPts val="1310"/>
              </a:spcBef>
            </a:pPr>
            <a:r>
              <a:rPr lang="en-US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35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9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Tournament</a:t>
            </a:r>
            <a:r>
              <a:rPr lang="en-US" spc="-7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12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Hungry</a:t>
            </a:r>
            <a:r>
              <a:rPr lang="en-US" spc="2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20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7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dirty="0">
              <a:latin typeface="Century Gothic"/>
              <a:cs typeface="Century Gothic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</a:pP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 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Richard, </a:t>
            </a:r>
            <a:r>
              <a:rPr lang="en-US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Tournament</a:t>
            </a:r>
            <a:r>
              <a:rPr lang="en-US" spc="-7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Hungry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dirty="0">
              <a:latin typeface="Century Gothic"/>
              <a:cs typeface="Century Gothic"/>
            </a:endParaRPr>
          </a:p>
          <a:p>
            <a:pPr marL="391795">
              <a:lnSpc>
                <a:spcPct val="100000"/>
              </a:lnSpc>
              <a:spcBef>
                <a:spcPts val="25"/>
              </a:spcBef>
            </a:pP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lang="en-US" spc="-5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pc="1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1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Tournament</a:t>
            </a:r>
            <a:r>
              <a:rPr lang="en-US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Tournament</a:t>
            </a:r>
            <a:r>
              <a:rPr lang="en-US" spc="-7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12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Hungry</a:t>
            </a:r>
            <a:r>
              <a:rPr lang="en-US" spc="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Tournament</a:t>
            </a:r>
            <a:r>
              <a:rPr lang="en-US" spc="-60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dirty="0">
              <a:latin typeface="Century Gothic"/>
              <a:cs typeface="Century Gothic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</a:pP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</a:t>
            </a:r>
            <a:r>
              <a:rPr lang="en-US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lang="en-US" dirty="0">
              <a:latin typeface="Bookman Old Style"/>
              <a:cs typeface="Bookman Old Style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AB34A7-96E1-4443-8E71-AE442FD1221B}"/>
                  </a:ext>
                </a:extLst>
              </p14:cNvPr>
              <p14:cNvContentPartPr/>
              <p14:nvPr/>
            </p14:nvContentPartPr>
            <p14:xfrm>
              <a:off x="6114960" y="4335480"/>
              <a:ext cx="5402880" cy="148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AB34A7-96E1-4443-8E71-AE442FD122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5600" y="4326120"/>
                <a:ext cx="5421600" cy="15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794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7582F2CD-9B4F-4419-A127-2FB0887A5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6" t="7402" r="11154" b="7056"/>
          <a:stretch/>
        </p:blipFill>
        <p:spPr bwMode="auto">
          <a:xfrm>
            <a:off x="4548942" y="2057400"/>
            <a:ext cx="3094116" cy="340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0E6E456-5DEA-480A-852C-5E38C076F30B}"/>
              </a:ext>
            </a:extLst>
          </p:cNvPr>
          <p:cNvSpPr/>
          <p:nvPr/>
        </p:nvSpPr>
        <p:spPr>
          <a:xfrm>
            <a:off x="4184072" y="1956416"/>
            <a:ext cx="3931228" cy="3606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1"/>
            <a:ext cx="12192000" cy="1470025"/>
          </a:xfrm>
        </p:spPr>
        <p:txBody>
          <a:bodyPr>
            <a:normAutofit/>
          </a:bodyPr>
          <a:lstStyle/>
          <a:p>
            <a:r>
              <a:rPr lang="en-US" sz="4400" dirty="0"/>
              <a:t>AI: Representation and Problem Solving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267" dirty="0"/>
              <a:t>First-Order Logic</a:t>
            </a: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5562600"/>
            <a:ext cx="12192000" cy="89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Instructors: Pat Virtue &amp; Stephanie Rosenthal</a:t>
            </a:r>
          </a:p>
          <a:p>
            <a:pPr algn="ctr">
              <a:spcBef>
                <a:spcPct val="50000"/>
              </a:spcBef>
            </a:pPr>
            <a:r>
              <a:rPr lang="en-US" sz="1867" dirty="0"/>
              <a:t>Slide credits: CMU AI, http://aima.eecs.berkeley.edu</a:t>
            </a:r>
          </a:p>
        </p:txBody>
      </p:sp>
      <p:pic>
        <p:nvPicPr>
          <p:cNvPr id="2050" name="Picture 2" descr="File:Aristotle Altemps Inv8575.jpg">
            <a:extLst>
              <a:ext uri="{FF2B5EF4-FFF2-40B4-BE49-F238E27FC236}">
                <a16:creationId xmlns:a16="http://schemas.microsoft.com/office/drawing/2014/main" id="{F892B9C0-511C-4807-9BFA-26ADE618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92" y="2057400"/>
            <a:ext cx="2541816" cy="340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05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BBF3-5AD5-48FD-91EE-55CFA831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19D0-B619-4C4C-88E4-2B165CB7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100" dirty="0">
                <a:latin typeface="Tahoma"/>
                <a:cs typeface="Tahoma"/>
              </a:rPr>
              <a:t>Common mistake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lang="en-US" spc="-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100" dirty="0">
                <a:latin typeface="Tahoma"/>
                <a:cs typeface="Tahoma"/>
              </a:rPr>
              <a:t>Typically,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25" dirty="0">
                <a:latin typeface="Tahoma"/>
                <a:cs typeface="Tahoma"/>
              </a:rPr>
              <a:t>the main </a:t>
            </a:r>
            <a:r>
              <a:rPr lang="en-US" spc="-114" dirty="0">
                <a:latin typeface="Tahoma"/>
                <a:cs typeface="Tahoma"/>
              </a:rPr>
              <a:t>connective </a:t>
            </a:r>
            <a:r>
              <a:rPr lang="en-US" spc="-95" dirty="0">
                <a:latin typeface="Tahoma"/>
                <a:cs typeface="Tahoma"/>
              </a:rPr>
              <a:t>with</a:t>
            </a:r>
            <a:r>
              <a:rPr lang="en-US" spc="-80" dirty="0">
                <a:latin typeface="Tahoma"/>
                <a:cs typeface="Tahoma"/>
              </a:rPr>
              <a:t> </a:t>
            </a:r>
            <a:r>
              <a:rPr lang="en-US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endParaRPr lang="en-US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2715260" algn="l"/>
                <a:tab pos="3192145" algn="l"/>
              </a:tabLst>
            </a:pPr>
            <a:r>
              <a:rPr lang="en-US" spc="-140" dirty="0">
                <a:latin typeface="Tahoma"/>
                <a:cs typeface="Tahoma"/>
              </a:rPr>
              <a:t>Common</a:t>
            </a:r>
            <a:r>
              <a:rPr lang="en-US" spc="30" dirty="0">
                <a:latin typeface="Tahoma"/>
                <a:cs typeface="Tahoma"/>
              </a:rPr>
              <a:t> </a:t>
            </a:r>
            <a:r>
              <a:rPr lang="en-US" spc="-130" dirty="0">
                <a:latin typeface="Tahoma"/>
                <a:cs typeface="Tahoma"/>
              </a:rPr>
              <a:t>mistake:</a:t>
            </a:r>
            <a:r>
              <a:rPr lang="en-US" spc="225" dirty="0">
                <a:latin typeface="Tahoma"/>
                <a:cs typeface="Tahoma"/>
              </a:rPr>
              <a:t> </a:t>
            </a:r>
            <a:r>
              <a:rPr lang="en-US" spc="-130" dirty="0">
                <a:latin typeface="Tahoma"/>
                <a:cs typeface="Tahoma"/>
              </a:rPr>
              <a:t>using	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pc="-160" dirty="0">
                <a:latin typeface="Tahoma"/>
                <a:cs typeface="Tahoma"/>
              </a:rPr>
              <a:t>as </a:t>
            </a:r>
            <a:r>
              <a:rPr lang="en-US" spc="-125" dirty="0">
                <a:latin typeface="Tahoma"/>
                <a:cs typeface="Tahoma"/>
              </a:rPr>
              <a:t>the main </a:t>
            </a:r>
            <a:r>
              <a:rPr lang="en-US" spc="-114" dirty="0">
                <a:latin typeface="Tahoma"/>
                <a:cs typeface="Tahoma"/>
              </a:rPr>
              <a:t>connective </a:t>
            </a:r>
            <a:r>
              <a:rPr lang="en-US" spc="-95" dirty="0">
                <a:latin typeface="Tahoma"/>
                <a:cs typeface="Tahoma"/>
              </a:rPr>
              <a:t>with</a:t>
            </a:r>
            <a:r>
              <a:rPr lang="en-US" spc="50" dirty="0">
                <a:latin typeface="Tahoma"/>
                <a:cs typeface="Tahoma"/>
              </a:rPr>
              <a:t> </a:t>
            </a:r>
            <a:r>
              <a:rPr lang="en-US" spc="-200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pc="-200" dirty="0">
                <a:latin typeface="Tahoma"/>
                <a:cs typeface="Tahoma"/>
              </a:rPr>
              <a:t>:</a:t>
            </a:r>
            <a:endParaRPr lang="en-US" dirty="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  <a:tabLst>
                <a:tab pos="808990" algn="l"/>
                <a:tab pos="2760980" algn="l"/>
                <a:tab pos="3154045" algn="l"/>
              </a:tabLst>
            </a:pPr>
            <a:r>
              <a:rPr lang="en-US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Tournament</a:t>
            </a:r>
            <a:r>
              <a:rPr lang="en-US" spc="-70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Hungry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14" dirty="0">
                <a:latin typeface="Tahoma"/>
                <a:cs typeface="Tahoma"/>
              </a:rPr>
              <a:t>true </a:t>
            </a:r>
            <a:r>
              <a:rPr lang="en-US" spc="-40" dirty="0">
                <a:latin typeface="Tahoma"/>
                <a:cs typeface="Tahoma"/>
              </a:rPr>
              <a:t>if </a:t>
            </a:r>
            <a:r>
              <a:rPr lang="en-US" spc="-135" dirty="0">
                <a:latin typeface="Tahoma"/>
                <a:cs typeface="Tahoma"/>
              </a:rPr>
              <a:t>there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65" dirty="0">
                <a:latin typeface="Tahoma"/>
                <a:cs typeface="Tahoma"/>
              </a:rPr>
              <a:t>anyone </a:t>
            </a:r>
            <a:r>
              <a:rPr lang="en-US" spc="-170" dirty="0">
                <a:latin typeface="Tahoma"/>
                <a:cs typeface="Tahoma"/>
              </a:rPr>
              <a:t>who </a:t>
            </a:r>
            <a:r>
              <a:rPr lang="en-US" spc="-95" dirty="0">
                <a:latin typeface="Tahoma"/>
                <a:cs typeface="Tahoma"/>
              </a:rPr>
              <a:t>is not </a:t>
            </a:r>
            <a:r>
              <a:rPr lang="en-US" spc="-65" dirty="0">
                <a:latin typeface="Tahoma"/>
                <a:cs typeface="Tahoma"/>
              </a:rPr>
              <a:t>at</a:t>
            </a:r>
            <a:r>
              <a:rPr lang="en-US" spc="-350" dirty="0">
                <a:latin typeface="Tahoma"/>
                <a:cs typeface="Tahoma"/>
              </a:rPr>
              <a:t> </a:t>
            </a:r>
            <a:r>
              <a:rPr lang="en-US" spc="-100" dirty="0">
                <a:latin typeface="Tahoma"/>
                <a:cs typeface="Tahoma"/>
              </a:rPr>
              <a:t>the tournament!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endParaRPr lang="en-US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1608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538B-342C-4EF8-A426-DEDD6C57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0B62FF5-A94A-4F7A-85DD-778DAF201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536033"/>
              </p:ext>
            </p:extLst>
          </p:nvPr>
        </p:nvGraphicFramePr>
        <p:xfrm>
          <a:off x="552449" y="1112838"/>
          <a:ext cx="6052456" cy="1476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921">
                  <a:extLst>
                    <a:ext uri="{9D8B030D-6E8A-4147-A177-3AD203B41FA5}">
                      <a16:colId xmlns:a16="http://schemas.microsoft.com/office/drawing/2014/main" val="3171937833"/>
                    </a:ext>
                  </a:extLst>
                </a:gridCol>
                <a:gridCol w="680752">
                  <a:extLst>
                    <a:ext uri="{9D8B030D-6E8A-4147-A177-3AD203B41FA5}">
                      <a16:colId xmlns:a16="http://schemas.microsoft.com/office/drawing/2014/main" val="197737163"/>
                    </a:ext>
                  </a:extLst>
                </a:gridCol>
                <a:gridCol w="2493785">
                  <a:extLst>
                    <a:ext uri="{9D8B030D-6E8A-4147-A177-3AD203B41FA5}">
                      <a16:colId xmlns:a16="http://schemas.microsoft.com/office/drawing/2014/main" val="2773676164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1649428563"/>
                    </a:ext>
                  </a:extLst>
                </a:gridCol>
                <a:gridCol w="1681841">
                  <a:extLst>
                    <a:ext uri="{9D8B030D-6E8A-4147-A177-3AD203B41FA5}">
                      <a16:colId xmlns:a16="http://schemas.microsoft.com/office/drawing/2014/main" val="2242429753"/>
                    </a:ext>
                  </a:extLst>
                </a:gridCol>
              </a:tblGrid>
              <a:tr h="482915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2400" spc="-67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∀</a:t>
                      </a:r>
                      <a:r>
                        <a:rPr sz="2400" spc="-35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10"/>
                        </a:lnSpc>
                      </a:pPr>
                      <a:r>
                        <a:rPr sz="2400" spc="-67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∀</a:t>
                      </a:r>
                      <a:r>
                        <a:rPr sz="2400" spc="-34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-2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010"/>
                        </a:lnSpc>
                      </a:pPr>
                      <a:r>
                        <a:rPr sz="2400" spc="-95" dirty="0">
                          <a:latin typeface="Tahoma"/>
                          <a:cs typeface="Tahoma"/>
                        </a:rPr>
                        <a:t>is </a:t>
                      </a:r>
                      <a:r>
                        <a:rPr sz="2400" spc="-12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2400" spc="-180" dirty="0">
                          <a:latin typeface="Tahoma"/>
                          <a:cs typeface="Tahoma"/>
                        </a:rPr>
                        <a:t>same </a:t>
                      </a:r>
                      <a:r>
                        <a:rPr sz="2400" spc="-160" dirty="0">
                          <a:latin typeface="Tahoma"/>
                          <a:cs typeface="Tahoma"/>
                        </a:rPr>
                        <a:t>as</a:t>
                      </a:r>
                      <a:r>
                        <a:rPr sz="24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67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∀</a:t>
                      </a:r>
                      <a:r>
                        <a:rPr sz="2400" spc="-32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-2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2010"/>
                        </a:lnSpc>
                      </a:pPr>
                      <a:r>
                        <a:rPr sz="2400" spc="-67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∀</a:t>
                      </a:r>
                      <a:r>
                        <a:rPr sz="2400" spc="-40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10"/>
                        </a:lnSpc>
                      </a:pP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63706266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31750">
                        <a:lnSpc>
                          <a:spcPts val="2230"/>
                        </a:lnSpc>
                      </a:pPr>
                      <a:r>
                        <a:rPr sz="2400" spc="-21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∃</a:t>
                      </a:r>
                      <a:r>
                        <a:rPr sz="2400" spc="-35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230"/>
                        </a:lnSpc>
                      </a:pPr>
                      <a:r>
                        <a:rPr sz="2400" spc="-21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∃</a:t>
                      </a:r>
                      <a:r>
                        <a:rPr sz="2400" spc="-34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-2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4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30"/>
                        </a:lnSpc>
                      </a:pPr>
                      <a:r>
                        <a:rPr sz="2400" spc="-95" dirty="0">
                          <a:latin typeface="Tahoma"/>
                          <a:cs typeface="Tahoma"/>
                        </a:rPr>
                        <a:t>is </a:t>
                      </a:r>
                      <a:r>
                        <a:rPr sz="2400" spc="-12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2400" spc="-180" dirty="0">
                          <a:latin typeface="Tahoma"/>
                          <a:cs typeface="Tahoma"/>
                        </a:rPr>
                        <a:t>same </a:t>
                      </a:r>
                      <a:r>
                        <a:rPr sz="2400" spc="-160" dirty="0">
                          <a:latin typeface="Tahoma"/>
                          <a:cs typeface="Tahoma"/>
                        </a:rPr>
                        <a:t>as </a:t>
                      </a:r>
                      <a:r>
                        <a:rPr sz="2400" spc="-21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∃</a:t>
                      </a:r>
                      <a:r>
                        <a:rPr sz="2400" spc="-23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-2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2230"/>
                        </a:lnSpc>
                      </a:pPr>
                      <a:r>
                        <a:rPr sz="2400" spc="-21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∃</a:t>
                      </a:r>
                      <a:r>
                        <a:rPr sz="2400" spc="-39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30"/>
                        </a:lnSpc>
                      </a:pP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56933583"/>
                  </a:ext>
                </a:extLst>
              </a:tr>
              <a:tr h="482915">
                <a:tc>
                  <a:txBody>
                    <a:bodyPr/>
                    <a:lstStyle/>
                    <a:p>
                      <a:pPr marL="31750">
                        <a:lnSpc>
                          <a:spcPts val="2230"/>
                        </a:lnSpc>
                      </a:pPr>
                      <a:r>
                        <a:rPr sz="2400" spc="-21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∃</a:t>
                      </a:r>
                      <a:r>
                        <a:rPr sz="2400" spc="-35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230"/>
                        </a:lnSpc>
                      </a:pPr>
                      <a:r>
                        <a:rPr sz="2400" spc="-67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∀</a:t>
                      </a:r>
                      <a:r>
                        <a:rPr sz="2400" spc="-34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-2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30"/>
                        </a:lnSpc>
                      </a:pPr>
                      <a:r>
                        <a:rPr sz="2400" spc="-95" dirty="0">
                          <a:latin typeface="Tahoma"/>
                          <a:cs typeface="Tahoma"/>
                        </a:rPr>
                        <a:t>is </a:t>
                      </a:r>
                      <a:r>
                        <a:rPr sz="2400" spc="90" dirty="0">
                          <a:solidFill>
                            <a:srgbClr val="7E0000"/>
                          </a:solidFill>
                          <a:latin typeface="Century"/>
                          <a:cs typeface="Century"/>
                        </a:rPr>
                        <a:t>not </a:t>
                      </a:r>
                      <a:r>
                        <a:rPr sz="2400" spc="-12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2400" spc="-180" dirty="0">
                          <a:latin typeface="Tahoma"/>
                          <a:cs typeface="Tahoma"/>
                        </a:rPr>
                        <a:t>same</a:t>
                      </a:r>
                      <a:r>
                        <a:rPr sz="2400" spc="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60" dirty="0">
                          <a:latin typeface="Tahoma"/>
                          <a:cs typeface="Tahoma"/>
                        </a:rPr>
                        <a:t>as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2230"/>
                        </a:lnSpc>
                      </a:pPr>
                      <a:r>
                        <a:rPr sz="2400" spc="-67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∀</a:t>
                      </a:r>
                      <a:r>
                        <a:rPr sz="2400" spc="-41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-2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230"/>
                        </a:lnSpc>
                      </a:pPr>
                      <a:r>
                        <a:rPr sz="2400" spc="-21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∃</a:t>
                      </a:r>
                      <a:r>
                        <a:rPr sz="2400" spc="-32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34255800"/>
                  </a:ext>
                </a:extLst>
              </a:tr>
            </a:tbl>
          </a:graphicData>
        </a:graphic>
      </p:graphicFrame>
      <p:sp>
        <p:nvSpPr>
          <p:cNvPr id="10" name="object 6">
            <a:extLst>
              <a:ext uri="{FF2B5EF4-FFF2-40B4-BE49-F238E27FC236}">
                <a16:creationId xmlns:a16="http://schemas.microsoft.com/office/drawing/2014/main" id="{455A8A97-F0F3-4AC1-A29E-6DB41CA5AAA9}"/>
              </a:ext>
            </a:extLst>
          </p:cNvPr>
          <p:cNvSpPr txBox="1">
            <a:spLocks/>
          </p:cNvSpPr>
          <p:nvPr/>
        </p:nvSpPr>
        <p:spPr>
          <a:xfrm>
            <a:off x="553537" y="2707103"/>
            <a:ext cx="8614956" cy="2271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 marL="0">
              <a:defRPr sz="2050" b="0" i="1">
                <a:solidFill>
                  <a:srgbClr val="990099"/>
                </a:solidFill>
                <a:latin typeface="Bookman Old Style"/>
                <a:ea typeface="+mn-ea"/>
                <a:cs typeface="Bookman Old Style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>
                <a:tab pos="493395" algn="l"/>
                <a:tab pos="962660" algn="l"/>
              </a:tabLst>
              <a:defRPr/>
            </a:pPr>
            <a:r>
              <a:rPr kumimoji="0" lang="en-US" sz="2400" b="0" i="0" u="none" strike="noStrike" kern="0" cap="none" spc="-2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∃</a:t>
            </a:r>
            <a:r>
              <a:rPr kumimoji="0" lang="en-US" sz="2400" b="0" i="0" u="none" strike="noStrike" kern="0" cap="none" spc="-3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US" sz="2400" b="0" i="1" u="none" strike="noStrike" kern="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x	</a:t>
            </a:r>
            <a:r>
              <a:rPr kumimoji="0" lang="en-US" sz="2400" b="0" i="0" u="none" strike="noStrike" kern="0" cap="none" spc="-6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∀</a:t>
            </a:r>
            <a:r>
              <a:rPr kumimoji="0" lang="en-US" sz="2400" b="0" i="0" u="none" strike="noStrike" kern="0" cap="none" spc="-3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US" sz="2400" b="0" i="1" u="none" strike="noStrike" kern="0" cap="none" spc="-2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y	</a:t>
            </a:r>
            <a:r>
              <a:rPr kumimoji="0" lang="en-US" sz="2400" b="0" i="1" u="none" strike="noStrike" kern="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Loves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(</a:t>
            </a:r>
            <a:r>
              <a:rPr kumimoji="0" lang="en-US" sz="2400" b="0" i="1" u="none" strike="noStrike" kern="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x,</a:t>
            </a:r>
            <a:r>
              <a:rPr kumimoji="0" lang="en-US" sz="2400" b="0" i="1" u="none" strike="noStrike" kern="0" cap="none" spc="-2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 </a:t>
            </a:r>
            <a:r>
              <a:rPr kumimoji="0" lang="en-US" sz="2400" b="0" i="1" u="none" strike="noStrike" kern="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y</a:t>
            </a:r>
            <a:r>
              <a:rPr kumimoji="0" lang="en-US" sz="2400" b="0" i="0" u="none" strike="noStrike" kern="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)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“There </a:t>
            </a:r>
            <a:r>
              <a:rPr kumimoji="0" lang="en-US" sz="2400" b="0" i="0" u="none" strike="noStrike" kern="0" cap="none" spc="-9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 </a:t>
            </a:r>
            <a:r>
              <a:rPr kumimoji="0" lang="en-US" sz="2400" b="0" i="0" u="none" strike="noStrike" kern="0" cap="none" spc="-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 person </a:t>
            </a:r>
            <a:r>
              <a:rPr kumimoji="0" lang="en-US" sz="2400" b="0" i="0" u="none" strike="noStrike" kern="0" cap="none" spc="-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who </a:t>
            </a:r>
            <a:r>
              <a:rPr kumimoji="0" lang="en-US" sz="2400" b="0" i="0" u="none" strike="noStrike" kern="0" cap="none" spc="-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loves </a:t>
            </a:r>
            <a:r>
              <a:rPr kumimoji="0" lang="en-US" sz="2400" b="0" i="0" u="none" strike="noStrike" kern="0" cap="none" spc="-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everyone </a:t>
            </a:r>
            <a:r>
              <a:rPr kumimoji="0" lang="en-US" sz="2400" b="0" i="0" u="none" strike="noStrike" kern="0" cap="none" spc="-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 </a:t>
            </a:r>
            <a:r>
              <a:rPr kumimoji="0" lang="en-US" sz="2400" b="0" i="0" u="none" strike="noStrike" kern="0" cap="none" spc="-1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lang="en-US" sz="2400" b="0" i="0" u="none" strike="noStrike" kern="0" cap="none" spc="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n-US" sz="2400" b="0" i="0" u="none" strike="noStrike" kern="0" cap="none" spc="-9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world”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>
                <a:tab pos="481330" algn="l"/>
                <a:tab pos="962660" algn="l"/>
              </a:tabLst>
              <a:defRPr/>
            </a:pPr>
            <a:r>
              <a:rPr kumimoji="0" lang="en-US" sz="2400" b="0" i="0" u="none" strike="noStrike" kern="0" cap="none" spc="-6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∀</a:t>
            </a:r>
            <a:r>
              <a:rPr kumimoji="0" lang="en-US" sz="2400" b="0" i="0" u="none" strike="noStrike" kern="0" cap="none" spc="-3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US" sz="2400" b="0" i="1" u="none" strike="noStrike" kern="0" cap="none" spc="-2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y	</a:t>
            </a:r>
            <a:r>
              <a:rPr kumimoji="0" lang="en-US" sz="2400" b="0" i="0" u="none" strike="noStrike" kern="0" cap="none" spc="-2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∃</a:t>
            </a:r>
            <a:r>
              <a:rPr kumimoji="0" lang="en-US" sz="2400" b="0" i="0" u="none" strike="noStrike" kern="0" cap="none" spc="-3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US" sz="2400" b="0" i="1" u="none" strike="noStrike" kern="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x	</a:t>
            </a:r>
            <a:r>
              <a:rPr kumimoji="0" lang="en-US" sz="2400" b="0" i="1" u="none" strike="noStrike" kern="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Loves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(</a:t>
            </a:r>
            <a:r>
              <a:rPr kumimoji="0" lang="en-US" sz="2400" b="0" i="1" u="none" strike="noStrike" kern="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x,</a:t>
            </a:r>
            <a:r>
              <a:rPr kumimoji="0" lang="en-US" sz="2400" b="0" i="1" u="none" strike="noStrike" kern="0" cap="none" spc="-2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 </a:t>
            </a:r>
            <a:r>
              <a:rPr kumimoji="0" lang="en-US" sz="2400" b="0" i="1" u="none" strike="noStrike" kern="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y</a:t>
            </a:r>
            <a:r>
              <a:rPr kumimoji="0" lang="en-US" sz="2400" b="0" i="0" u="none" strike="noStrike" kern="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)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“Everyone </a:t>
            </a:r>
            <a:r>
              <a:rPr kumimoji="0" lang="en-US" sz="2400" b="0" i="0" u="none" strike="noStrike" kern="0" cap="none" spc="-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 </a:t>
            </a:r>
            <a:r>
              <a:rPr kumimoji="0" lang="en-US" sz="2400" b="0" i="0" u="none" strike="noStrike" kern="0" cap="none" spc="-1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 </a:t>
            </a:r>
            <a:r>
              <a:rPr kumimoji="0" lang="en-US" sz="2400" b="0" i="0" u="none" strike="noStrike" kern="0" cap="none" spc="-1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world </a:t>
            </a:r>
            <a:r>
              <a:rPr kumimoji="0" lang="en-US" sz="2400" b="0" i="0" u="none" strike="noStrike" kern="0" cap="none" spc="-9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 </a:t>
            </a:r>
            <a:r>
              <a:rPr kumimoji="0" lang="en-US" sz="2400" b="0" i="0" u="none" strike="noStrike" kern="0" cap="none" spc="-1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loved </a:t>
            </a:r>
            <a:r>
              <a:rPr kumimoji="0" lang="en-US" sz="2400" b="0" i="0" u="none" strike="noStrike" kern="0" cap="none" spc="-1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by </a:t>
            </a:r>
            <a:r>
              <a:rPr kumimoji="0" lang="en-US" sz="2400" b="0" i="0" u="none" strike="noStrike" kern="0" cap="none" spc="-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at </a:t>
            </a:r>
            <a:r>
              <a:rPr kumimoji="0" lang="en-US" sz="2400" b="0" i="0" u="none" strike="noStrike" kern="0" cap="none" spc="-11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least </a:t>
            </a:r>
            <a:r>
              <a:rPr kumimoji="0" lang="en-US" sz="2400" b="0" i="0" u="none" strike="noStrike" kern="0" cap="none" spc="-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one</a:t>
            </a:r>
            <a:r>
              <a:rPr kumimoji="0" lang="en-US" sz="2400" b="0" i="0" u="none" strike="noStrike" kern="0" cap="none" spc="1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person”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9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Quantifier </a:t>
            </a:r>
            <a:r>
              <a:rPr kumimoji="0" lang="en-US" sz="2400" b="0" i="0" u="none" strike="noStrike" kern="0" cap="none" spc="-10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duality</a:t>
            </a:r>
            <a:r>
              <a:rPr kumimoji="0" lang="en-US" sz="2400" b="0" i="0" u="none" strike="noStrike" kern="0" cap="none" spc="-10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: </a:t>
            </a:r>
            <a:r>
              <a:rPr kumimoji="0" lang="en-US" sz="2400" b="0" i="0" u="none" strike="noStrike" kern="0" cap="none" spc="-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each </a:t>
            </a:r>
            <a:r>
              <a:rPr kumimoji="0" lang="en-US" sz="2400" b="0" i="0" u="none" strike="noStrike" kern="0" cap="none" spc="-1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can </a:t>
            </a:r>
            <a:r>
              <a:rPr kumimoji="0" lang="en-US" sz="2400" b="0" i="0" u="none" strike="noStrike" kern="0" cap="none" spc="-1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 </a:t>
            </a:r>
            <a:r>
              <a:rPr kumimoji="0" lang="en-US" sz="2400" b="0" i="0" u="none" strike="noStrike" kern="0" cap="none" spc="-1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expressed </a:t>
            </a:r>
            <a:r>
              <a:rPr kumimoji="0" lang="en-US" sz="2400" b="0" i="0" u="none" strike="noStrike" kern="0" cap="none" spc="-1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using </a:t>
            </a:r>
            <a:r>
              <a:rPr kumimoji="0" lang="en-US" sz="2400" b="0" i="0" u="none" strike="noStrike" kern="0" cap="none" spc="-1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lang="en-US" sz="2400" b="0" i="0" u="none" strike="noStrike" kern="0" cap="none" spc="30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n-US" sz="2400" b="0" i="0" u="none" strike="noStrike" kern="0" cap="none" spc="-11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other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708E87F6-E0C7-41ED-9674-A5F7BBBA0981}"/>
              </a:ext>
            </a:extLst>
          </p:cNvPr>
          <p:cNvSpPr txBox="1"/>
          <p:nvPr/>
        </p:nvSpPr>
        <p:spPr>
          <a:xfrm>
            <a:off x="561568" y="5189589"/>
            <a:ext cx="4034091" cy="95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  <a:tabLst>
                <a:tab pos="493395" algn="l"/>
              </a:tabLst>
            </a:pPr>
            <a:r>
              <a:rPr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Likes</a:t>
            </a:r>
            <a:r>
              <a:rPr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400" i="1" spc="-3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IceCream</a:t>
            </a:r>
            <a:r>
              <a:rPr sz="2400" spc="-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4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12700">
              <a:spcBef>
                <a:spcPts val="1570"/>
              </a:spcBef>
              <a:tabLst>
                <a:tab pos="493395" algn="l"/>
              </a:tabLst>
            </a:pPr>
            <a:r>
              <a:rPr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Likes</a:t>
            </a:r>
            <a:r>
              <a:rPr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40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Broccoli</a:t>
            </a:r>
            <a:r>
              <a:rPr sz="2400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4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1E6A336A-4A77-4AA7-956B-BB48C8CE3015}"/>
              </a:ext>
            </a:extLst>
          </p:cNvPr>
          <p:cNvSpPr txBox="1"/>
          <p:nvPr/>
        </p:nvSpPr>
        <p:spPr>
          <a:xfrm>
            <a:off x="3955727" y="5189589"/>
            <a:ext cx="4835718" cy="95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1454">
              <a:spcBef>
                <a:spcPts val="114"/>
              </a:spcBef>
              <a:tabLst>
                <a:tab pos="866140" algn="l"/>
              </a:tabLst>
            </a:pPr>
            <a:r>
              <a:rPr sz="2400" spc="-235" dirty="0">
                <a:solidFill>
                  <a:srgbClr val="990099"/>
                </a:solidFill>
                <a:latin typeface="Lucida Sans Unicode"/>
                <a:cs typeface="Lucida Sans Unicode"/>
              </a:rPr>
              <a:t>¬∃</a:t>
            </a:r>
            <a:r>
              <a:rPr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400" spc="-5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Likes</a:t>
            </a:r>
            <a:r>
              <a:rPr sz="2400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400" i="1" spc="-3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IceCream</a:t>
            </a:r>
            <a:r>
              <a:rPr sz="2400" spc="-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4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12700">
              <a:spcBef>
                <a:spcPts val="1570"/>
              </a:spcBef>
              <a:tabLst>
                <a:tab pos="668655" algn="l"/>
              </a:tabLst>
            </a:pPr>
            <a:r>
              <a:rPr lang="en-US" sz="2400" spc="-459" dirty="0">
                <a:solidFill>
                  <a:srgbClr val="990099"/>
                </a:solidFill>
                <a:latin typeface="Lucida Sans Unicode"/>
                <a:cs typeface="Lucida Sans Unicode"/>
              </a:rPr>
              <a:t>      </a:t>
            </a:r>
            <a:r>
              <a:rPr sz="2400" spc="-459" dirty="0">
                <a:solidFill>
                  <a:srgbClr val="990099"/>
                </a:solidFill>
                <a:latin typeface="Lucida Sans Unicode"/>
                <a:cs typeface="Lucida Sans Unicode"/>
              </a:rPr>
              <a:t>¬∀</a:t>
            </a:r>
            <a:r>
              <a:rPr sz="240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400" spc="-5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Likes</a:t>
            </a:r>
            <a:r>
              <a:rPr sz="2400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40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Broccoli</a:t>
            </a:r>
            <a:r>
              <a:rPr sz="2400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4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4D0D3AF-5B7A-4014-BA4A-71B460BDA116}"/>
                  </a:ext>
                </a:extLst>
              </p14:cNvPr>
              <p14:cNvContentPartPr/>
              <p14:nvPr/>
            </p14:nvContentPartPr>
            <p14:xfrm>
              <a:off x="2344320" y="2809080"/>
              <a:ext cx="8322840" cy="1215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4D0D3AF-5B7A-4014-BA4A-71B460BDA1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4960" y="2799720"/>
                <a:ext cx="8341560" cy="12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33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B617-B439-4848-90E5-426FD405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C253-A97C-442D-9FD9-3B6DF1FFB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8" y="1113178"/>
            <a:ext cx="11375923" cy="203953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95" dirty="0">
                <a:latin typeface="Tahoma"/>
                <a:cs typeface="Tahoma"/>
              </a:rPr>
              <a:t>Brothers </a:t>
            </a:r>
            <a:r>
              <a:rPr lang="en-US" sz="2400" spc="-165" dirty="0">
                <a:latin typeface="Tahoma"/>
                <a:cs typeface="Tahoma"/>
              </a:rPr>
              <a:t>are</a:t>
            </a:r>
            <a:r>
              <a:rPr lang="en-US" sz="2400" spc="75" dirty="0">
                <a:latin typeface="Tahoma"/>
                <a:cs typeface="Tahoma"/>
              </a:rPr>
              <a:t> </a:t>
            </a:r>
            <a:r>
              <a:rPr lang="en-US" sz="2400" spc="-105" dirty="0">
                <a:latin typeface="Tahoma"/>
                <a:cs typeface="Tahoma"/>
              </a:rPr>
              <a:t>siblings</a:t>
            </a:r>
            <a:endParaRPr lang="en-US" sz="2400" dirty="0">
              <a:latin typeface="Tahoma"/>
              <a:cs typeface="Tahoma"/>
            </a:endParaRPr>
          </a:p>
          <a:p>
            <a:pPr marL="12700" marR="3522979">
              <a:lnSpc>
                <a:spcPct val="163400"/>
              </a:lnSpc>
              <a:tabLst>
                <a:tab pos="742950" algn="l"/>
                <a:tab pos="2392045" algn="l"/>
                <a:tab pos="278511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US" sz="240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3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100" dirty="0">
                <a:latin typeface="Tahoma"/>
                <a:cs typeface="Tahoma"/>
              </a:rPr>
              <a:t>.  </a:t>
            </a:r>
          </a:p>
          <a:p>
            <a:pPr marL="12700" marR="3522979">
              <a:lnSpc>
                <a:spcPct val="163400"/>
              </a:lnSpc>
              <a:tabLst>
                <a:tab pos="742950" algn="l"/>
                <a:tab pos="2392045" algn="l"/>
                <a:tab pos="2785110" algn="l"/>
              </a:tabLst>
            </a:pPr>
            <a:r>
              <a:rPr lang="en-US" sz="2400" spc="-30" dirty="0">
                <a:latin typeface="Tahoma"/>
                <a:cs typeface="Tahoma"/>
              </a:rPr>
              <a:t>“Sibling” </a:t>
            </a:r>
            <a:r>
              <a:rPr lang="en-US" sz="2400" spc="-95" dirty="0">
                <a:latin typeface="Tahoma"/>
                <a:cs typeface="Tahoma"/>
              </a:rPr>
              <a:t>is</a:t>
            </a:r>
            <a:r>
              <a:rPr lang="en-US" sz="2400" spc="30" dirty="0">
                <a:latin typeface="Tahoma"/>
                <a:cs typeface="Tahoma"/>
              </a:rPr>
              <a:t> </a:t>
            </a:r>
            <a:r>
              <a:rPr lang="en-US" sz="2400" spc="-114" dirty="0">
                <a:latin typeface="Tahoma"/>
                <a:cs typeface="Tahoma"/>
              </a:rPr>
              <a:t>symmetric</a:t>
            </a:r>
            <a:endParaRPr lang="en-US" sz="2400" dirty="0">
              <a:latin typeface="Tahoma"/>
              <a:cs typeface="Tahoma"/>
            </a:endParaRPr>
          </a:p>
          <a:p>
            <a:pPr marL="12700" marR="3603625">
              <a:lnSpc>
                <a:spcPct val="163400"/>
              </a:lnSpc>
              <a:tabLst>
                <a:tab pos="742950" algn="l"/>
                <a:tab pos="2294255" algn="l"/>
                <a:tab pos="270256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40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   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y,</a:t>
            </a:r>
            <a:r>
              <a:rPr lang="en-US" sz="240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25" dirty="0">
                <a:latin typeface="Tahoma"/>
                <a:cs typeface="Tahoma"/>
              </a:rPr>
              <a:t>.  </a:t>
            </a:r>
          </a:p>
          <a:p>
            <a:pPr marL="12700" marR="1859914">
              <a:lnSpc>
                <a:spcPct val="163400"/>
              </a:lnSpc>
              <a:tabLst>
                <a:tab pos="742950" algn="l"/>
                <a:tab pos="2351405" algn="l"/>
                <a:tab pos="2759710" algn="l"/>
              </a:tabLst>
            </a:pPr>
            <a:r>
              <a:rPr lang="en-US" sz="2400" spc="60" dirty="0">
                <a:latin typeface="Tahoma"/>
                <a:cs typeface="Tahoma"/>
              </a:rPr>
              <a:t>A </a:t>
            </a:r>
            <a:r>
              <a:rPr lang="en-US" sz="2400" spc="-65" dirty="0">
                <a:latin typeface="Tahoma"/>
                <a:cs typeface="Tahoma"/>
              </a:rPr>
              <a:t>first </a:t>
            </a:r>
            <a:r>
              <a:rPr lang="en-US" sz="2400" spc="-114" dirty="0">
                <a:latin typeface="Tahoma"/>
                <a:cs typeface="Tahoma"/>
              </a:rPr>
              <a:t>cousin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75" dirty="0">
                <a:latin typeface="Tahoma"/>
                <a:cs typeface="Tahoma"/>
              </a:rPr>
              <a:t>child </a:t>
            </a:r>
            <a:r>
              <a:rPr lang="en-US" sz="2400" spc="-105" dirty="0">
                <a:latin typeface="Tahoma"/>
                <a:cs typeface="Tahoma"/>
              </a:rPr>
              <a:t>of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110" dirty="0">
                <a:latin typeface="Tahoma"/>
                <a:cs typeface="Tahoma"/>
              </a:rPr>
              <a:t>parent’s</a:t>
            </a:r>
            <a:r>
              <a:rPr lang="en-US" sz="2400" spc="-305" dirty="0">
                <a:latin typeface="Tahoma"/>
                <a:cs typeface="Tahoma"/>
              </a:rPr>
              <a:t> </a:t>
            </a:r>
            <a:r>
              <a:rPr lang="en-US" sz="2400" spc="-95" dirty="0">
                <a:latin typeface="Tahoma"/>
                <a:cs typeface="Tahoma"/>
              </a:rPr>
              <a:t>sibling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  <a:tabLst>
                <a:tab pos="782955" algn="l"/>
                <a:tab pos="3008630" algn="l"/>
                <a:tab pos="3456304" algn="l"/>
                <a:tab pos="432562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lang="en-US" sz="2400" i="1" spc="10" dirty="0" err="1">
                <a:solidFill>
                  <a:srgbClr val="990099"/>
                </a:solidFill>
                <a:latin typeface="Bookman Old Style"/>
                <a:cs typeface="Bookman Old Style"/>
              </a:rPr>
              <a:t>FirstCousin</a:t>
            </a:r>
            <a:r>
              <a:rPr lang="en-US" sz="2400" spc="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40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    </a:t>
            </a:r>
            <a:r>
              <a:rPr lang="en-US"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lang="en-US" sz="240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90" dirty="0" err="1">
                <a:solidFill>
                  <a:srgbClr val="990099"/>
                </a:solidFill>
                <a:latin typeface="Bookman Old Style"/>
                <a:cs typeface="Bookman Old Style"/>
              </a:rPr>
              <a:t>ps</a:t>
            </a:r>
            <a:r>
              <a:rPr lang="en-US" sz="2400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   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p, </a:t>
            </a:r>
            <a:r>
              <a:rPr lang="en-US" sz="240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US" sz="2400" spc="-6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60" dirty="0" err="1">
                <a:solidFill>
                  <a:srgbClr val="990099"/>
                </a:solidFill>
                <a:latin typeface="Bookman Old Style"/>
                <a:cs typeface="Bookman Old Style"/>
              </a:rPr>
              <a:t>ps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4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sz="2400" spc="-12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dirty="0">
                <a:latin typeface="Lucida Sans Unicode"/>
                <a:cs typeface="Lucida Sans Unicode"/>
              </a:rPr>
              <a:t> </a:t>
            </a: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lang="en-US" sz="2400" spc="-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0" dirty="0" err="1">
                <a:solidFill>
                  <a:srgbClr val="990099"/>
                </a:solidFill>
                <a:latin typeface="Bookman Old Style"/>
                <a:cs typeface="Bookman Old Style"/>
              </a:rPr>
              <a:t>ps</a:t>
            </a: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3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335460-164D-42E1-A817-2087B2D7CBB6}"/>
                  </a:ext>
                </a:extLst>
              </p14:cNvPr>
              <p14:cNvContentPartPr/>
              <p14:nvPr/>
            </p14:nvContentPartPr>
            <p14:xfrm>
              <a:off x="853560" y="4351320"/>
              <a:ext cx="11079720" cy="106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335460-164D-42E1-A817-2087B2D7C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4341960"/>
                <a:ext cx="11098440" cy="10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67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BD3C-9A7A-49E5-8A0C-38AB36D2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A0ED-5C65-42B6-8CB9-5644BEF2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8" y="1113178"/>
            <a:ext cx="11326937" cy="203953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 </a:t>
            </a:r>
            <a:r>
              <a:rPr lang="en-US" spc="245" dirty="0">
                <a:solidFill>
                  <a:srgbClr val="990099"/>
                </a:solidFill>
                <a:latin typeface="Century Gothic"/>
                <a:cs typeface="Century Gothic"/>
              </a:rPr>
              <a:t>=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14" dirty="0">
                <a:latin typeface="Tahoma"/>
                <a:cs typeface="Tahoma"/>
              </a:rPr>
              <a:t>true </a:t>
            </a:r>
            <a:r>
              <a:rPr lang="en-US" spc="-150" dirty="0">
                <a:latin typeface="Tahoma"/>
                <a:cs typeface="Tahoma"/>
              </a:rPr>
              <a:t>under </a:t>
            </a:r>
            <a:r>
              <a:rPr lang="en-US" spc="-145" dirty="0">
                <a:latin typeface="Tahoma"/>
                <a:cs typeface="Tahoma"/>
              </a:rPr>
              <a:t>a </a:t>
            </a:r>
            <a:r>
              <a:rPr lang="en-US" spc="-135" dirty="0">
                <a:latin typeface="Tahoma"/>
                <a:cs typeface="Tahoma"/>
              </a:rPr>
              <a:t>given</a:t>
            </a:r>
            <a:r>
              <a:rPr lang="en-US" spc="-215" dirty="0">
                <a:latin typeface="Tahoma"/>
                <a:cs typeface="Tahoma"/>
              </a:rPr>
              <a:t> </a:t>
            </a:r>
            <a:r>
              <a:rPr lang="en-US" spc="-100" dirty="0">
                <a:latin typeface="Tahoma"/>
                <a:cs typeface="Tahoma"/>
              </a:rPr>
              <a:t>interpretation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40" dirty="0">
                <a:latin typeface="Tahoma"/>
                <a:cs typeface="Tahoma"/>
              </a:rPr>
              <a:t>if </a:t>
            </a:r>
            <a:r>
              <a:rPr lang="en-US" spc="-145" dirty="0">
                <a:latin typeface="Tahoma"/>
                <a:cs typeface="Tahoma"/>
              </a:rPr>
              <a:t>and </a:t>
            </a:r>
            <a:r>
              <a:rPr lang="en-US" spc="-110" dirty="0">
                <a:latin typeface="Tahoma"/>
                <a:cs typeface="Tahoma"/>
              </a:rPr>
              <a:t>only </a:t>
            </a:r>
            <a:r>
              <a:rPr lang="en-US" spc="-40" dirty="0">
                <a:latin typeface="Tahoma"/>
                <a:cs typeface="Tahoma"/>
              </a:rPr>
              <a:t>if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 </a:t>
            </a:r>
            <a:r>
              <a:rPr lang="en-US" spc="-145" dirty="0">
                <a:latin typeface="Tahoma"/>
                <a:cs typeface="Tahoma"/>
              </a:rPr>
              <a:t>and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 </a:t>
            </a:r>
            <a:r>
              <a:rPr lang="en-US" spc="-135" dirty="0">
                <a:latin typeface="Tahoma"/>
                <a:cs typeface="Tahoma"/>
              </a:rPr>
              <a:t>refer </a:t>
            </a:r>
            <a:r>
              <a:rPr lang="en-US" spc="-70" dirty="0">
                <a:latin typeface="Tahoma"/>
                <a:cs typeface="Tahoma"/>
              </a:rPr>
              <a:t>to </a:t>
            </a:r>
            <a:r>
              <a:rPr lang="en-US" spc="-125" dirty="0">
                <a:latin typeface="Tahoma"/>
                <a:cs typeface="Tahoma"/>
              </a:rPr>
              <a:t>the</a:t>
            </a:r>
            <a:r>
              <a:rPr lang="en-US" spc="-30" dirty="0">
                <a:latin typeface="Tahoma"/>
                <a:cs typeface="Tahoma"/>
              </a:rPr>
              <a:t> </a:t>
            </a:r>
            <a:r>
              <a:rPr lang="en-US" spc="-180" dirty="0">
                <a:latin typeface="Tahoma"/>
                <a:cs typeface="Tahoma"/>
              </a:rPr>
              <a:t>same </a:t>
            </a:r>
            <a:r>
              <a:rPr lang="en-US" spc="-105" dirty="0">
                <a:latin typeface="Tahoma"/>
                <a:cs typeface="Tahoma"/>
              </a:rPr>
              <a:t>object</a:t>
            </a:r>
            <a:endParaRPr lang="en-US" dirty="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1320"/>
              </a:spcBef>
              <a:tabLst>
                <a:tab pos="715645" algn="l"/>
                <a:tab pos="2308860" algn="l"/>
              </a:tabLst>
            </a:pPr>
            <a:r>
              <a:rPr lang="en-US" spc="-80" dirty="0">
                <a:latin typeface="Tahoma"/>
                <a:cs typeface="Tahoma"/>
              </a:rPr>
              <a:t>E.g., </a:t>
            </a:r>
            <a:r>
              <a:rPr lang="en-US" spc="-190" dirty="0">
                <a:solidFill>
                  <a:srgbClr val="990099"/>
                </a:solidFill>
                <a:latin typeface="Century Gothic"/>
                <a:cs typeface="Century Gothic"/>
              </a:rPr>
              <a:t>1 </a:t>
            </a:r>
            <a:r>
              <a:rPr lang="en-US" spc="245" dirty="0">
                <a:solidFill>
                  <a:srgbClr val="990099"/>
                </a:solidFill>
                <a:latin typeface="Century Gothic"/>
                <a:cs typeface="Century Gothic"/>
              </a:rPr>
              <a:t>= </a:t>
            </a:r>
            <a:r>
              <a:rPr lang="en-US" spc="-190" dirty="0">
                <a:solidFill>
                  <a:srgbClr val="990099"/>
                </a:solidFill>
                <a:latin typeface="Century Gothic"/>
                <a:cs typeface="Century Gothic"/>
              </a:rPr>
              <a:t>2</a:t>
            </a:r>
            <a:r>
              <a:rPr lang="en-US" spc="18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145" dirty="0">
                <a:latin typeface="Tahoma"/>
                <a:cs typeface="Tahoma"/>
              </a:rPr>
              <a:t>and</a:t>
            </a:r>
            <a:r>
              <a:rPr lang="en-US" spc="-150" dirty="0">
                <a:latin typeface="Tahoma"/>
                <a:cs typeface="Tahoma"/>
              </a:rPr>
              <a:t> </a:t>
            </a: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  </a:t>
            </a:r>
            <a:r>
              <a:rPr lang="en-US" spc="-10" dirty="0">
                <a:solidFill>
                  <a:srgbClr val="990099"/>
                </a:solidFill>
                <a:latin typeface="Lucida Sans Unicode"/>
                <a:cs typeface="Lucida Sans Unicode"/>
              </a:rPr>
              <a:t>× </a:t>
            </a:r>
            <a:r>
              <a:rPr lang="en-US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Sqrt</a:t>
            </a:r>
            <a:r>
              <a:rPr lang="en-US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pc="-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Sqrt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)) </a:t>
            </a:r>
            <a:r>
              <a:rPr lang="en-US" spc="245" dirty="0">
                <a:solidFill>
                  <a:srgbClr val="990099"/>
                </a:solidFill>
                <a:latin typeface="Century Gothic"/>
                <a:cs typeface="Century Gothic"/>
              </a:rPr>
              <a:t>=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 </a:t>
            </a:r>
            <a:r>
              <a:rPr lang="en-US" spc="-165" dirty="0">
                <a:latin typeface="Tahoma"/>
                <a:cs typeface="Tahoma"/>
              </a:rPr>
              <a:t>are </a:t>
            </a:r>
            <a:r>
              <a:rPr lang="en-US" spc="-100" dirty="0">
                <a:latin typeface="Tahoma"/>
                <a:cs typeface="Tahoma"/>
              </a:rPr>
              <a:t>satisfiable</a:t>
            </a:r>
            <a:endParaRPr lang="en-US" dirty="0">
              <a:latin typeface="Tahoma"/>
              <a:cs typeface="Tahoma"/>
            </a:endParaRPr>
          </a:p>
          <a:p>
            <a:pPr marL="716280">
              <a:lnSpc>
                <a:spcPct val="100000"/>
              </a:lnSpc>
              <a:spcBef>
                <a:spcPts val="25"/>
              </a:spcBef>
            </a:pPr>
            <a:r>
              <a:rPr lang="en-US" spc="-190" dirty="0">
                <a:solidFill>
                  <a:srgbClr val="990099"/>
                </a:solidFill>
                <a:latin typeface="Century Gothic"/>
                <a:cs typeface="Century Gothic"/>
              </a:rPr>
              <a:t>  2 </a:t>
            </a:r>
            <a:r>
              <a:rPr lang="en-US" spc="245" dirty="0">
                <a:solidFill>
                  <a:srgbClr val="990099"/>
                </a:solidFill>
                <a:latin typeface="Century Gothic"/>
                <a:cs typeface="Century Gothic"/>
              </a:rPr>
              <a:t>= </a:t>
            </a:r>
            <a:r>
              <a:rPr lang="en-US" spc="-190" dirty="0">
                <a:solidFill>
                  <a:srgbClr val="990099"/>
                </a:solidFill>
                <a:latin typeface="Century Gothic"/>
                <a:cs typeface="Century Gothic"/>
              </a:rPr>
              <a:t>2 </a:t>
            </a:r>
            <a:r>
              <a:rPr lang="en-US" spc="-95" dirty="0">
                <a:latin typeface="Tahoma"/>
                <a:cs typeface="Tahoma"/>
              </a:rPr>
              <a:t>is</a:t>
            </a:r>
            <a:r>
              <a:rPr lang="en-US" spc="-160" dirty="0">
                <a:latin typeface="Tahoma"/>
                <a:cs typeface="Tahoma"/>
              </a:rPr>
              <a:t> </a:t>
            </a:r>
            <a:r>
              <a:rPr lang="en-US" spc="-95" dirty="0">
                <a:latin typeface="Tahoma"/>
                <a:cs typeface="Tahoma"/>
              </a:rPr>
              <a:t>valid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pc="-80" dirty="0">
                <a:latin typeface="Tahoma"/>
                <a:cs typeface="Tahoma"/>
              </a:rPr>
              <a:t>E.g., </a:t>
            </a:r>
            <a:r>
              <a:rPr lang="en-US" spc="-95" dirty="0">
                <a:latin typeface="Tahoma"/>
                <a:cs typeface="Tahoma"/>
              </a:rPr>
              <a:t>definition </a:t>
            </a:r>
            <a:r>
              <a:rPr lang="en-US" spc="-105" dirty="0">
                <a:latin typeface="Tahoma"/>
                <a:cs typeface="Tahoma"/>
              </a:rPr>
              <a:t>of </a:t>
            </a:r>
            <a:r>
              <a:rPr lang="en-US" spc="-50" dirty="0">
                <a:latin typeface="Tahoma"/>
                <a:cs typeface="Tahoma"/>
              </a:rPr>
              <a:t>(full) </a:t>
            </a:r>
            <a:r>
              <a:rPr lang="en-US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Sibling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35" dirty="0">
                <a:latin typeface="Tahoma"/>
                <a:cs typeface="Tahoma"/>
              </a:rPr>
              <a:t>terms </a:t>
            </a:r>
            <a:r>
              <a:rPr lang="en-US" spc="-105" dirty="0">
                <a:latin typeface="Tahoma"/>
                <a:cs typeface="Tahoma"/>
              </a:rPr>
              <a:t>of</a:t>
            </a:r>
            <a:r>
              <a:rPr lang="en-US" spc="235" dirty="0">
                <a:latin typeface="Tahoma"/>
                <a:cs typeface="Tahoma"/>
              </a:rPr>
              <a:t> </a:t>
            </a:r>
            <a:r>
              <a:rPr lang="en-US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lang="en-US" spc="-15" dirty="0">
                <a:latin typeface="Tahoma"/>
                <a:cs typeface="Tahoma"/>
              </a:rPr>
              <a:t>:</a:t>
            </a:r>
            <a:endParaRPr lang="en-US" dirty="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25"/>
              </a:spcBef>
              <a:tabLst>
                <a:tab pos="1109345" algn="l"/>
                <a:tab pos="2660015" algn="l"/>
                <a:tab pos="3068320" algn="l"/>
                <a:tab pos="5171440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    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US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pc="-10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 </a:t>
            </a:r>
          </a:p>
          <a:p>
            <a:pPr marL="378460">
              <a:lnSpc>
                <a:spcPct val="100000"/>
              </a:lnSpc>
              <a:spcBef>
                <a:spcPts val="25"/>
              </a:spcBef>
              <a:tabLst>
                <a:tab pos="1109345" algn="l"/>
                <a:tab pos="2660015" algn="l"/>
                <a:tab pos="3068320" algn="l"/>
                <a:tab pos="5171440" algn="l"/>
              </a:tabLst>
            </a:pPr>
            <a:r>
              <a:rPr lang="en-US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	</a:t>
            </a:r>
            <a:r>
              <a:rPr lang="en-US" spc="-114" dirty="0">
                <a:solidFill>
                  <a:srgbClr val="990099"/>
                </a:solidFill>
                <a:latin typeface="Century Gothic"/>
                <a:cs typeface="Century Gothic"/>
              </a:rPr>
              <a:t>[</a:t>
            </a:r>
            <a:r>
              <a:rPr lang="en-US" spc="-114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lang="en-US" spc="-114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x </a:t>
            </a:r>
            <a:r>
              <a:rPr lang="en-US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n-US" spc="-409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pc="-105" dirty="0">
                <a:solidFill>
                  <a:srgbClr val="990099"/>
                </a:solidFill>
                <a:latin typeface="Century Gothic"/>
                <a:cs typeface="Century Gothic"/>
              </a:rPr>
              <a:t>)  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    </a:t>
            </a:r>
            <a:r>
              <a:rPr lang="en-US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m,</a:t>
            </a:r>
            <a:r>
              <a:rPr lang="en-US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 </a:t>
            </a:r>
            <a:r>
              <a:rPr lang="en-US" spc="-105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lang="en-US" spc="-10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n-US" spc="-22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lang="en-US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120" dirty="0">
                <a:solidFill>
                  <a:srgbClr val="990099"/>
                </a:solidFill>
                <a:latin typeface="Century Gothic"/>
                <a:cs typeface="Century Gothic"/>
              </a:rPr>
              <a:t>  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endParaRPr lang="en-US" dirty="0">
              <a:latin typeface="Lucida Sans Unicode"/>
              <a:cs typeface="Lucida Sans Unicode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     Parent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m,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pc="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114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lang="en-US" spc="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f,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pc="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114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m,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pc="-10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114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lang="en-US" spc="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f,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pc="-140" dirty="0">
                <a:solidFill>
                  <a:srgbClr val="990099"/>
                </a:solidFill>
                <a:latin typeface="Century Gothic"/>
                <a:cs typeface="Century Gothic"/>
              </a:rPr>
              <a:t>)]</a:t>
            </a:r>
            <a:endParaRPr lang="en-US" dirty="0">
              <a:latin typeface="Century Gothic"/>
              <a:cs typeface="Century Gothic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883707-A813-4B95-A30F-F7718070FE31}"/>
                  </a:ext>
                </a:extLst>
              </p14:cNvPr>
              <p14:cNvContentPartPr/>
              <p14:nvPr/>
            </p14:nvContentPartPr>
            <p14:xfrm>
              <a:off x="614520" y="1543680"/>
              <a:ext cx="8137440" cy="565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883707-A813-4B95-A30F-F7718070FE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160" y="1534320"/>
                <a:ext cx="8156160" cy="58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60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C36B-37BE-4BF3-BCD5-7AD1F67D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</a:t>
            </a:r>
            <a:r>
              <a:rPr lang="en-US" baseline="0" dirty="0">
                <a:solidFill>
                  <a:srgbClr val="C00000"/>
                </a:solidFill>
              </a:rPr>
              <a:t> 1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41AB4A-09C9-448E-8D7C-B6234E0A7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following two FOL sentences:</a:t>
                </a:r>
              </a:p>
              <a:p>
                <a:endParaRPr lang="en-US" sz="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𝐻𝑢𝑛𝑔𝑟𝑦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𝐻𝑢𝑛𝑔𝑟𝑦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</a:t>
                </a:r>
                <a:r>
                  <a:rPr lang="en-US" baseline="0" dirty="0"/>
                  <a:t> of these is true?</a:t>
                </a:r>
              </a:p>
              <a:p>
                <a:pPr marL="514350" indent="-514350">
                  <a:buAutoNum type="alphaUcParenR"/>
                </a:pPr>
                <a:r>
                  <a:rPr lang="en-US" baseline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⊨</m:t>
                    </m:r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aseline="0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baseline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⊨</m:t>
                    </m:r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aseline="0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baseline="0" dirty="0">
                    <a:solidFill>
                      <a:schemeClr val="tx1"/>
                    </a:solidFill>
                  </a:rPr>
                  <a:t>Both</a:t>
                </a:r>
              </a:p>
              <a:p>
                <a:pPr marL="514350" indent="-514350">
                  <a:buAutoNum type="alphaUcParenR"/>
                </a:pPr>
                <a:r>
                  <a:rPr lang="en-US" baseline="0" dirty="0">
                    <a:solidFill>
                      <a:schemeClr val="tx1"/>
                    </a:solidFill>
                  </a:rPr>
                  <a:t>Neither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41AB4A-09C9-448E-8D7C-B6234E0A7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138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946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C36B-37BE-4BF3-BCD5-7AD1F67D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</a:t>
            </a:r>
            <a:r>
              <a:rPr lang="en-US" baseline="0" dirty="0">
                <a:solidFill>
                  <a:srgbClr val="C00000"/>
                </a:solidFill>
              </a:rPr>
              <a:t> 1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41AB4A-09C9-448E-8D7C-B6234E0A7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following two FOL sentences:</a:t>
                </a:r>
              </a:p>
              <a:p>
                <a:endParaRPr lang="en-US" sz="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𝐻𝑢𝑛𝑔𝑟𝑦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𝐻𝑢𝑛𝑔𝑟𝑦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</a:t>
                </a:r>
                <a:r>
                  <a:rPr lang="en-US" baseline="0" dirty="0"/>
                  <a:t> of these is true?</a:t>
                </a:r>
              </a:p>
              <a:p>
                <a:pPr marL="514350" indent="-514350">
                  <a:buAutoNum type="alphaUcParenR"/>
                </a:pPr>
                <a:r>
                  <a:rPr lang="en-US" baseline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⊨</m:t>
                    </m:r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aseline="0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baseline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⊨</m:t>
                    </m:r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aseline="0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baseline="0" dirty="0">
                    <a:solidFill>
                      <a:schemeClr val="tx1"/>
                    </a:solidFill>
                  </a:rPr>
                  <a:t>Both</a:t>
                </a:r>
              </a:p>
              <a:p>
                <a:pPr marL="514350" indent="-514350">
                  <a:buAutoNum type="alphaUcParenR"/>
                </a:pPr>
                <a:r>
                  <a:rPr lang="en-US" baseline="0" dirty="0">
                    <a:solidFill>
                      <a:schemeClr val="tx1"/>
                    </a:solidFill>
                  </a:rPr>
                  <a:t>Neither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41AB4A-09C9-448E-8D7C-B6234E0A7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138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150740-7A27-4533-83EE-DAA793338064}"/>
                  </a:ext>
                </a:extLst>
              </p14:cNvPr>
              <p14:cNvContentPartPr/>
              <p14:nvPr/>
            </p14:nvContentPartPr>
            <p14:xfrm>
              <a:off x="343080" y="3738240"/>
              <a:ext cx="2458800" cy="56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150740-7A27-4533-83EE-DAA7933380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720" y="3728880"/>
                <a:ext cx="2477520" cy="58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9383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65EA-F8FD-40C1-8521-118A2CE1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</a:t>
            </a:r>
            <a:r>
              <a:rPr lang="en-US" baseline="0" dirty="0"/>
              <a:t> FOL KBs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14DF-25AC-49C2-9C0F-33F1DE348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563868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140" dirty="0">
                <a:latin typeface="Tahoma"/>
                <a:cs typeface="Tahoma"/>
              </a:rPr>
              <a:t>Suppose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150" dirty="0" err="1">
                <a:latin typeface="Tahoma"/>
                <a:cs typeface="Tahoma"/>
              </a:rPr>
              <a:t>wumpus</a:t>
            </a:r>
            <a:r>
              <a:rPr lang="en-US" sz="2400" spc="-150" dirty="0">
                <a:latin typeface="Tahoma"/>
                <a:cs typeface="Tahoma"/>
              </a:rPr>
              <a:t>-world </a:t>
            </a:r>
            <a:r>
              <a:rPr lang="en-US" sz="2400" spc="-130" dirty="0">
                <a:latin typeface="Tahoma"/>
                <a:cs typeface="Tahoma"/>
              </a:rPr>
              <a:t>agent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30" dirty="0">
                <a:latin typeface="Tahoma"/>
                <a:cs typeface="Tahoma"/>
              </a:rPr>
              <a:t>using </a:t>
            </a:r>
            <a:r>
              <a:rPr lang="en-US" sz="2400" spc="-145" dirty="0">
                <a:latin typeface="Tahoma"/>
                <a:cs typeface="Tahoma"/>
              </a:rPr>
              <a:t>an </a:t>
            </a:r>
            <a:r>
              <a:rPr lang="en-US" sz="2400" spc="-5" dirty="0">
                <a:latin typeface="Tahoma"/>
                <a:cs typeface="Tahoma"/>
              </a:rPr>
              <a:t>FOL</a:t>
            </a:r>
            <a:r>
              <a:rPr lang="en-US" sz="2400" spc="-25" dirty="0">
                <a:latin typeface="Tahoma"/>
                <a:cs typeface="Tahoma"/>
              </a:rPr>
              <a:t> </a:t>
            </a:r>
            <a:r>
              <a:rPr lang="en-US" sz="2400" spc="105" dirty="0">
                <a:latin typeface="Tahoma"/>
                <a:cs typeface="Tahoma"/>
              </a:rPr>
              <a:t>KB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spc="-145" dirty="0">
                <a:latin typeface="Tahoma"/>
                <a:cs typeface="Tahoma"/>
              </a:rPr>
              <a:t>and </a:t>
            </a:r>
            <a:r>
              <a:rPr lang="en-US" sz="2400" spc="-135" dirty="0">
                <a:latin typeface="Tahoma"/>
                <a:cs typeface="Tahoma"/>
              </a:rPr>
              <a:t>perceives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120" dirty="0">
                <a:latin typeface="Tahoma"/>
                <a:cs typeface="Tahoma"/>
              </a:rPr>
              <a:t>smell </a:t>
            </a:r>
            <a:r>
              <a:rPr lang="en-US" sz="2400" spc="-145" dirty="0">
                <a:latin typeface="Tahoma"/>
                <a:cs typeface="Tahoma"/>
              </a:rPr>
              <a:t>and a </a:t>
            </a:r>
            <a:r>
              <a:rPr lang="en-US" sz="2400" spc="-170" dirty="0">
                <a:latin typeface="Tahoma"/>
                <a:cs typeface="Tahoma"/>
              </a:rPr>
              <a:t>breeze </a:t>
            </a:r>
            <a:r>
              <a:rPr lang="en-US" sz="2400" spc="-80" dirty="0">
                <a:latin typeface="Tahoma"/>
                <a:cs typeface="Tahoma"/>
              </a:rPr>
              <a:t>(but </a:t>
            </a:r>
            <a:r>
              <a:rPr lang="en-US" sz="2400" spc="-145" dirty="0">
                <a:latin typeface="Tahoma"/>
                <a:cs typeface="Tahoma"/>
              </a:rPr>
              <a:t>no </a:t>
            </a:r>
            <a:r>
              <a:rPr lang="en-US" sz="2400" spc="-60" dirty="0">
                <a:latin typeface="Tahoma"/>
                <a:cs typeface="Tahoma"/>
              </a:rPr>
              <a:t>glitter) </a:t>
            </a:r>
            <a:r>
              <a:rPr lang="en-US" sz="2400" spc="-65" dirty="0">
                <a:latin typeface="Tahoma"/>
                <a:cs typeface="Tahoma"/>
              </a:rPr>
              <a:t>at </a:t>
            </a:r>
            <a:r>
              <a:rPr lang="en-US" sz="240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</a:t>
            </a:r>
            <a:r>
              <a:rPr lang="en-US"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n-US" sz="2400" spc="-14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190" dirty="0">
                <a:solidFill>
                  <a:srgbClr val="990099"/>
                </a:solidFill>
                <a:latin typeface="Century Gothic"/>
                <a:cs typeface="Century Gothic"/>
              </a:rPr>
              <a:t>5</a:t>
            </a:r>
            <a:r>
              <a:rPr lang="en-US" sz="2400" spc="-190" dirty="0">
                <a:latin typeface="Tahoma"/>
                <a:cs typeface="Tahoma"/>
              </a:rPr>
              <a:t>: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ell</a:t>
            </a:r>
            <a:r>
              <a:rPr lang="en-US" sz="2400" spc="6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KB,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sz="240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60" dirty="0" err="1">
                <a:solidFill>
                  <a:srgbClr val="990099"/>
                </a:solidFill>
                <a:latin typeface="Bookman Old Style"/>
                <a:cs typeface="Bookman Old Style"/>
              </a:rPr>
              <a:t>ercept</a:t>
            </a:r>
            <a:r>
              <a:rPr lang="en-US" sz="2400" spc="-60" dirty="0">
                <a:solidFill>
                  <a:srgbClr val="990099"/>
                </a:solidFill>
                <a:latin typeface="Century Gothic"/>
                <a:cs typeface="Century Gothic"/>
              </a:rPr>
              <a:t>([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Smell,</a:t>
            </a:r>
            <a:r>
              <a:rPr lang="en-US" sz="240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Breeze,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one</a:t>
            </a:r>
            <a:r>
              <a:rPr lang="en-US" sz="2400" spc="-130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r>
              <a:rPr lang="en-US" sz="240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5))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1591310" algn="l"/>
              </a:tabLst>
            </a:pP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Ask</a:t>
            </a:r>
            <a:r>
              <a:rPr lang="en-US" sz="2400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KB,</a:t>
            </a:r>
            <a:r>
              <a:rPr lang="en-US"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2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	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Action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lang="en-US" sz="240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5))</a:t>
            </a:r>
            <a:endParaRPr lang="en-US" sz="2400" dirty="0"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  <a:tabLst>
                <a:tab pos="3252470" algn="l"/>
              </a:tabLst>
            </a:pPr>
            <a:r>
              <a:rPr lang="en-US" sz="2400" spc="-140" dirty="0">
                <a:latin typeface="Tahoma"/>
                <a:cs typeface="Tahoma"/>
              </a:rPr>
              <a:t>i.e., </a:t>
            </a:r>
            <a:r>
              <a:rPr lang="en-US" sz="2400" spc="-160" dirty="0">
                <a:latin typeface="Tahoma"/>
                <a:cs typeface="Tahoma"/>
              </a:rPr>
              <a:t>does </a:t>
            </a:r>
            <a:r>
              <a:rPr lang="en-US" sz="240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 </a:t>
            </a:r>
            <a:r>
              <a:rPr lang="en-US" sz="2400" spc="-85" dirty="0">
                <a:latin typeface="Tahoma"/>
                <a:cs typeface="Tahoma"/>
              </a:rPr>
              <a:t>entail </a:t>
            </a:r>
            <a:r>
              <a:rPr lang="en-US" sz="2400" spc="-140" dirty="0">
                <a:latin typeface="Tahoma"/>
                <a:cs typeface="Tahoma"/>
              </a:rPr>
              <a:t>any </a:t>
            </a:r>
            <a:r>
              <a:rPr lang="en-US" sz="2400" spc="-95" dirty="0">
                <a:latin typeface="Tahoma"/>
                <a:cs typeface="Tahoma"/>
              </a:rPr>
              <a:t>particular </a:t>
            </a:r>
            <a:r>
              <a:rPr lang="en-US" sz="2400" spc="-100" dirty="0">
                <a:latin typeface="Tahoma"/>
                <a:cs typeface="Tahoma"/>
              </a:rPr>
              <a:t>actions </a:t>
            </a:r>
            <a:r>
              <a:rPr lang="en-US" sz="2400" spc="-65" dirty="0">
                <a:latin typeface="Tahoma"/>
                <a:cs typeface="Tahoma"/>
              </a:rPr>
              <a:t>at </a:t>
            </a:r>
            <a:r>
              <a:rPr lang="en-US" sz="240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</a:t>
            </a:r>
            <a:r>
              <a:rPr lang="en-US"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 </a:t>
            </a:r>
            <a:r>
              <a:rPr lang="en-US" sz="2400" spc="-125" dirty="0">
                <a:solidFill>
                  <a:srgbClr val="990099"/>
                </a:solidFill>
                <a:latin typeface="Century Gothic"/>
                <a:cs typeface="Century Gothic"/>
              </a:rPr>
              <a:t>5</a:t>
            </a:r>
            <a:r>
              <a:rPr lang="en-US" sz="2400" spc="-125" dirty="0">
                <a:latin typeface="Tahoma"/>
                <a:cs typeface="Tahoma"/>
              </a:rPr>
              <a:t>? </a:t>
            </a:r>
          </a:p>
          <a:p>
            <a:pPr marL="12700" marR="5080">
              <a:lnSpc>
                <a:spcPct val="100000"/>
              </a:lnSpc>
              <a:tabLst>
                <a:tab pos="3252470" algn="l"/>
              </a:tabLst>
            </a:pPr>
            <a:r>
              <a:rPr lang="en-US" sz="2400" spc="-145" dirty="0">
                <a:latin typeface="Tahoma"/>
                <a:cs typeface="Tahoma"/>
              </a:rPr>
              <a:t>Answer:  </a:t>
            </a:r>
            <a:r>
              <a:rPr lang="en-US" sz="240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es</a:t>
            </a:r>
            <a:endParaRPr lang="en-US" sz="2400" spc="-5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tabLst>
                <a:tab pos="3252470" algn="l"/>
              </a:tabLst>
            </a:pPr>
            <a:endParaRPr lang="en-US" sz="400" spc="-114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tabLst>
                <a:tab pos="3252470" algn="l"/>
              </a:tabLst>
            </a:pPr>
            <a:r>
              <a:rPr lang="en-US" sz="2400" spc="-114" dirty="0">
                <a:latin typeface="Tahoma"/>
                <a:cs typeface="Tahoma"/>
              </a:rPr>
              <a:t>Given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150" dirty="0">
                <a:latin typeface="Tahoma"/>
                <a:cs typeface="Tahoma"/>
              </a:rPr>
              <a:t>sentence </a:t>
            </a: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 </a:t>
            </a:r>
            <a:r>
              <a:rPr lang="en-US" sz="2400" spc="-145" dirty="0">
                <a:latin typeface="Tahoma"/>
                <a:cs typeface="Tahoma"/>
              </a:rPr>
              <a:t>and a </a:t>
            </a:r>
            <a:r>
              <a:rPr lang="en-US" sz="2400" spc="-85" dirty="0">
                <a:solidFill>
                  <a:srgbClr val="C00000"/>
                </a:solidFill>
                <a:latin typeface="Tahoma"/>
                <a:cs typeface="Tahoma"/>
              </a:rPr>
              <a:t>substitution</a:t>
            </a:r>
            <a:r>
              <a:rPr lang="en-US" sz="2400" spc="350" dirty="0">
                <a:latin typeface="Tahoma"/>
                <a:cs typeface="Tahoma"/>
              </a:rPr>
              <a:t> </a:t>
            </a:r>
            <a:r>
              <a:rPr lang="el-GR" sz="240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lang="el-GR" sz="2400" spc="15" dirty="0">
                <a:latin typeface="Tahoma"/>
                <a:cs typeface="Tahoma"/>
              </a:rPr>
              <a:t>,</a:t>
            </a:r>
            <a:endParaRPr lang="el-GR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l-GR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σ </a:t>
            </a:r>
            <a:r>
              <a:rPr lang="en-US" sz="2400" spc="-150" dirty="0">
                <a:latin typeface="Tahoma"/>
                <a:cs typeface="Tahoma"/>
              </a:rPr>
              <a:t>denotes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105" dirty="0">
                <a:latin typeface="Tahoma"/>
                <a:cs typeface="Tahoma"/>
              </a:rPr>
              <a:t>result of </a:t>
            </a:r>
            <a:r>
              <a:rPr lang="en-US" sz="2400" spc="-120" dirty="0">
                <a:latin typeface="Tahoma"/>
                <a:cs typeface="Tahoma"/>
              </a:rPr>
              <a:t>plugging </a:t>
            </a:r>
            <a:r>
              <a:rPr lang="el-GR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σ </a:t>
            </a:r>
            <a:r>
              <a:rPr lang="en-US" sz="2400" spc="-80" dirty="0">
                <a:latin typeface="Tahoma"/>
                <a:cs typeface="Tahoma"/>
              </a:rPr>
              <a:t>into </a:t>
            </a: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0" dirty="0">
                <a:latin typeface="Tahoma"/>
                <a:cs typeface="Tahoma"/>
              </a:rPr>
              <a:t>;</a:t>
            </a:r>
            <a:r>
              <a:rPr lang="en-US" sz="2400" spc="409" dirty="0">
                <a:latin typeface="Tahoma"/>
                <a:cs typeface="Tahoma"/>
              </a:rPr>
              <a:t> </a:t>
            </a:r>
            <a:r>
              <a:rPr lang="en-US" sz="2400" spc="-125" dirty="0">
                <a:latin typeface="Tahoma"/>
                <a:cs typeface="Tahoma"/>
              </a:rPr>
              <a:t>e.g.,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 </a:t>
            </a:r>
            <a:r>
              <a:rPr lang="en-US"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Smarter</a:t>
            </a:r>
            <a:r>
              <a:rPr lang="en-US" sz="2400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3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l-GR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σ </a:t>
            </a:r>
            <a:r>
              <a:rPr lang="el-GR"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l-GR" sz="2400" spc="-33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l-GR" sz="2400" spc="30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lang="en-US" sz="240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x/EVE, </a:t>
            </a:r>
            <a:r>
              <a:rPr lang="en-US" sz="24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y/WALL-E</a:t>
            </a:r>
            <a:r>
              <a:rPr lang="en-US" sz="2400" spc="50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endParaRPr lang="en-US" sz="24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l-GR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σ </a:t>
            </a:r>
            <a:r>
              <a:rPr lang="el-GR"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l-GR" sz="2400" spc="-32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Smarter</a:t>
            </a:r>
            <a:r>
              <a:rPr lang="en-US" sz="2400" spc="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EVE, </a:t>
            </a:r>
            <a:r>
              <a:rPr lang="en-US" sz="240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WALL-E</a:t>
            </a:r>
            <a:r>
              <a:rPr lang="en-US" sz="2400" spc="7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Ask</a:t>
            </a:r>
            <a:r>
              <a:rPr lang="en-US" sz="2400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KB, </a:t>
            </a:r>
            <a:r>
              <a:rPr lang="en-US" sz="24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1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125" dirty="0">
                <a:latin typeface="Tahoma"/>
                <a:cs typeface="Tahoma"/>
              </a:rPr>
              <a:t>returns </a:t>
            </a:r>
            <a:r>
              <a:rPr lang="en-US" sz="2400" spc="-90" dirty="0">
                <a:latin typeface="Tahoma"/>
                <a:cs typeface="Tahoma"/>
              </a:rPr>
              <a:t>some/all </a:t>
            </a:r>
            <a:r>
              <a:rPr lang="el-GR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σ </a:t>
            </a:r>
            <a:r>
              <a:rPr lang="en-US" sz="2400" spc="-135" dirty="0">
                <a:latin typeface="Tahoma"/>
                <a:cs typeface="Tahoma"/>
              </a:rPr>
              <a:t>such </a:t>
            </a:r>
            <a:r>
              <a:rPr lang="en-US" sz="2400" spc="-75" dirty="0">
                <a:latin typeface="Tahoma"/>
                <a:cs typeface="Tahoma"/>
              </a:rPr>
              <a:t>that </a:t>
            </a:r>
            <a:r>
              <a:rPr lang="en-US" sz="240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 </a:t>
            </a:r>
            <a:r>
              <a:rPr lang="en-US" sz="2400" spc="-15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lang="en-US" sz="2400" spc="-150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n-US" sz="2400" spc="16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l-GR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endParaRPr lang="el-GR" sz="2400" dirty="0">
              <a:latin typeface="Bookman Old Style"/>
              <a:cs typeface="Bookman Old Style"/>
            </a:endParaRPr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22666-A89E-4518-A9B5-8B3EC67FDFE6}"/>
              </a:ext>
            </a:extLst>
          </p:cNvPr>
          <p:cNvSpPr/>
          <p:nvPr/>
        </p:nvSpPr>
        <p:spPr>
          <a:xfrm>
            <a:off x="2251923" y="3429000"/>
            <a:ext cx="5635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5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lang="en-US" sz="24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a/Shoot</a:t>
            </a:r>
            <a:r>
              <a:rPr lang="en-US" sz="2400" spc="-5" dirty="0">
                <a:solidFill>
                  <a:srgbClr val="990099"/>
                </a:solidFill>
                <a:latin typeface="Lucida Sans Unicode"/>
                <a:cs typeface="Lucida Sans Unicode"/>
              </a:rPr>
              <a:t>}	</a:t>
            </a:r>
            <a:r>
              <a:rPr lang="en-US" sz="2400" spc="140" dirty="0">
                <a:latin typeface="Lucida Sans Unicode"/>
                <a:cs typeface="Lucida Sans Unicode"/>
              </a:rPr>
              <a:t>← </a:t>
            </a:r>
            <a:r>
              <a:rPr lang="en-US" sz="2400" spc="-85" dirty="0">
                <a:solidFill>
                  <a:srgbClr val="C00000"/>
                </a:solidFill>
                <a:latin typeface="Tahoma"/>
                <a:cs typeface="Tahoma"/>
              </a:rPr>
              <a:t>substitution</a:t>
            </a:r>
            <a:r>
              <a:rPr lang="en-US" sz="2400" spc="-8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latin typeface="Tahoma"/>
                <a:cs typeface="Tahoma"/>
              </a:rPr>
              <a:t>(binding </a:t>
            </a:r>
            <a:r>
              <a:rPr lang="en-US" sz="2400" spc="-50" dirty="0">
                <a:latin typeface="Tahoma"/>
                <a:cs typeface="Tahoma"/>
              </a:rPr>
              <a:t>list) 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B01FCD-BF17-4096-8211-392D706123FF}"/>
              </a:ext>
            </a:extLst>
          </p:cNvPr>
          <p:cNvSpPr/>
          <p:nvPr/>
        </p:nvSpPr>
        <p:spPr>
          <a:xfrm>
            <a:off x="8523829" y="3428999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-85" dirty="0">
                <a:solidFill>
                  <a:srgbClr val="C00000"/>
                </a:solidFill>
                <a:latin typeface="Tahoma"/>
                <a:cs typeface="Tahoma"/>
              </a:rPr>
              <a:t>Notation Alert!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331FC-8762-4D9B-AD32-85D0155157C8}"/>
              </a:ext>
            </a:extLst>
          </p:cNvPr>
          <p:cNvSpPr/>
          <p:nvPr/>
        </p:nvSpPr>
        <p:spPr>
          <a:xfrm>
            <a:off x="8523829" y="4430484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-85" dirty="0">
                <a:solidFill>
                  <a:srgbClr val="C00000"/>
                </a:solidFill>
                <a:latin typeface="Tahoma"/>
                <a:cs typeface="Tahoma"/>
              </a:rPr>
              <a:t>Notation Alert!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CE78B5-6254-446A-A4A7-52F58D74E814}"/>
                  </a:ext>
                </a:extLst>
              </p14:cNvPr>
              <p14:cNvContentPartPr/>
              <p14:nvPr/>
            </p14:nvContentPartPr>
            <p14:xfrm>
              <a:off x="261720" y="1892520"/>
              <a:ext cx="8336520" cy="4327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CE78B5-6254-446A-A4A7-52F58D74E8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360" y="1883160"/>
                <a:ext cx="8355240" cy="43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36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C498-98E6-433C-8616-800B99E8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 for 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66E8-2597-45E7-9CD5-6E9BE2CD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493655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55" dirty="0">
                <a:solidFill>
                  <a:srgbClr val="004B00"/>
                </a:solidFill>
                <a:latin typeface="Tahoma"/>
                <a:cs typeface="Tahoma"/>
              </a:rPr>
              <a:t>“Perception”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911860" algn="l"/>
                <a:tab pos="3612515" algn="l"/>
                <a:tab pos="4004945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lang="en-US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g,</a:t>
            </a:r>
            <a:r>
              <a:rPr lang="en-US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   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60" dirty="0" err="1">
                <a:solidFill>
                  <a:srgbClr val="990099"/>
                </a:solidFill>
                <a:latin typeface="Bookman Old Style"/>
                <a:cs typeface="Bookman Old Style"/>
              </a:rPr>
              <a:t>ercept</a:t>
            </a:r>
            <a:r>
              <a:rPr lang="en-US" spc="-60" dirty="0">
                <a:solidFill>
                  <a:srgbClr val="990099"/>
                </a:solidFill>
                <a:latin typeface="Century Gothic"/>
                <a:cs typeface="Century Gothic"/>
              </a:rPr>
              <a:t>([</a:t>
            </a:r>
            <a:r>
              <a:rPr lang="en-US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Smell,</a:t>
            </a:r>
            <a:r>
              <a:rPr lang="en-US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lang="en-US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pc="-125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r>
              <a:rPr lang="en-US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Smelt</a:t>
            </a:r>
            <a:r>
              <a:rPr lang="en-US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pc="-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99794" algn="l"/>
                <a:tab pos="3707765" algn="l"/>
                <a:tab pos="4100829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s,</a:t>
            </a:r>
            <a:r>
              <a:rPr lang="en-US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   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i="1" spc="-3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95" dirty="0" err="1">
                <a:solidFill>
                  <a:srgbClr val="990099"/>
                </a:solidFill>
                <a:latin typeface="Bookman Old Style"/>
                <a:cs typeface="Bookman Old Style"/>
              </a:rPr>
              <a:t>ercept</a:t>
            </a:r>
            <a:r>
              <a:rPr lang="en-US" spc="-95" dirty="0">
                <a:solidFill>
                  <a:srgbClr val="990099"/>
                </a:solidFill>
                <a:latin typeface="Century Gothic"/>
                <a:cs typeface="Century Gothic"/>
              </a:rPr>
              <a:t>([</a:t>
            </a:r>
            <a:r>
              <a:rPr lang="en-US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s,</a:t>
            </a:r>
            <a:r>
              <a:rPr lang="en-US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Glitter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i="1" spc="-25" dirty="0" err="1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lang="en-US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pc="-2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1241425" algn="l"/>
                <a:tab pos="2477770" algn="l"/>
                <a:tab pos="2870835" algn="l"/>
              </a:tabLst>
            </a:pPr>
            <a:endParaRPr lang="en-US" sz="400" spc="-130" dirty="0">
              <a:solidFill>
                <a:srgbClr val="004B0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1241425" algn="l"/>
                <a:tab pos="2477770" algn="l"/>
                <a:tab pos="2870835" algn="l"/>
              </a:tabLst>
            </a:pPr>
            <a:r>
              <a:rPr lang="en-US" spc="-130" dirty="0">
                <a:solidFill>
                  <a:srgbClr val="004B00"/>
                </a:solidFill>
                <a:latin typeface="Tahoma"/>
                <a:cs typeface="Tahoma"/>
              </a:rPr>
              <a:t>Reflex</a:t>
            </a:r>
            <a:r>
              <a:rPr lang="en-US" spc="-130" dirty="0">
                <a:latin typeface="Tahoma"/>
                <a:cs typeface="Tahoma"/>
              </a:rPr>
              <a:t>:</a:t>
            </a:r>
            <a:r>
              <a:rPr lang="en-US" spc="235" dirty="0">
                <a:latin typeface="Tahoma"/>
                <a:cs typeface="Tahoma"/>
              </a:rPr>
              <a:t> </a:t>
            </a: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2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   </a:t>
            </a:r>
            <a:r>
              <a:rPr lang="en-US" i="1" spc="-25" dirty="0" err="1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lang="en-US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pc="-2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Action</a:t>
            </a:r>
            <a:r>
              <a:rPr lang="en-US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Grab,</a:t>
            </a:r>
            <a:r>
              <a:rPr lang="en-US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endParaRPr lang="en-US" sz="400" spc="-120" dirty="0">
              <a:solidFill>
                <a:srgbClr val="004B0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-120" dirty="0">
                <a:solidFill>
                  <a:srgbClr val="004B00"/>
                </a:solidFill>
                <a:latin typeface="Tahoma"/>
                <a:cs typeface="Tahoma"/>
              </a:rPr>
              <a:t>Reflex </a:t>
            </a:r>
            <a:r>
              <a:rPr lang="en-US" spc="-95" dirty="0">
                <a:solidFill>
                  <a:srgbClr val="004B00"/>
                </a:solidFill>
                <a:latin typeface="Tahoma"/>
                <a:cs typeface="Tahoma"/>
              </a:rPr>
              <a:t>with </a:t>
            </a:r>
            <a:r>
              <a:rPr lang="en-US" spc="-100" dirty="0">
                <a:solidFill>
                  <a:srgbClr val="004B00"/>
                </a:solidFill>
                <a:latin typeface="Tahoma"/>
                <a:cs typeface="Tahoma"/>
              </a:rPr>
              <a:t>internal </a:t>
            </a:r>
            <a:r>
              <a:rPr lang="en-US" spc="-120" dirty="0">
                <a:solidFill>
                  <a:srgbClr val="004B00"/>
                </a:solidFill>
                <a:latin typeface="Tahoma"/>
                <a:cs typeface="Tahoma"/>
              </a:rPr>
              <a:t>state</a:t>
            </a:r>
            <a:r>
              <a:rPr lang="en-US" spc="-120" dirty="0">
                <a:latin typeface="Tahoma"/>
                <a:cs typeface="Tahoma"/>
              </a:rPr>
              <a:t>: </a:t>
            </a:r>
            <a:r>
              <a:rPr lang="en-US" spc="-140" dirty="0">
                <a:latin typeface="Tahoma"/>
                <a:cs typeface="Tahoma"/>
              </a:rPr>
              <a:t>do </a:t>
            </a:r>
            <a:r>
              <a:rPr lang="en-US" spc="-235" dirty="0">
                <a:latin typeface="Tahoma"/>
                <a:cs typeface="Tahoma"/>
              </a:rPr>
              <a:t>we </a:t>
            </a:r>
            <a:r>
              <a:rPr lang="en-US" spc="-165" dirty="0">
                <a:latin typeface="Tahoma"/>
                <a:cs typeface="Tahoma"/>
              </a:rPr>
              <a:t>have </a:t>
            </a:r>
            <a:r>
              <a:rPr lang="en-US" spc="-125" dirty="0">
                <a:latin typeface="Tahoma"/>
                <a:cs typeface="Tahoma"/>
              </a:rPr>
              <a:t>the </a:t>
            </a:r>
            <a:r>
              <a:rPr lang="en-US" spc="-114" dirty="0">
                <a:latin typeface="Tahoma"/>
                <a:cs typeface="Tahoma"/>
              </a:rPr>
              <a:t>gold</a:t>
            </a:r>
            <a:r>
              <a:rPr lang="en-US" spc="60" dirty="0">
                <a:latin typeface="Tahoma"/>
                <a:cs typeface="Tahoma"/>
              </a:rPr>
              <a:t> </a:t>
            </a:r>
            <a:r>
              <a:rPr lang="en-US" spc="-114" dirty="0">
                <a:latin typeface="Tahoma"/>
                <a:cs typeface="Tahoma"/>
              </a:rPr>
              <a:t>already?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40055" algn="l"/>
                <a:tab pos="4023360" algn="l"/>
                <a:tab pos="4416425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   </a:t>
            </a:r>
            <a:r>
              <a:rPr lang="en-US" i="1" spc="-25" dirty="0" err="1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lang="en-US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pc="-2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26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pc="-6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lang="en-US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pc="-6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lang="en-US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Action</a:t>
            </a:r>
            <a:r>
              <a:rPr lang="en-US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Grab,</a:t>
            </a:r>
            <a:r>
              <a:rPr lang="en-US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pc="-110" dirty="0">
                <a:latin typeface="Tahoma"/>
                <a:cs typeface="Tahoma"/>
              </a:rPr>
              <a:t>cannot </a:t>
            </a:r>
            <a:r>
              <a:rPr lang="en-US" spc="-155" dirty="0">
                <a:latin typeface="Tahoma"/>
                <a:cs typeface="Tahoma"/>
              </a:rPr>
              <a:t>be</a:t>
            </a:r>
            <a:r>
              <a:rPr lang="en-US" spc="-60" dirty="0">
                <a:latin typeface="Tahoma"/>
                <a:cs typeface="Tahoma"/>
              </a:rPr>
              <a:t> </a:t>
            </a:r>
            <a:r>
              <a:rPr lang="en-US" spc="-155" dirty="0">
                <a:latin typeface="Tahoma"/>
                <a:cs typeface="Tahoma"/>
              </a:rPr>
              <a:t>observed</a:t>
            </a:r>
            <a:endParaRPr lang="en-US" dirty="0">
              <a:latin typeface="Tahoma"/>
              <a:cs typeface="Tahoma"/>
            </a:endParaRPr>
          </a:p>
          <a:p>
            <a:pPr marL="743585">
              <a:lnSpc>
                <a:spcPct val="100000"/>
              </a:lnSpc>
              <a:spcBef>
                <a:spcPts val="25"/>
              </a:spcBef>
            </a:pPr>
            <a:r>
              <a:rPr lang="en-US" spc="140" dirty="0">
                <a:latin typeface="Lucida Sans Unicode"/>
                <a:cs typeface="Lucida Sans Unicode"/>
              </a:rPr>
              <a:t>⇒ </a:t>
            </a:r>
            <a:r>
              <a:rPr lang="en-US" spc="-145" dirty="0">
                <a:latin typeface="Tahoma"/>
                <a:cs typeface="Tahoma"/>
              </a:rPr>
              <a:t>keeping </a:t>
            </a:r>
            <a:r>
              <a:rPr lang="en-US" spc="-85" dirty="0">
                <a:latin typeface="Tahoma"/>
                <a:cs typeface="Tahoma"/>
              </a:rPr>
              <a:t>track </a:t>
            </a:r>
            <a:r>
              <a:rPr lang="en-US" spc="-105" dirty="0">
                <a:latin typeface="Tahoma"/>
                <a:cs typeface="Tahoma"/>
              </a:rPr>
              <a:t>of </a:t>
            </a:r>
            <a:r>
              <a:rPr lang="en-US" spc="-150" dirty="0">
                <a:latin typeface="Tahoma"/>
                <a:cs typeface="Tahoma"/>
              </a:rPr>
              <a:t>change </a:t>
            </a:r>
            <a:r>
              <a:rPr lang="en-US" spc="-95" dirty="0">
                <a:latin typeface="Tahoma"/>
                <a:cs typeface="Tahoma"/>
              </a:rPr>
              <a:t>is</a:t>
            </a:r>
            <a:r>
              <a:rPr lang="en-US" spc="-125" dirty="0">
                <a:latin typeface="Tahoma"/>
                <a:cs typeface="Tahoma"/>
              </a:rPr>
              <a:t> </a:t>
            </a:r>
            <a:r>
              <a:rPr lang="en-US" spc="-120" dirty="0">
                <a:latin typeface="Tahoma"/>
                <a:cs typeface="Tahoma"/>
              </a:rPr>
              <a:t>essential</a:t>
            </a:r>
            <a:endParaRPr lang="en-US" dirty="0">
              <a:latin typeface="Tahoma"/>
              <a:cs typeface="Tahoma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881400-4901-4DEA-A8AA-54F1258E651D}"/>
                  </a:ext>
                </a:extLst>
              </p14:cNvPr>
              <p14:cNvContentPartPr/>
              <p14:nvPr/>
            </p14:nvContentPartPr>
            <p14:xfrm>
              <a:off x="2565360" y="1968120"/>
              <a:ext cx="5220000" cy="343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881400-4901-4DEA-A8AA-54F1258E65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6000" y="1958760"/>
                <a:ext cx="5238720" cy="344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331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DC14-468A-4971-AF8D-E4BE6688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Deducing Hidden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22C23-F078-45E6-A745-CCEB8672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90" dirty="0">
                <a:latin typeface="Tahoma"/>
                <a:cs typeface="Tahoma"/>
              </a:rPr>
              <a:t>Properties </a:t>
            </a:r>
            <a:r>
              <a:rPr lang="en-US" sz="2400" spc="-105" dirty="0">
                <a:latin typeface="Tahoma"/>
                <a:cs typeface="Tahoma"/>
              </a:rPr>
              <a:t>of</a:t>
            </a:r>
            <a:r>
              <a:rPr lang="en-US" sz="2400" spc="105" dirty="0">
                <a:latin typeface="Tahoma"/>
                <a:cs typeface="Tahoma"/>
              </a:rPr>
              <a:t> </a:t>
            </a:r>
            <a:r>
              <a:rPr lang="en-US" sz="2400" spc="-100" dirty="0">
                <a:latin typeface="Tahoma"/>
                <a:cs typeface="Tahoma"/>
              </a:rPr>
              <a:t>locations: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700405" algn="l"/>
                <a:tab pos="3722370" algn="l"/>
                <a:tab pos="4115435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  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Agent,</a:t>
            </a:r>
            <a:r>
              <a:rPr lang="en-US" sz="240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11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1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Smelt</a:t>
            </a:r>
            <a:r>
              <a:rPr lang="en-US" sz="2400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-10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Smelly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700405" algn="l"/>
                <a:tab pos="3848735" algn="l"/>
                <a:tab pos="424307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  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Agent,</a:t>
            </a:r>
            <a:r>
              <a:rPr lang="en-US" sz="2400" i="1" spc="-2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1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Breeze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145" dirty="0">
                <a:latin typeface="Tahoma"/>
                <a:cs typeface="Tahoma"/>
              </a:rPr>
              <a:t>Squares </a:t>
            </a:r>
            <a:r>
              <a:rPr lang="en-US" sz="2400" spc="-165" dirty="0">
                <a:latin typeface="Tahoma"/>
                <a:cs typeface="Tahoma"/>
              </a:rPr>
              <a:t>are </a:t>
            </a:r>
            <a:r>
              <a:rPr lang="en-US" sz="2400" spc="-155" dirty="0">
                <a:latin typeface="Tahoma"/>
                <a:cs typeface="Tahoma"/>
              </a:rPr>
              <a:t>breezy </a:t>
            </a:r>
            <a:r>
              <a:rPr lang="en-US" sz="2400" spc="-160" dirty="0">
                <a:latin typeface="Tahoma"/>
                <a:cs typeface="Tahoma"/>
              </a:rPr>
              <a:t>near </a:t>
            </a:r>
            <a:r>
              <a:rPr lang="en-US" sz="2400" spc="-145" dirty="0">
                <a:latin typeface="Tahoma"/>
                <a:cs typeface="Tahoma"/>
              </a:rPr>
              <a:t>a</a:t>
            </a:r>
            <a:r>
              <a:rPr lang="en-US" sz="2400" spc="130" dirty="0">
                <a:latin typeface="Tahoma"/>
                <a:cs typeface="Tahoma"/>
              </a:rPr>
              <a:t> </a:t>
            </a:r>
            <a:r>
              <a:rPr lang="en-US" sz="2400" spc="-85" dirty="0">
                <a:latin typeface="Tahoma"/>
                <a:cs typeface="Tahoma"/>
              </a:rPr>
              <a:t>pit: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8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Diagnostic</a:t>
            </a:r>
            <a:r>
              <a:rPr lang="en-US" sz="2400" spc="-8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lang="en-US" sz="2400" spc="-95" dirty="0">
                <a:latin typeface="Tahoma"/>
                <a:cs typeface="Tahoma"/>
              </a:rPr>
              <a:t>rule—infer </a:t>
            </a:r>
            <a:r>
              <a:rPr lang="en-US" sz="2400" spc="-155" dirty="0">
                <a:latin typeface="Tahoma"/>
                <a:cs typeface="Tahoma"/>
              </a:rPr>
              <a:t>cause </a:t>
            </a:r>
            <a:r>
              <a:rPr lang="en-US" sz="2400" spc="-125" dirty="0">
                <a:latin typeface="Tahoma"/>
                <a:cs typeface="Tahoma"/>
              </a:rPr>
              <a:t>from</a:t>
            </a:r>
            <a:r>
              <a:rPr lang="en-US" sz="2400" spc="-145" dirty="0">
                <a:latin typeface="Tahoma"/>
                <a:cs typeface="Tahoma"/>
              </a:rPr>
              <a:t> </a:t>
            </a:r>
            <a:r>
              <a:rPr lang="en-US" sz="2400" spc="-114" dirty="0">
                <a:latin typeface="Tahoma"/>
                <a:cs typeface="Tahoma"/>
              </a:rPr>
              <a:t>effect</a:t>
            </a:r>
            <a:endParaRPr lang="en-US" sz="2400" dirty="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  <a:tabLst>
                <a:tab pos="1212850" algn="l"/>
                <a:tab pos="2499360" algn="l"/>
                <a:tab pos="2892425" algn="l"/>
                <a:tab pos="3373754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   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lang="en-US"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    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Pit</a:t>
            </a:r>
            <a:r>
              <a:rPr lang="en-US" sz="2400" spc="8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8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Adjacent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4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11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Causal</a:t>
            </a:r>
            <a:r>
              <a:rPr lang="en-US" sz="2400" spc="-11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lang="en-US" sz="2400" spc="-95" dirty="0">
                <a:latin typeface="Tahoma"/>
                <a:cs typeface="Tahoma"/>
              </a:rPr>
              <a:t>rule—infer </a:t>
            </a:r>
            <a:r>
              <a:rPr lang="en-US" sz="2400" spc="-114" dirty="0">
                <a:latin typeface="Tahoma"/>
                <a:cs typeface="Tahoma"/>
              </a:rPr>
              <a:t>effect </a:t>
            </a:r>
            <a:r>
              <a:rPr lang="en-US" sz="2400" spc="-125" dirty="0">
                <a:latin typeface="Tahoma"/>
                <a:cs typeface="Tahoma"/>
              </a:rPr>
              <a:t>from</a:t>
            </a:r>
            <a:r>
              <a:rPr lang="en-US" sz="2400" spc="380" dirty="0">
                <a:latin typeface="Tahoma"/>
                <a:cs typeface="Tahoma"/>
              </a:rPr>
              <a:t> </a:t>
            </a:r>
            <a:r>
              <a:rPr lang="en-US" sz="2400" spc="-155" dirty="0">
                <a:latin typeface="Tahoma"/>
                <a:cs typeface="Tahoma"/>
              </a:rPr>
              <a:t>cause</a:t>
            </a:r>
            <a:endParaRPr lang="en-US" sz="2400" dirty="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  <a:tabLst>
                <a:tab pos="1474470" algn="l"/>
                <a:tab pos="4219575" algn="l"/>
                <a:tab pos="461264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    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Pit</a:t>
            </a:r>
            <a:r>
              <a:rPr lang="en-US" sz="2400" spc="8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8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38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Adjacent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 marR="5080">
              <a:lnSpc>
                <a:spcPct val="101499"/>
              </a:lnSpc>
              <a:spcBef>
                <a:spcPts val="1525"/>
              </a:spcBef>
              <a:tabLst>
                <a:tab pos="894080" algn="l"/>
                <a:tab pos="1223010" algn="l"/>
                <a:tab pos="1884045" algn="l"/>
                <a:tab pos="2167255" algn="l"/>
                <a:tab pos="3917315" algn="l"/>
                <a:tab pos="4373880" algn="l"/>
                <a:tab pos="5128895" algn="l"/>
                <a:tab pos="5639435" algn="l"/>
                <a:tab pos="6515100" algn="l"/>
                <a:tab pos="6965950" algn="l"/>
              </a:tabLst>
            </a:pPr>
            <a:r>
              <a:rPr lang="en-US" sz="2400" spc="-100" dirty="0">
                <a:latin typeface="Tahoma"/>
                <a:cs typeface="Tahoma"/>
              </a:rPr>
              <a:t>Neithe</a:t>
            </a:r>
            <a:r>
              <a:rPr lang="en-US" sz="2400" spc="-75" dirty="0">
                <a:latin typeface="Tahoma"/>
                <a:cs typeface="Tahoma"/>
              </a:rPr>
              <a:t>r </a:t>
            </a:r>
            <a:r>
              <a:rPr lang="en-US" sz="2400" spc="-105" dirty="0">
                <a:latin typeface="Tahoma"/>
                <a:cs typeface="Tahoma"/>
              </a:rPr>
              <a:t>of </a:t>
            </a:r>
            <a:r>
              <a:rPr lang="en-US" sz="2400" spc="-155" dirty="0">
                <a:latin typeface="Tahoma"/>
                <a:cs typeface="Tahoma"/>
              </a:rPr>
              <a:t>thes</a:t>
            </a:r>
            <a:r>
              <a:rPr lang="en-US" sz="2400" spc="-165" dirty="0">
                <a:latin typeface="Tahoma"/>
                <a:cs typeface="Tahoma"/>
              </a:rPr>
              <a:t>e </a:t>
            </a:r>
            <a:r>
              <a:rPr lang="en-US" sz="2400" spc="-75" dirty="0">
                <a:latin typeface="Tahoma"/>
                <a:cs typeface="Tahoma"/>
              </a:rPr>
              <a:t>i</a:t>
            </a:r>
            <a:r>
              <a:rPr lang="en-US" sz="2400" spc="-120" dirty="0">
                <a:latin typeface="Tahoma"/>
                <a:cs typeface="Tahoma"/>
              </a:rPr>
              <a:t>s </a:t>
            </a:r>
            <a:r>
              <a:rPr lang="en-US" sz="2400" spc="-110" dirty="0">
                <a:latin typeface="Tahoma"/>
                <a:cs typeface="Tahoma"/>
              </a:rPr>
              <a:t>complete — e.g., </a:t>
            </a:r>
            <a:r>
              <a:rPr lang="en-US" sz="2400" spc="-120" dirty="0">
                <a:latin typeface="Tahoma"/>
                <a:cs typeface="Tahoma"/>
              </a:rPr>
              <a:t>th</a:t>
            </a:r>
            <a:r>
              <a:rPr lang="en-US" sz="2400" spc="-130" dirty="0">
                <a:latin typeface="Tahoma"/>
                <a:cs typeface="Tahoma"/>
              </a:rPr>
              <a:t>e </a:t>
            </a:r>
            <a:r>
              <a:rPr lang="en-US" sz="2400" spc="-120" dirty="0">
                <a:latin typeface="Tahoma"/>
                <a:cs typeface="Tahoma"/>
              </a:rPr>
              <a:t>causal </a:t>
            </a:r>
            <a:r>
              <a:rPr lang="en-US" sz="2400" spc="-110" dirty="0">
                <a:latin typeface="Tahoma"/>
                <a:cs typeface="Tahoma"/>
              </a:rPr>
              <a:t>rul</a:t>
            </a:r>
            <a:r>
              <a:rPr lang="en-US" sz="2400" spc="-140" dirty="0">
                <a:latin typeface="Tahoma"/>
                <a:cs typeface="Tahoma"/>
              </a:rPr>
              <a:t>e </a:t>
            </a:r>
            <a:r>
              <a:rPr lang="en-US" sz="2400" spc="-145" dirty="0">
                <a:latin typeface="Tahoma"/>
                <a:cs typeface="Tahoma"/>
              </a:rPr>
              <a:t>d</a:t>
            </a:r>
            <a:r>
              <a:rPr lang="en-US" sz="2400" spc="-95" dirty="0">
                <a:latin typeface="Tahoma"/>
                <a:cs typeface="Tahoma"/>
              </a:rPr>
              <a:t>o</a:t>
            </a:r>
            <a:r>
              <a:rPr lang="en-US" sz="2400" spc="-85" dirty="0">
                <a:latin typeface="Tahoma"/>
                <a:cs typeface="Tahoma"/>
              </a:rPr>
              <a:t>esn’t </a:t>
            </a:r>
            <a:r>
              <a:rPr lang="en-US" sz="2400" spc="-145" dirty="0">
                <a:latin typeface="Tahoma"/>
                <a:cs typeface="Tahoma"/>
              </a:rPr>
              <a:t>s</a:t>
            </a:r>
            <a:r>
              <a:rPr lang="en-US" sz="2400" spc="-225" dirty="0">
                <a:latin typeface="Tahoma"/>
                <a:cs typeface="Tahoma"/>
              </a:rPr>
              <a:t>a</a:t>
            </a:r>
            <a:r>
              <a:rPr lang="en-US" sz="2400" spc="-130" dirty="0">
                <a:latin typeface="Tahoma"/>
                <a:cs typeface="Tahoma"/>
              </a:rPr>
              <a:t>y </a:t>
            </a:r>
            <a:r>
              <a:rPr lang="en-US" sz="2400" spc="-140" dirty="0">
                <a:latin typeface="Tahoma"/>
                <a:cs typeface="Tahoma"/>
              </a:rPr>
              <a:t>whether </a:t>
            </a:r>
            <a:r>
              <a:rPr lang="en-US" sz="2400" spc="-160" dirty="0">
                <a:latin typeface="Tahoma"/>
                <a:cs typeface="Tahoma"/>
              </a:rPr>
              <a:t>squares </a:t>
            </a:r>
            <a:r>
              <a:rPr lang="en-US" sz="2400" spc="-114" dirty="0">
                <a:latin typeface="Tahoma"/>
                <a:cs typeface="Tahoma"/>
              </a:rPr>
              <a:t>far </a:t>
            </a:r>
            <a:r>
              <a:rPr lang="en-US" sz="2400" spc="-195" dirty="0">
                <a:latin typeface="Tahoma"/>
                <a:cs typeface="Tahoma"/>
              </a:rPr>
              <a:t>away </a:t>
            </a:r>
            <a:r>
              <a:rPr lang="en-US" sz="2400" spc="-125" dirty="0">
                <a:latin typeface="Tahoma"/>
                <a:cs typeface="Tahoma"/>
              </a:rPr>
              <a:t>from </a:t>
            </a:r>
            <a:r>
              <a:rPr lang="en-US" sz="2400" spc="-80" dirty="0">
                <a:latin typeface="Tahoma"/>
                <a:cs typeface="Tahoma"/>
              </a:rPr>
              <a:t>pits </a:t>
            </a:r>
            <a:r>
              <a:rPr lang="en-US" sz="2400" spc="-125" dirty="0">
                <a:latin typeface="Tahoma"/>
                <a:cs typeface="Tahoma"/>
              </a:rPr>
              <a:t>can </a:t>
            </a:r>
            <a:r>
              <a:rPr lang="en-US" sz="2400" spc="-155" dirty="0">
                <a:latin typeface="Tahoma"/>
                <a:cs typeface="Tahoma"/>
              </a:rPr>
              <a:t>be</a:t>
            </a:r>
            <a:r>
              <a:rPr lang="en-US" sz="2400" spc="-95" dirty="0">
                <a:latin typeface="Tahoma"/>
                <a:cs typeface="Tahoma"/>
              </a:rPr>
              <a:t> </a:t>
            </a:r>
            <a:r>
              <a:rPr lang="en-US" sz="2400" spc="-155" dirty="0">
                <a:latin typeface="Tahoma"/>
                <a:cs typeface="Tahoma"/>
              </a:rPr>
              <a:t>breezy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7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Definition</a:t>
            </a:r>
            <a:r>
              <a:rPr lang="en-US" sz="2400" spc="-7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lang="en-US" sz="2400" spc="-114" dirty="0">
                <a:latin typeface="Tahoma"/>
                <a:cs typeface="Tahoma"/>
              </a:rPr>
              <a:t>for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lang="en-US" sz="2400" i="1" spc="4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30" dirty="0">
                <a:latin typeface="Tahoma"/>
                <a:cs typeface="Tahoma"/>
              </a:rPr>
              <a:t>predicate:</a:t>
            </a:r>
            <a:endParaRPr lang="en-US" sz="2400" dirty="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0"/>
              </a:spcBef>
              <a:tabLst>
                <a:tab pos="1212850" algn="l"/>
                <a:tab pos="2513330" algn="l"/>
                <a:tab pos="2921635" algn="l"/>
                <a:tab pos="346837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   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40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	</a:t>
            </a:r>
            <a:r>
              <a:rPr lang="en-US" sz="2400" spc="-210" dirty="0">
                <a:solidFill>
                  <a:srgbClr val="990099"/>
                </a:solidFill>
                <a:latin typeface="Century Gothic"/>
                <a:cs typeface="Century Gothic"/>
              </a:rPr>
              <a:t>[</a:t>
            </a:r>
            <a:r>
              <a:rPr lang="en-US" sz="2400" spc="-210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    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Pit</a:t>
            </a:r>
            <a:r>
              <a:rPr lang="en-US" sz="2400" spc="8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8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Adjacent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4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40" dirty="0">
                <a:solidFill>
                  <a:srgbClr val="990099"/>
                </a:solidFill>
                <a:latin typeface="Century Gothic"/>
                <a:cs typeface="Century Gothic"/>
              </a:rPr>
              <a:t>)]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38A8D9-91DE-439B-B97D-BB33C72E3CDE}"/>
                  </a:ext>
                </a:extLst>
              </p14:cNvPr>
              <p14:cNvContentPartPr/>
              <p14:nvPr/>
            </p14:nvContentPartPr>
            <p14:xfrm>
              <a:off x="1459080" y="3792600"/>
              <a:ext cx="2540520" cy="2841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38A8D9-91DE-439B-B97D-BB33C72E3C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9720" y="3783240"/>
                <a:ext cx="2559240" cy="28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4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287F055-3C43-4488-95A3-E044C410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110" y="3118757"/>
            <a:ext cx="3872537" cy="37392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4E3DAF-5D75-4962-9DC8-167B7AB7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97A5-2D6F-4947-9D85-51A6E61C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80" dirty="0">
                <a:latin typeface="Tahoma"/>
                <a:cs typeface="Tahoma"/>
              </a:rPr>
              <a:t>Facts </a:t>
            </a:r>
            <a:r>
              <a:rPr lang="en-US" sz="2400" spc="-114" dirty="0">
                <a:latin typeface="Tahoma"/>
                <a:cs typeface="Tahoma"/>
              </a:rPr>
              <a:t>hold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95" dirty="0">
                <a:solidFill>
                  <a:srgbClr val="C00000"/>
                </a:solidFill>
                <a:latin typeface="Tahoma"/>
                <a:cs typeface="Tahoma"/>
              </a:rPr>
              <a:t>situations</a:t>
            </a:r>
            <a:r>
              <a:rPr lang="en-US" sz="2400" spc="-95" dirty="0">
                <a:latin typeface="Tahoma"/>
                <a:cs typeface="Tahoma"/>
              </a:rPr>
              <a:t>, </a:t>
            </a:r>
            <a:r>
              <a:rPr lang="en-US" sz="2400" spc="-114" dirty="0">
                <a:latin typeface="Tahoma"/>
                <a:cs typeface="Tahoma"/>
              </a:rPr>
              <a:t>rather than</a:t>
            </a:r>
            <a:r>
              <a:rPr lang="en-US" sz="2400" spc="45" dirty="0">
                <a:latin typeface="Tahoma"/>
                <a:cs typeface="Tahoma"/>
              </a:rPr>
              <a:t> </a:t>
            </a:r>
            <a:r>
              <a:rPr lang="en-US" sz="2400" spc="-105" dirty="0">
                <a:latin typeface="Tahoma"/>
                <a:cs typeface="Tahoma"/>
              </a:rPr>
              <a:t>eternally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spc="-80" dirty="0">
                <a:latin typeface="Tahoma"/>
                <a:cs typeface="Tahoma"/>
              </a:rPr>
              <a:t>E.g.,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 </a:t>
            </a:r>
            <a:r>
              <a:rPr lang="en-US" sz="240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ow</a:t>
            </a:r>
            <a:r>
              <a:rPr lang="en-US" sz="2400" spc="-15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114" dirty="0">
                <a:latin typeface="Tahoma"/>
                <a:cs typeface="Tahoma"/>
              </a:rPr>
              <a:t>rather than </a:t>
            </a:r>
            <a:r>
              <a:rPr lang="en-US" sz="2400" spc="-95" dirty="0">
                <a:latin typeface="Tahoma"/>
                <a:cs typeface="Tahoma"/>
              </a:rPr>
              <a:t>just</a:t>
            </a:r>
            <a:r>
              <a:rPr lang="en-US" sz="2400" spc="-200" dirty="0">
                <a:latin typeface="Tahoma"/>
                <a:cs typeface="Tahoma"/>
              </a:rPr>
              <a:t>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70" dirty="0">
                <a:solidFill>
                  <a:srgbClr val="C00000"/>
                </a:solidFill>
                <a:latin typeface="Tahoma"/>
                <a:cs typeface="Tahoma"/>
              </a:rPr>
              <a:t>Situation </a:t>
            </a:r>
            <a:r>
              <a:rPr lang="en-US" sz="2400" spc="-100" dirty="0">
                <a:solidFill>
                  <a:srgbClr val="C00000"/>
                </a:solidFill>
                <a:latin typeface="Tahoma"/>
                <a:cs typeface="Tahoma"/>
              </a:rPr>
              <a:t>calculus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70" dirty="0">
                <a:latin typeface="Tahoma"/>
                <a:cs typeface="Tahoma"/>
              </a:rPr>
              <a:t>one </a:t>
            </a:r>
            <a:r>
              <a:rPr lang="en-US" sz="2400" spc="-195" dirty="0">
                <a:latin typeface="Tahoma"/>
                <a:cs typeface="Tahoma"/>
              </a:rPr>
              <a:t>way </a:t>
            </a:r>
            <a:r>
              <a:rPr lang="en-US" sz="2400" spc="-70" dirty="0">
                <a:latin typeface="Tahoma"/>
                <a:cs typeface="Tahoma"/>
              </a:rPr>
              <a:t>to </a:t>
            </a:r>
            <a:r>
              <a:rPr lang="en-US" sz="2400" spc="-150" dirty="0">
                <a:latin typeface="Tahoma"/>
                <a:cs typeface="Tahoma"/>
              </a:rPr>
              <a:t>represent change </a:t>
            </a:r>
            <a:r>
              <a:rPr lang="en-US" sz="2400" spc="-85" dirty="0">
                <a:latin typeface="Tahoma"/>
                <a:cs typeface="Tahoma"/>
              </a:rPr>
              <a:t>in</a:t>
            </a:r>
            <a:r>
              <a:rPr lang="en-US" sz="2400" spc="40" dirty="0">
                <a:latin typeface="Tahoma"/>
                <a:cs typeface="Tahoma"/>
              </a:rPr>
              <a:t> </a:t>
            </a:r>
            <a:r>
              <a:rPr lang="en-US" sz="2400" spc="-55" dirty="0">
                <a:latin typeface="Tahoma"/>
                <a:cs typeface="Tahoma"/>
              </a:rPr>
              <a:t>FOL:</a:t>
            </a:r>
            <a:endParaRPr lang="en-US" sz="2400" dirty="0">
              <a:latin typeface="Tahoma"/>
              <a:cs typeface="Tahoma"/>
            </a:endParaRPr>
          </a:p>
          <a:p>
            <a:pPr marL="744220" marR="5080" indent="-635">
              <a:lnSpc>
                <a:spcPct val="101499"/>
              </a:lnSpc>
            </a:pPr>
            <a:r>
              <a:rPr lang="en-US" sz="2400" spc="-95" dirty="0">
                <a:latin typeface="Tahoma"/>
                <a:cs typeface="Tahoma"/>
              </a:rPr>
              <a:t>Adds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85" dirty="0">
                <a:latin typeface="Tahoma"/>
                <a:cs typeface="Tahoma"/>
              </a:rPr>
              <a:t>situation </a:t>
            </a:r>
            <a:r>
              <a:rPr lang="en-US" sz="2400" spc="-145" dirty="0">
                <a:latin typeface="Tahoma"/>
                <a:cs typeface="Tahoma"/>
              </a:rPr>
              <a:t>argument </a:t>
            </a:r>
            <a:r>
              <a:rPr lang="en-US" sz="2400" spc="-70" dirty="0">
                <a:latin typeface="Tahoma"/>
                <a:cs typeface="Tahoma"/>
              </a:rPr>
              <a:t>to </a:t>
            </a:r>
            <a:r>
              <a:rPr lang="en-US" sz="2400" spc="-150" dirty="0">
                <a:latin typeface="Tahoma"/>
                <a:cs typeface="Tahoma"/>
              </a:rPr>
              <a:t>each </a:t>
            </a:r>
            <a:r>
              <a:rPr lang="en-US" sz="2400" spc="-125" dirty="0">
                <a:latin typeface="Tahoma"/>
                <a:cs typeface="Tahoma"/>
              </a:rPr>
              <a:t>non-eternal predicate  </a:t>
            </a:r>
            <a:r>
              <a:rPr lang="en-US" sz="2400" spc="-80" dirty="0">
                <a:latin typeface="Tahoma"/>
                <a:cs typeface="Tahoma"/>
              </a:rPr>
              <a:t>E.g., </a:t>
            </a:r>
            <a:r>
              <a:rPr lang="en-US" sz="240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i="1" spc="-250" dirty="0">
                <a:solidFill>
                  <a:srgbClr val="990099"/>
                </a:solidFill>
                <a:latin typeface="Bookman Old Style"/>
                <a:cs typeface="Bookman Old Style"/>
              </a:rPr>
              <a:t>ow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 </a:t>
            </a:r>
            <a:r>
              <a:rPr lang="en-US" sz="240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ow</a:t>
            </a:r>
            <a:r>
              <a:rPr lang="en-US" sz="2400" spc="-15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150" dirty="0">
                <a:latin typeface="Tahoma"/>
                <a:cs typeface="Tahoma"/>
              </a:rPr>
              <a:t>denotes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85" dirty="0">
                <a:latin typeface="Tahoma"/>
                <a:cs typeface="Tahoma"/>
              </a:rPr>
              <a:t>situation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80" dirty="0">
                <a:latin typeface="Tahoma"/>
                <a:cs typeface="Tahoma"/>
              </a:rPr>
              <a:t>Situations </a:t>
            </a:r>
            <a:r>
              <a:rPr lang="en-US" sz="2400" spc="-165" dirty="0">
                <a:latin typeface="Tahoma"/>
                <a:cs typeface="Tahoma"/>
              </a:rPr>
              <a:t>are </a:t>
            </a:r>
            <a:r>
              <a:rPr lang="en-US" sz="2400" spc="-130" dirty="0">
                <a:latin typeface="Tahoma"/>
                <a:cs typeface="Tahoma"/>
              </a:rPr>
              <a:t>connected </a:t>
            </a:r>
            <a:r>
              <a:rPr lang="en-US" sz="2400" spc="-160" dirty="0">
                <a:latin typeface="Tahoma"/>
                <a:cs typeface="Tahoma"/>
              </a:rPr>
              <a:t>by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00" dirty="0">
                <a:latin typeface="Tahoma"/>
                <a:cs typeface="Tahoma"/>
              </a:rPr>
              <a:t>function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lang="en-US" sz="2400" spc="-6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a, 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85" dirty="0">
                <a:latin typeface="Tahoma"/>
                <a:cs typeface="Tahoma"/>
              </a:rPr>
              <a:t>situation </a:t>
            </a:r>
            <a:r>
              <a:rPr lang="en-US" sz="2400" spc="-75" dirty="0">
                <a:latin typeface="Tahoma"/>
                <a:cs typeface="Tahoma"/>
              </a:rPr>
              <a:t>that </a:t>
            </a:r>
            <a:r>
              <a:rPr lang="en-US" sz="2400" spc="-114" dirty="0">
                <a:latin typeface="Tahoma"/>
                <a:cs typeface="Tahoma"/>
              </a:rPr>
              <a:t>results </a:t>
            </a:r>
            <a:r>
              <a:rPr lang="en-US" sz="2400" spc="-125" dirty="0">
                <a:latin typeface="Tahoma"/>
                <a:cs typeface="Tahoma"/>
              </a:rPr>
              <a:t>from doing </a:t>
            </a:r>
            <a:r>
              <a:rPr lang="en-US" sz="240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 </a:t>
            </a:r>
            <a:r>
              <a:rPr lang="en-US" sz="2400" spc="-85" dirty="0">
                <a:latin typeface="Tahoma"/>
                <a:cs typeface="Tahoma"/>
              </a:rPr>
              <a:t>in</a:t>
            </a:r>
            <a:r>
              <a:rPr lang="en-US" sz="2400" spc="195" dirty="0">
                <a:latin typeface="Tahoma"/>
                <a:cs typeface="Tahoma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lang="en-US" sz="2400" dirty="0">
              <a:latin typeface="Bookman Old Style"/>
              <a:cs typeface="Bookman Old Style"/>
            </a:endParaRP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EA66752-669D-44F9-9BFC-08ACF5693E79}"/>
                  </a:ext>
                </a:extLst>
              </p14:cNvPr>
              <p14:cNvContentPartPr/>
              <p14:nvPr/>
            </p14:nvContentPartPr>
            <p14:xfrm>
              <a:off x="694800" y="4256280"/>
              <a:ext cx="1564920" cy="118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EA66752-669D-44F9-9BFC-08ACF5693E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440" y="4246920"/>
                <a:ext cx="1583640" cy="1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4066-AE23-4140-BD49-901F776C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D030-3701-4F1B-ABE4-35B6B75D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Need for first-order logic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Syntax and semantics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with FOL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Inference with FOL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96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16A5-1ADB-4123-89F3-124BCBE4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</a:t>
            </a:r>
            <a:r>
              <a:rPr lang="en-US" baseline="0" dirty="0"/>
              <a:t> 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1842-E91F-40C8-B2F5-4AD3A931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20" dirty="0">
                <a:latin typeface="Tahoma"/>
                <a:cs typeface="Tahoma"/>
              </a:rPr>
              <a:t>“Effect” </a:t>
            </a:r>
            <a:r>
              <a:rPr lang="en-US" sz="2400" spc="-114" dirty="0">
                <a:latin typeface="Tahoma"/>
                <a:cs typeface="Tahoma"/>
              </a:rPr>
              <a:t>axiom—describe </a:t>
            </a:r>
            <a:r>
              <a:rPr lang="en-US" sz="2400" spc="-155" dirty="0">
                <a:latin typeface="Tahoma"/>
                <a:cs typeface="Tahoma"/>
              </a:rPr>
              <a:t>changes </a:t>
            </a:r>
            <a:r>
              <a:rPr lang="en-US" sz="2400" spc="-170" dirty="0">
                <a:latin typeface="Tahoma"/>
                <a:cs typeface="Tahoma"/>
              </a:rPr>
              <a:t>due </a:t>
            </a:r>
            <a:r>
              <a:rPr lang="en-US" sz="2400" spc="-70" dirty="0">
                <a:latin typeface="Tahoma"/>
                <a:cs typeface="Tahoma"/>
              </a:rPr>
              <a:t>to</a:t>
            </a:r>
            <a:r>
              <a:rPr lang="en-US" sz="2400" spc="-445" dirty="0">
                <a:latin typeface="Tahoma"/>
                <a:cs typeface="Tahoma"/>
              </a:rPr>
              <a:t> </a:t>
            </a:r>
            <a:r>
              <a:rPr lang="en-US" sz="2400" spc="-85" dirty="0">
                <a:latin typeface="Tahoma"/>
                <a:cs typeface="Tahoma"/>
              </a:rPr>
              <a:t>action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67359" algn="l"/>
                <a:tab pos="1732914" algn="l"/>
                <a:tab pos="212598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	   </a:t>
            </a:r>
            <a:r>
              <a:rPr lang="en-US" sz="2400" i="1" spc="-50" dirty="0" err="1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lang="en-US" sz="2400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50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lang="en-US" sz="2400" i="1" spc="-50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lang="en-US" sz="2400" spc="-6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Grab, 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55" dirty="0">
                <a:latin typeface="Tahoma"/>
                <a:cs typeface="Tahoma"/>
              </a:rPr>
              <a:t>“Frame” </a:t>
            </a:r>
            <a:r>
              <a:rPr lang="en-US" sz="2400" spc="-114" dirty="0">
                <a:latin typeface="Tahoma"/>
                <a:cs typeface="Tahoma"/>
              </a:rPr>
              <a:t>axiom—describe </a:t>
            </a:r>
            <a:r>
              <a:rPr lang="en-US" sz="2400" spc="45" dirty="0">
                <a:solidFill>
                  <a:srgbClr val="7E0000"/>
                </a:solidFill>
                <a:latin typeface="Century"/>
                <a:cs typeface="Century"/>
              </a:rPr>
              <a:t>non-changes </a:t>
            </a:r>
            <a:r>
              <a:rPr lang="en-US" sz="2400" spc="-170" dirty="0">
                <a:latin typeface="Tahoma"/>
                <a:cs typeface="Tahoma"/>
              </a:rPr>
              <a:t>due </a:t>
            </a:r>
            <a:r>
              <a:rPr lang="en-US" sz="2400" spc="-70" dirty="0">
                <a:latin typeface="Tahoma"/>
                <a:cs typeface="Tahoma"/>
              </a:rPr>
              <a:t>to</a:t>
            </a:r>
            <a:r>
              <a:rPr lang="en-US" sz="2400" spc="-95" dirty="0">
                <a:latin typeface="Tahoma"/>
                <a:cs typeface="Tahoma"/>
              </a:rPr>
              <a:t> </a:t>
            </a:r>
            <a:r>
              <a:rPr lang="en-US" sz="2400" spc="-85" dirty="0">
                <a:latin typeface="Tahoma"/>
                <a:cs typeface="Tahoma"/>
              </a:rPr>
              <a:t>action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67359" algn="l"/>
                <a:tab pos="2278380" algn="l"/>
                <a:tab pos="267081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	  </a:t>
            </a:r>
            <a:r>
              <a:rPr lang="en-US" sz="2400" i="1" spc="-45" dirty="0" err="1">
                <a:solidFill>
                  <a:srgbClr val="990099"/>
                </a:solidFill>
                <a:latin typeface="Bookman Old Style"/>
                <a:cs typeface="Bookman Old Style"/>
              </a:rPr>
              <a:t>HaveArrow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 </a:t>
            </a:r>
            <a:r>
              <a:rPr lang="en-US" sz="2400" i="1" spc="-50" dirty="0" err="1">
                <a:solidFill>
                  <a:srgbClr val="990099"/>
                </a:solidFill>
                <a:latin typeface="Bookman Old Style"/>
                <a:cs typeface="Bookman Old Style"/>
              </a:rPr>
              <a:t>HaveArrow</a:t>
            </a:r>
            <a:r>
              <a:rPr lang="en-US" sz="2400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lang="en-US" sz="2400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Grab,</a:t>
            </a:r>
            <a:r>
              <a:rPr lang="en-US" sz="240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sz="2400" dirty="0">
              <a:latin typeface="Century Gothic"/>
              <a:cs typeface="Century Gothic"/>
            </a:endParaRPr>
          </a:p>
          <a:p>
            <a:endParaRPr lang="en-US" sz="24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0B92956-9BA4-487F-81DC-BD7454EA9460}"/>
              </a:ext>
            </a:extLst>
          </p:cNvPr>
          <p:cNvSpPr txBox="1"/>
          <p:nvPr/>
        </p:nvSpPr>
        <p:spPr>
          <a:xfrm>
            <a:off x="722082" y="3214077"/>
            <a:ext cx="8764818" cy="95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125" dirty="0">
                <a:solidFill>
                  <a:srgbClr val="C00000"/>
                </a:solidFill>
                <a:latin typeface="Tahoma"/>
                <a:cs typeface="Tahoma"/>
              </a:rPr>
              <a:t>Successor-state </a:t>
            </a:r>
            <a:r>
              <a:rPr sz="2400" spc="-130" dirty="0">
                <a:solidFill>
                  <a:srgbClr val="C00000"/>
                </a:solidFill>
                <a:latin typeface="Tahoma"/>
                <a:cs typeface="Tahoma"/>
              </a:rPr>
              <a:t>axioms </a:t>
            </a:r>
            <a:r>
              <a:rPr sz="2400" spc="-135" dirty="0">
                <a:latin typeface="Tahoma"/>
                <a:cs typeface="Tahoma"/>
              </a:rPr>
              <a:t>solve </a:t>
            </a:r>
            <a:r>
              <a:rPr sz="2400" spc="-125" dirty="0">
                <a:latin typeface="Tahoma"/>
                <a:cs typeface="Tahoma"/>
              </a:rPr>
              <a:t>the representational </a:t>
            </a:r>
            <a:r>
              <a:rPr sz="2400" spc="-145" dirty="0">
                <a:latin typeface="Tahoma"/>
                <a:cs typeface="Tahoma"/>
              </a:rPr>
              <a:t>frame</a:t>
            </a:r>
            <a:r>
              <a:rPr sz="2400" spc="225" dirty="0">
                <a:latin typeface="Tahoma"/>
                <a:cs typeface="Tahoma"/>
              </a:rPr>
              <a:t> </a:t>
            </a:r>
            <a:r>
              <a:rPr sz="2400" spc="-140" dirty="0">
                <a:latin typeface="Tahoma"/>
                <a:cs typeface="Tahoma"/>
              </a:rPr>
              <a:t>problem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400" spc="-95" dirty="0">
                <a:latin typeface="Tahoma"/>
                <a:cs typeface="Tahoma"/>
              </a:rPr>
              <a:t>Each </a:t>
            </a:r>
            <a:r>
              <a:rPr sz="2400" spc="-120" dirty="0">
                <a:latin typeface="Tahoma"/>
                <a:cs typeface="Tahoma"/>
              </a:rPr>
              <a:t>axiom </a:t>
            </a:r>
            <a:r>
              <a:rPr sz="2400" spc="-95" dirty="0">
                <a:latin typeface="Tahoma"/>
                <a:cs typeface="Tahoma"/>
              </a:rPr>
              <a:t>is </a:t>
            </a:r>
            <a:r>
              <a:rPr sz="2400" spc="-30" dirty="0">
                <a:latin typeface="Tahoma"/>
                <a:cs typeface="Tahoma"/>
              </a:rPr>
              <a:t>“about” </a:t>
            </a:r>
            <a:r>
              <a:rPr sz="2400" spc="-145" dirty="0">
                <a:latin typeface="Tahoma"/>
                <a:cs typeface="Tahoma"/>
              </a:rPr>
              <a:t>a </a:t>
            </a:r>
            <a:r>
              <a:rPr sz="2400" spc="60" dirty="0">
                <a:solidFill>
                  <a:srgbClr val="7E0000"/>
                </a:solidFill>
                <a:latin typeface="Century"/>
                <a:cs typeface="Century"/>
              </a:rPr>
              <a:t>predicate </a:t>
            </a:r>
            <a:r>
              <a:rPr sz="2400" spc="-80" dirty="0">
                <a:latin typeface="Tahoma"/>
                <a:cs typeface="Tahoma"/>
              </a:rPr>
              <a:t>(not </a:t>
            </a:r>
            <a:r>
              <a:rPr sz="2400" spc="-145" dirty="0">
                <a:latin typeface="Tahoma"/>
                <a:cs typeface="Tahoma"/>
              </a:rPr>
              <a:t>an </a:t>
            </a:r>
            <a:r>
              <a:rPr sz="2400" spc="-85" dirty="0">
                <a:latin typeface="Tahoma"/>
                <a:cs typeface="Tahoma"/>
              </a:rPr>
              <a:t>action </a:t>
            </a:r>
            <a:r>
              <a:rPr sz="2400" spc="-130" dirty="0">
                <a:latin typeface="Tahoma"/>
                <a:cs typeface="Tahoma"/>
              </a:rPr>
              <a:t>per</a:t>
            </a:r>
            <a:r>
              <a:rPr sz="2400" spc="265" dirty="0">
                <a:latin typeface="Tahoma"/>
                <a:cs typeface="Tahoma"/>
              </a:rPr>
              <a:t> </a:t>
            </a:r>
            <a:r>
              <a:rPr sz="2400" spc="-155" dirty="0">
                <a:latin typeface="Tahoma"/>
                <a:cs typeface="Tahoma"/>
              </a:rPr>
              <a:t>se):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353EFB2-27F3-48DF-94CE-C122F45D050D}"/>
              </a:ext>
            </a:extLst>
          </p:cNvPr>
          <p:cNvSpPr txBox="1"/>
          <p:nvPr/>
        </p:nvSpPr>
        <p:spPr>
          <a:xfrm>
            <a:off x="1039076" y="4235157"/>
            <a:ext cx="2393153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105" dirty="0">
                <a:solidFill>
                  <a:srgbClr val="990099"/>
                </a:solidFill>
                <a:latin typeface="Tahoma"/>
                <a:cs typeface="Tahoma"/>
              </a:rPr>
              <a:t>P </a:t>
            </a:r>
            <a:r>
              <a:rPr sz="2400" spc="-114" dirty="0">
                <a:solidFill>
                  <a:srgbClr val="990099"/>
                </a:solidFill>
                <a:latin typeface="Tahoma"/>
                <a:cs typeface="Tahoma"/>
              </a:rPr>
              <a:t>true</a:t>
            </a:r>
            <a:r>
              <a:rPr sz="2400" spc="-15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400" spc="-135" dirty="0">
                <a:solidFill>
                  <a:srgbClr val="990099"/>
                </a:solidFill>
                <a:latin typeface="Tahoma"/>
                <a:cs typeface="Tahoma"/>
              </a:rPr>
              <a:t>afterwards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535FB28-4456-4B09-9702-94578B5AD869}"/>
              </a:ext>
            </a:extLst>
          </p:cNvPr>
          <p:cNvSpPr txBox="1"/>
          <p:nvPr/>
        </p:nvSpPr>
        <p:spPr>
          <a:xfrm>
            <a:off x="3332947" y="4234032"/>
            <a:ext cx="6599224" cy="83099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545465" algn="l"/>
              </a:tabLst>
            </a:pPr>
            <a:r>
              <a:rPr sz="240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	</a:t>
            </a:r>
            <a:r>
              <a:rPr sz="2400" spc="-170" dirty="0">
                <a:solidFill>
                  <a:srgbClr val="990099"/>
                </a:solidFill>
                <a:latin typeface="Century Gothic"/>
                <a:cs typeface="Century Gothic"/>
              </a:rPr>
              <a:t>[</a:t>
            </a:r>
            <a:r>
              <a:rPr sz="2400" spc="-170" dirty="0">
                <a:solidFill>
                  <a:srgbClr val="990099"/>
                </a:solidFill>
                <a:latin typeface="Tahoma"/>
                <a:cs typeface="Tahoma"/>
              </a:rPr>
              <a:t>an </a:t>
            </a:r>
            <a:r>
              <a:rPr sz="2400" spc="-85" dirty="0">
                <a:solidFill>
                  <a:srgbClr val="990099"/>
                </a:solidFill>
                <a:latin typeface="Tahoma"/>
                <a:cs typeface="Tahoma"/>
              </a:rPr>
              <a:t>action </a:t>
            </a:r>
            <a:r>
              <a:rPr sz="2400" spc="-175" dirty="0">
                <a:solidFill>
                  <a:srgbClr val="990099"/>
                </a:solidFill>
                <a:latin typeface="Tahoma"/>
                <a:cs typeface="Tahoma"/>
              </a:rPr>
              <a:t>made </a:t>
            </a:r>
            <a:r>
              <a:rPr sz="2400" spc="105" dirty="0">
                <a:solidFill>
                  <a:srgbClr val="990099"/>
                </a:solidFill>
                <a:latin typeface="Tahoma"/>
                <a:cs typeface="Tahoma"/>
              </a:rPr>
              <a:t>P</a:t>
            </a:r>
            <a:r>
              <a:rPr sz="2400" spc="-4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400" spc="-114" dirty="0">
                <a:solidFill>
                  <a:srgbClr val="990099"/>
                </a:solidFill>
                <a:latin typeface="Tahoma"/>
                <a:cs typeface="Tahoma"/>
              </a:rPr>
              <a:t>true</a:t>
            </a:r>
            <a:endParaRPr sz="2400" dirty="0">
              <a:latin typeface="Tahoma"/>
              <a:cs typeface="Tahoma"/>
            </a:endParaRPr>
          </a:p>
          <a:p>
            <a:pPr marL="57150">
              <a:lnSpc>
                <a:spcPct val="100000"/>
              </a:lnSpc>
              <a:spcBef>
                <a:spcPts val="325"/>
              </a:spcBef>
              <a:tabLst>
                <a:tab pos="547370" algn="l"/>
              </a:tabLst>
            </a:pPr>
            <a:r>
              <a:rPr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	</a:t>
            </a:r>
            <a:r>
              <a:rPr sz="2400" spc="105" dirty="0">
                <a:solidFill>
                  <a:srgbClr val="990099"/>
                </a:solidFill>
                <a:latin typeface="Tahoma"/>
                <a:cs typeface="Tahoma"/>
              </a:rPr>
              <a:t>P </a:t>
            </a:r>
            <a:r>
              <a:rPr sz="2400" spc="-114" dirty="0">
                <a:solidFill>
                  <a:srgbClr val="990099"/>
                </a:solidFill>
                <a:latin typeface="Tahoma"/>
                <a:cs typeface="Tahoma"/>
              </a:rPr>
              <a:t>true </a:t>
            </a:r>
            <a:r>
              <a:rPr sz="2400" spc="-125" dirty="0">
                <a:solidFill>
                  <a:srgbClr val="990099"/>
                </a:solidFill>
                <a:latin typeface="Tahoma"/>
                <a:cs typeface="Tahoma"/>
              </a:rPr>
              <a:t>already </a:t>
            </a:r>
            <a:r>
              <a:rPr sz="2400" spc="-145" dirty="0">
                <a:solidFill>
                  <a:srgbClr val="990099"/>
                </a:solidFill>
                <a:latin typeface="Tahoma"/>
                <a:cs typeface="Tahoma"/>
              </a:rPr>
              <a:t>and no </a:t>
            </a:r>
            <a:r>
              <a:rPr sz="2400" spc="-85" dirty="0">
                <a:solidFill>
                  <a:srgbClr val="990099"/>
                </a:solidFill>
                <a:latin typeface="Tahoma"/>
                <a:cs typeface="Tahoma"/>
              </a:rPr>
              <a:t>action </a:t>
            </a:r>
            <a:r>
              <a:rPr sz="2400" spc="-175" dirty="0">
                <a:solidFill>
                  <a:srgbClr val="990099"/>
                </a:solidFill>
                <a:latin typeface="Tahoma"/>
                <a:cs typeface="Tahoma"/>
              </a:rPr>
              <a:t>made </a:t>
            </a:r>
            <a:r>
              <a:rPr sz="2400" spc="105" dirty="0">
                <a:solidFill>
                  <a:srgbClr val="990099"/>
                </a:solidFill>
                <a:latin typeface="Tahoma"/>
                <a:cs typeface="Tahoma"/>
              </a:rPr>
              <a:t>P</a:t>
            </a:r>
            <a:r>
              <a:rPr sz="2400" spc="-25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400" spc="-140" dirty="0">
                <a:solidFill>
                  <a:srgbClr val="990099"/>
                </a:solidFill>
                <a:latin typeface="Tahoma"/>
                <a:cs typeface="Tahoma"/>
              </a:rPr>
              <a:t>false</a:t>
            </a:r>
            <a:r>
              <a:rPr sz="2400" spc="-140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8E86EE7-2FB4-41BC-B931-D2A1C444835A}"/>
              </a:ext>
            </a:extLst>
          </p:cNvPr>
          <p:cNvSpPr txBox="1"/>
          <p:nvPr/>
        </p:nvSpPr>
        <p:spPr>
          <a:xfrm>
            <a:off x="722082" y="5253987"/>
            <a:ext cx="6425406" cy="149207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100" dirty="0">
                <a:latin typeface="Tahoma"/>
                <a:cs typeface="Tahoma"/>
              </a:rPr>
              <a:t>For </a:t>
            </a:r>
            <a:r>
              <a:rPr sz="2400" spc="-110" dirty="0">
                <a:latin typeface="Tahoma"/>
                <a:cs typeface="Tahoma"/>
              </a:rPr>
              <a:t>holding </a:t>
            </a:r>
            <a:r>
              <a:rPr sz="2400" spc="-125" dirty="0">
                <a:latin typeface="Tahoma"/>
                <a:cs typeface="Tahoma"/>
              </a:rPr>
              <a:t>the</a:t>
            </a:r>
            <a:r>
              <a:rPr sz="2400" spc="235" dirty="0">
                <a:latin typeface="Tahoma"/>
                <a:cs typeface="Tahoma"/>
              </a:rPr>
              <a:t> </a:t>
            </a:r>
            <a:r>
              <a:rPr sz="2400" spc="-130" dirty="0">
                <a:latin typeface="Tahoma"/>
                <a:cs typeface="Tahoma"/>
              </a:rPr>
              <a:t>gold:</a:t>
            </a:r>
            <a:endParaRPr sz="2400" dirty="0">
              <a:latin typeface="Tahoma"/>
              <a:cs typeface="Tahoma"/>
            </a:endParaRPr>
          </a:p>
          <a:p>
            <a:pPr marL="377825">
              <a:lnSpc>
                <a:spcPct val="100000"/>
              </a:lnSpc>
              <a:spcBef>
                <a:spcPts val="35"/>
              </a:spcBef>
              <a:tabLst>
                <a:tab pos="1082675" algn="l"/>
                <a:tab pos="4331970" algn="l"/>
              </a:tabLst>
            </a:pPr>
            <a:r>
              <a:rPr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40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40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	</a:t>
            </a:r>
            <a:r>
              <a:rPr lang="en-US" sz="240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   </a:t>
            </a:r>
            <a:r>
              <a:rPr sz="240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sz="240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2400" spc="-6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40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  </a:t>
            </a:r>
            <a:r>
              <a:rPr sz="240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</a:t>
            </a:r>
            <a:endParaRPr sz="2400" dirty="0">
              <a:latin typeface="Lucida Sans Unicode"/>
              <a:cs typeface="Lucida Sans Unicode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lang="en-US" sz="2400" spc="-150" dirty="0">
                <a:solidFill>
                  <a:srgbClr val="990099"/>
                </a:solidFill>
                <a:latin typeface="Century Gothic"/>
                <a:cs typeface="Century Gothic"/>
              </a:rPr>
              <a:t>         </a:t>
            </a:r>
            <a:r>
              <a:rPr sz="2400" spc="-150" dirty="0">
                <a:solidFill>
                  <a:srgbClr val="990099"/>
                </a:solidFill>
                <a:latin typeface="Century Gothic"/>
                <a:cs typeface="Century Gothic"/>
              </a:rPr>
              <a:t>[(</a:t>
            </a:r>
            <a:r>
              <a:rPr sz="2400" b="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a </a:t>
            </a:r>
            <a:r>
              <a:rPr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sz="2400" spc="-36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0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Grab </a:t>
            </a:r>
            <a:r>
              <a:rPr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240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sz="2400" dirty="0">
              <a:latin typeface="Century Gothic"/>
              <a:cs typeface="Century Gothic"/>
            </a:endParaRPr>
          </a:p>
          <a:p>
            <a:pPr marL="802005">
              <a:lnSpc>
                <a:spcPct val="100000"/>
              </a:lnSpc>
              <a:spcBef>
                <a:spcPts val="25"/>
              </a:spcBef>
            </a:pP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     </a:t>
            </a:r>
            <a:r>
              <a:rPr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 </a:t>
            </a:r>
            <a:r>
              <a:rPr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 </a:t>
            </a:r>
            <a:r>
              <a:rPr sz="240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z="2400" spc="-114" dirty="0">
                <a:solidFill>
                  <a:srgbClr val="990099"/>
                </a:solidFill>
                <a:latin typeface="Lucida Sans Unicode"/>
                <a:cs typeface="Lucida Sans Unicode"/>
              </a:rPr>
              <a:t>¬(</a:t>
            </a:r>
            <a:r>
              <a:rPr sz="240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 </a:t>
            </a:r>
            <a:r>
              <a:rPr sz="2400" spc="12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sz="2400" spc="-39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0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Release</a:t>
            </a:r>
            <a:r>
              <a:rPr sz="2400" spc="-21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215" dirty="0">
                <a:solidFill>
                  <a:srgbClr val="990099"/>
                </a:solidFill>
                <a:latin typeface="Century Gothic"/>
                <a:cs typeface="Century Gothic"/>
              </a:rPr>
              <a:t> )</a:t>
            </a:r>
            <a:r>
              <a:rPr sz="2400" spc="-215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endParaRPr sz="2400" dirty="0">
              <a:latin typeface="Century Gothic"/>
              <a:cs typeface="Century Gothic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8F383B-78B4-4348-BD97-61EFC6D409D0}"/>
                  </a:ext>
                </a:extLst>
              </p14:cNvPr>
              <p14:cNvContentPartPr/>
              <p14:nvPr/>
            </p14:nvContentPartPr>
            <p14:xfrm>
              <a:off x="562680" y="3132000"/>
              <a:ext cx="6028920" cy="1974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8F383B-78B4-4348-BD97-61EFC6D409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320" y="3122640"/>
                <a:ext cx="6047640" cy="19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3938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C067-0178-472E-AA14-C18C2E4B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43344-2056-4FAF-A768-D4796D0A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75" dirty="0">
                <a:latin typeface="Tahoma"/>
                <a:cs typeface="Tahoma"/>
              </a:rPr>
              <a:t>Initial </a:t>
            </a:r>
            <a:r>
              <a:rPr lang="en-US" sz="2400" spc="-90" dirty="0">
                <a:latin typeface="Tahoma"/>
                <a:cs typeface="Tahoma"/>
              </a:rPr>
              <a:t>condition </a:t>
            </a:r>
            <a:r>
              <a:rPr lang="en-US" sz="2400" spc="-85" dirty="0">
                <a:latin typeface="Tahoma"/>
                <a:cs typeface="Tahoma"/>
              </a:rPr>
              <a:t>in</a:t>
            </a:r>
            <a:r>
              <a:rPr lang="en-US" sz="2400" spc="135" dirty="0">
                <a:latin typeface="Tahoma"/>
                <a:cs typeface="Tahoma"/>
              </a:rPr>
              <a:t> </a:t>
            </a:r>
            <a:r>
              <a:rPr lang="en-US" sz="2400" spc="5" dirty="0">
                <a:latin typeface="Tahoma"/>
                <a:cs typeface="Tahoma"/>
              </a:rPr>
              <a:t>KB:</a:t>
            </a:r>
            <a:endParaRPr lang="en-US" sz="2400" dirty="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Agent,</a:t>
            </a:r>
            <a:r>
              <a:rPr lang="en-US" sz="2400" i="1" spc="-5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55" dirty="0">
                <a:solidFill>
                  <a:srgbClr val="990099"/>
                </a:solidFill>
                <a:latin typeface="Century Gothic"/>
                <a:cs typeface="Century Gothic"/>
              </a:rPr>
              <a:t>[1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sz="2400" spc="-155" dirty="0">
                <a:solidFill>
                  <a:srgbClr val="990099"/>
                </a:solidFill>
                <a:latin typeface="Century Gothic"/>
                <a:cs typeface="Century Gothic"/>
              </a:rPr>
              <a:t>1]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sz="24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0</a:t>
            </a:r>
            <a:r>
              <a:rPr lang="en-US" sz="2400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743585">
              <a:lnSpc>
                <a:spcPct val="100000"/>
              </a:lnSpc>
              <a:spcBef>
                <a:spcPts val="35"/>
              </a:spcBef>
            </a:pP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-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lang="en-US" sz="240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55" dirty="0">
                <a:solidFill>
                  <a:srgbClr val="990099"/>
                </a:solidFill>
                <a:latin typeface="Century Gothic"/>
                <a:cs typeface="Century Gothic"/>
              </a:rPr>
              <a:t>[1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55" dirty="0">
                <a:solidFill>
                  <a:srgbClr val="990099"/>
                </a:solidFill>
                <a:latin typeface="Century Gothic"/>
                <a:cs typeface="Century Gothic"/>
              </a:rPr>
              <a:t>2]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0</a:t>
            </a:r>
            <a:r>
              <a:rPr lang="en-US" sz="2400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2371090" algn="l"/>
              </a:tabLst>
            </a:pPr>
            <a:r>
              <a:rPr lang="en-US" sz="2400" spc="-135" dirty="0">
                <a:latin typeface="Tahoma"/>
                <a:cs typeface="Tahoma"/>
              </a:rPr>
              <a:t>Query: 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Ask</a:t>
            </a:r>
            <a:r>
              <a:rPr lang="en-US" sz="2400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KB,</a:t>
            </a:r>
            <a:r>
              <a:rPr lang="en-US" sz="2400" i="1" spc="-3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2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	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lang="en-US" sz="240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sz="2400" dirty="0">
              <a:latin typeface="Century Gothic"/>
              <a:cs typeface="Century Gothic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lang="en-US" sz="2400" spc="-105" dirty="0">
                <a:latin typeface="Tahoma"/>
                <a:cs typeface="Tahoma"/>
              </a:rPr>
              <a:t>i.e.,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25" dirty="0">
                <a:latin typeface="Tahoma"/>
                <a:cs typeface="Tahoma"/>
              </a:rPr>
              <a:t>what </a:t>
            </a:r>
            <a:r>
              <a:rPr lang="en-US" sz="2400" spc="-85" dirty="0">
                <a:latin typeface="Tahoma"/>
                <a:cs typeface="Tahoma"/>
              </a:rPr>
              <a:t>situation </a:t>
            </a:r>
            <a:r>
              <a:rPr lang="en-US" sz="2400" spc="-65" dirty="0">
                <a:latin typeface="Tahoma"/>
                <a:cs typeface="Tahoma"/>
              </a:rPr>
              <a:t>will </a:t>
            </a:r>
            <a:r>
              <a:rPr lang="en-US" sz="2400" spc="-229" dirty="0">
                <a:latin typeface="Tahoma"/>
                <a:cs typeface="Tahoma"/>
              </a:rPr>
              <a:t>I </a:t>
            </a:r>
            <a:r>
              <a:rPr lang="en-US" sz="2400" spc="-155" dirty="0">
                <a:latin typeface="Tahoma"/>
                <a:cs typeface="Tahoma"/>
              </a:rPr>
              <a:t>be </a:t>
            </a:r>
            <a:r>
              <a:rPr lang="en-US" sz="2400" spc="-110" dirty="0">
                <a:latin typeface="Tahoma"/>
                <a:cs typeface="Tahoma"/>
              </a:rPr>
              <a:t>holding </a:t>
            </a:r>
            <a:r>
              <a:rPr lang="en-US" sz="2400" spc="-125" dirty="0">
                <a:latin typeface="Tahoma"/>
                <a:cs typeface="Tahoma"/>
              </a:rPr>
              <a:t>the</a:t>
            </a:r>
            <a:r>
              <a:rPr lang="en-US" sz="2400" spc="175" dirty="0">
                <a:latin typeface="Tahoma"/>
                <a:cs typeface="Tahoma"/>
              </a:rPr>
              <a:t> </a:t>
            </a:r>
            <a:r>
              <a:rPr lang="en-US" sz="2400" spc="-100" dirty="0">
                <a:latin typeface="Tahoma"/>
                <a:cs typeface="Tahoma"/>
              </a:rPr>
              <a:t>gold?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145" dirty="0">
                <a:latin typeface="Tahoma"/>
                <a:cs typeface="Tahoma"/>
              </a:rPr>
              <a:t>Answer: </a:t>
            </a:r>
            <a:r>
              <a:rPr lang="en-US" sz="2400" spc="-50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s/Result</a:t>
            </a:r>
            <a:r>
              <a:rPr lang="en-US" sz="2400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Grab, 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orward,</a:t>
            </a:r>
            <a:r>
              <a:rPr lang="en-US" sz="2400" i="1" spc="-4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9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0</a:t>
            </a:r>
            <a:r>
              <a:rPr lang="en-US" sz="2400" spc="6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r>
              <a:rPr lang="en-US" sz="2400" spc="65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endParaRPr lang="en-US" sz="2400" dirty="0">
              <a:latin typeface="Lucida Sans Unicode"/>
              <a:cs typeface="Lucida Sans Unicode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lang="en-US" sz="2400" spc="-105" dirty="0">
                <a:latin typeface="Tahoma"/>
                <a:cs typeface="Tahoma"/>
              </a:rPr>
              <a:t>i.e., </a:t>
            </a:r>
            <a:r>
              <a:rPr lang="en-US" sz="2400" spc="-155" dirty="0">
                <a:latin typeface="Tahoma"/>
                <a:cs typeface="Tahoma"/>
              </a:rPr>
              <a:t>go </a:t>
            </a:r>
            <a:r>
              <a:rPr lang="en-US" sz="2400" spc="-145" dirty="0">
                <a:latin typeface="Tahoma"/>
                <a:cs typeface="Tahoma"/>
              </a:rPr>
              <a:t>forward and </a:t>
            </a:r>
            <a:r>
              <a:rPr lang="en-US" sz="2400" spc="-130" dirty="0">
                <a:latin typeface="Tahoma"/>
                <a:cs typeface="Tahoma"/>
              </a:rPr>
              <a:t>then grab </a:t>
            </a:r>
            <a:r>
              <a:rPr lang="en-US" sz="2400" spc="-125" dirty="0">
                <a:latin typeface="Tahoma"/>
                <a:cs typeface="Tahoma"/>
              </a:rPr>
              <a:t>the</a:t>
            </a:r>
            <a:r>
              <a:rPr lang="en-US" sz="2400" spc="-120" dirty="0">
                <a:latin typeface="Tahoma"/>
                <a:cs typeface="Tahoma"/>
              </a:rPr>
              <a:t> </a:t>
            </a:r>
            <a:r>
              <a:rPr lang="en-US" sz="2400" spc="-114" dirty="0">
                <a:latin typeface="Tahoma"/>
                <a:cs typeface="Tahoma"/>
              </a:rPr>
              <a:t>gold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60" dirty="0">
                <a:latin typeface="Tahoma"/>
                <a:cs typeface="Tahoma"/>
              </a:rPr>
              <a:t>This </a:t>
            </a:r>
            <a:r>
              <a:rPr lang="en-US" sz="2400" spc="-175" dirty="0">
                <a:latin typeface="Tahoma"/>
                <a:cs typeface="Tahoma"/>
              </a:rPr>
              <a:t>assumes </a:t>
            </a:r>
            <a:r>
              <a:rPr lang="en-US" sz="2400" spc="-75" dirty="0">
                <a:latin typeface="Tahoma"/>
                <a:cs typeface="Tahoma"/>
              </a:rPr>
              <a:t>that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130" dirty="0">
                <a:latin typeface="Tahoma"/>
                <a:cs typeface="Tahoma"/>
              </a:rPr>
              <a:t>agent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25" dirty="0">
                <a:latin typeface="Tahoma"/>
                <a:cs typeface="Tahoma"/>
              </a:rPr>
              <a:t>interested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25" dirty="0">
                <a:latin typeface="Tahoma"/>
                <a:cs typeface="Tahoma"/>
              </a:rPr>
              <a:t>plans </a:t>
            </a:r>
            <a:r>
              <a:rPr lang="en-US" sz="2400" spc="-95" dirty="0">
                <a:latin typeface="Tahoma"/>
                <a:cs typeface="Tahoma"/>
              </a:rPr>
              <a:t>starting </a:t>
            </a:r>
            <a:r>
              <a:rPr lang="en-US" sz="2400" spc="-65" dirty="0">
                <a:latin typeface="Tahoma"/>
                <a:cs typeface="Tahoma"/>
              </a:rPr>
              <a:t>at </a:t>
            </a:r>
            <a:r>
              <a:rPr lang="en-US" sz="24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0 </a:t>
            </a:r>
            <a:r>
              <a:rPr lang="en-US" sz="2400" spc="-145" dirty="0">
                <a:latin typeface="Tahoma"/>
                <a:cs typeface="Tahoma"/>
              </a:rPr>
              <a:t>and </a:t>
            </a:r>
            <a:r>
              <a:rPr lang="en-US" sz="2400" spc="-75" dirty="0">
                <a:latin typeface="Tahoma"/>
                <a:cs typeface="Tahoma"/>
              </a:rPr>
              <a:t>that</a:t>
            </a:r>
            <a:r>
              <a:rPr lang="en-US" sz="2400" spc="-35" dirty="0">
                <a:latin typeface="Tahoma"/>
                <a:cs typeface="Tahoma"/>
              </a:rPr>
              <a:t>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3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0</a:t>
            </a:r>
            <a:endParaRPr lang="en-US" sz="2400" baseline="-11904" dirty="0">
              <a:latin typeface="Tw Cen MT Condensed Extra Bold"/>
              <a:cs typeface="Tw Cen MT Condensed Extra 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110" dirty="0">
                <a:latin typeface="Tahoma"/>
                <a:cs typeface="Tahoma"/>
              </a:rPr>
              <a:t>only </a:t>
            </a:r>
            <a:r>
              <a:rPr lang="en-US" sz="2400" spc="-85" dirty="0">
                <a:latin typeface="Tahoma"/>
                <a:cs typeface="Tahoma"/>
              </a:rPr>
              <a:t>situation </a:t>
            </a:r>
            <a:r>
              <a:rPr lang="en-US" sz="2400" spc="-130" dirty="0">
                <a:latin typeface="Tahoma"/>
                <a:cs typeface="Tahoma"/>
              </a:rPr>
              <a:t>described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25" dirty="0">
                <a:latin typeface="Tahoma"/>
                <a:cs typeface="Tahoma"/>
              </a:rPr>
              <a:t>the</a:t>
            </a:r>
            <a:r>
              <a:rPr lang="en-US" sz="2400" spc="185" dirty="0">
                <a:latin typeface="Tahoma"/>
                <a:cs typeface="Tahoma"/>
              </a:rPr>
              <a:t> </a:t>
            </a:r>
            <a:r>
              <a:rPr lang="en-US" sz="2400" spc="105" dirty="0">
                <a:latin typeface="Tahoma"/>
                <a:cs typeface="Tahoma"/>
              </a:rPr>
              <a:t>KB</a:t>
            </a:r>
            <a:endParaRPr lang="en-US" sz="2400" dirty="0">
              <a:latin typeface="Tahoma"/>
              <a:cs typeface="Tahoma"/>
            </a:endParaRP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47FF23-AF0B-44A3-9BEB-9039214B34F6}"/>
                  </a:ext>
                </a:extLst>
              </p14:cNvPr>
              <p14:cNvContentPartPr/>
              <p14:nvPr/>
            </p14:nvContentPartPr>
            <p14:xfrm>
              <a:off x="3196440" y="1893600"/>
              <a:ext cx="2506320" cy="96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47FF23-AF0B-44A3-9BEB-9039214B34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7080" y="1884240"/>
                <a:ext cx="2525040" cy="9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7521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2D9F-E033-484A-8C84-B10402FD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F32E-F330-48A5-A0C8-E83743E4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145" dirty="0">
                <a:latin typeface="Tahoma"/>
                <a:cs typeface="Tahoma"/>
              </a:rPr>
              <a:t>Represent</a:t>
            </a:r>
            <a:r>
              <a:rPr lang="en-US" sz="2400" spc="15" dirty="0">
                <a:latin typeface="Tahoma"/>
                <a:cs typeface="Tahoma"/>
              </a:rPr>
              <a:t>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plans</a:t>
            </a:r>
            <a:r>
              <a:rPr lang="en-US" sz="2400" spc="2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60" dirty="0">
                <a:latin typeface="Tahoma"/>
                <a:cs typeface="Tahoma"/>
              </a:rPr>
              <a:t>as</a:t>
            </a:r>
            <a:r>
              <a:rPr lang="en-US" sz="2400" spc="-5" dirty="0">
                <a:latin typeface="Tahoma"/>
                <a:cs typeface="Tahoma"/>
              </a:rPr>
              <a:t> </a:t>
            </a:r>
            <a:r>
              <a:rPr lang="en-US" sz="2400" spc="-85" dirty="0">
                <a:latin typeface="Tahoma"/>
                <a:cs typeface="Tahoma"/>
              </a:rPr>
              <a:t>action</a:t>
            </a:r>
            <a:r>
              <a:rPr lang="en-US" sz="2400" spc="-10" dirty="0">
                <a:latin typeface="Tahoma"/>
                <a:cs typeface="Tahoma"/>
              </a:rPr>
              <a:t> </a:t>
            </a:r>
            <a:r>
              <a:rPr lang="en-US" sz="2400" spc="-170" dirty="0">
                <a:latin typeface="Tahoma"/>
                <a:cs typeface="Tahoma"/>
              </a:rPr>
              <a:t>sequences</a:t>
            </a:r>
            <a:r>
              <a:rPr lang="en-US" sz="2400" spc="10" dirty="0"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990099"/>
                </a:solidFill>
                <a:latin typeface="Century Gothic"/>
                <a:cs typeface="Century Gothic"/>
              </a:rPr>
              <a:t>[</a:t>
            </a:r>
            <a:r>
              <a:rPr lang="en-US" sz="240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lang="en-US" sz="2400" spc="-150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</a:t>
            </a:r>
            <a:r>
              <a:rPr lang="en-US" sz="240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lang="en-US" sz="2400" spc="-104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</a:t>
            </a: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lang="en-US" sz="2400" i="1" spc="-157" baseline="-11904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i="1" spc="-30" dirty="0" err="1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p, 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105" dirty="0">
                <a:latin typeface="Tahoma"/>
                <a:cs typeface="Tahoma"/>
              </a:rPr>
              <a:t>result of </a:t>
            </a:r>
            <a:r>
              <a:rPr lang="en-US" sz="2400" spc="-120" dirty="0">
                <a:latin typeface="Tahoma"/>
                <a:cs typeface="Tahoma"/>
              </a:rPr>
              <a:t>executing </a:t>
            </a:r>
            <a:r>
              <a:rPr lang="en-US" sz="240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 </a:t>
            </a:r>
            <a:r>
              <a:rPr lang="en-US" sz="2400" spc="-85" dirty="0">
                <a:latin typeface="Tahoma"/>
                <a:cs typeface="Tahoma"/>
              </a:rPr>
              <a:t>in</a:t>
            </a:r>
            <a:r>
              <a:rPr lang="en-US" sz="2400" spc="-110" dirty="0">
                <a:latin typeface="Tahoma"/>
                <a:cs typeface="Tahoma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lang="en-US" sz="24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3249930" algn="l"/>
              </a:tabLst>
            </a:pPr>
            <a:r>
              <a:rPr lang="en-US" sz="2400" spc="-105" dirty="0">
                <a:latin typeface="Tahoma"/>
                <a:cs typeface="Tahoma"/>
              </a:rPr>
              <a:t>Then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145" dirty="0">
                <a:latin typeface="Tahoma"/>
                <a:cs typeface="Tahoma"/>
              </a:rPr>
              <a:t>query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Ask</a:t>
            </a:r>
            <a:r>
              <a:rPr lang="en-US" sz="2400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KB,</a:t>
            </a:r>
            <a:r>
              <a:rPr lang="en-US" sz="2400" i="1" spc="2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3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   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lang="en-US" sz="240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30" dirty="0" err="1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lang="en-US" sz="240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15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0</a:t>
            </a:r>
            <a:r>
              <a:rPr lang="en-US" sz="2400" spc="-10" dirty="0">
                <a:solidFill>
                  <a:srgbClr val="990099"/>
                </a:solidFill>
                <a:latin typeface="Century Gothic"/>
                <a:cs typeface="Century Gothic"/>
              </a:rPr>
              <a:t>)))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2400" spc="-160" dirty="0">
                <a:latin typeface="Tahoma"/>
                <a:cs typeface="Tahoma"/>
              </a:rPr>
              <a:t>has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95" dirty="0">
                <a:latin typeface="Tahoma"/>
                <a:cs typeface="Tahoma"/>
              </a:rPr>
              <a:t>solution </a:t>
            </a:r>
            <a:r>
              <a:rPr lang="en-US" sz="2400" spc="-55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p/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[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orward,</a:t>
            </a:r>
            <a:r>
              <a:rPr lang="en-US" sz="2400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Grab</a:t>
            </a:r>
            <a:r>
              <a:rPr lang="en-US" sz="2400" spc="-40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r>
              <a:rPr lang="en-US" sz="2400" spc="-40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endParaRPr lang="en-US" sz="24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75" dirty="0">
                <a:latin typeface="Tahoma"/>
                <a:cs typeface="Tahoma"/>
              </a:rPr>
              <a:t>Definition </a:t>
            </a:r>
            <a:r>
              <a:rPr lang="en-US" sz="2400" spc="-105" dirty="0">
                <a:latin typeface="Tahoma"/>
                <a:cs typeface="Tahoma"/>
              </a:rPr>
              <a:t>of </a:t>
            </a:r>
            <a:r>
              <a:rPr lang="en-US" sz="2400" i="1" spc="-10" dirty="0" err="1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35" dirty="0">
                <a:latin typeface="Tahoma"/>
                <a:cs typeface="Tahoma"/>
              </a:rPr>
              <a:t>terms </a:t>
            </a:r>
            <a:r>
              <a:rPr lang="en-US" sz="2400" spc="-105" dirty="0">
                <a:latin typeface="Tahoma"/>
                <a:cs typeface="Tahoma"/>
              </a:rPr>
              <a:t>of</a:t>
            </a:r>
            <a:r>
              <a:rPr lang="en-US" sz="2400" spc="-25" dirty="0">
                <a:latin typeface="Tahoma"/>
                <a:cs typeface="Tahoma"/>
              </a:rPr>
              <a:t> </a:t>
            </a:r>
            <a:r>
              <a:rPr lang="en-US" sz="240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lang="en-US" sz="2400" spc="-65" dirty="0">
                <a:latin typeface="Tahoma"/>
                <a:cs typeface="Tahoma"/>
              </a:rPr>
              <a:t>:</a:t>
            </a:r>
            <a:endParaRPr lang="en-US" sz="2400" dirty="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25"/>
              </a:spcBef>
              <a:tabLst>
                <a:tab pos="833119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    </a:t>
            </a:r>
            <a:r>
              <a:rPr lang="en-US" sz="2400" i="1" spc="-30" dirty="0" err="1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([ </a:t>
            </a:r>
            <a:r>
              <a:rPr lang="en-US" sz="2400" spc="-135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r>
              <a:rPr lang="en-US" sz="240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n-US" sz="2400" spc="-229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lang="en-US" sz="2400" dirty="0">
              <a:latin typeface="Bookman Old Style"/>
              <a:cs typeface="Bookman Old Style"/>
            </a:endParaRPr>
          </a:p>
          <a:p>
            <a:pPr marL="378460">
              <a:lnSpc>
                <a:spcPct val="100000"/>
              </a:lnSpc>
              <a:spcBef>
                <a:spcPts val="35"/>
              </a:spcBef>
              <a:tabLst>
                <a:tab pos="1327785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lang="en-US" sz="240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lang="en-US"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    </a:t>
            </a:r>
            <a:r>
              <a:rPr lang="en-US" sz="2400" i="1" spc="-75" dirty="0" err="1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([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lang="en-US" sz="2400" i="1" spc="-75" dirty="0">
                <a:solidFill>
                  <a:srgbClr val="990099"/>
                </a:solidFill>
                <a:latin typeface="Lucida Sans Unicode"/>
                <a:cs typeface="Lucida Sans Unicode"/>
              </a:rPr>
              <a:t>, 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2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n-US" sz="2400" spc="-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i="1" spc="-30" dirty="0" err="1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lang="en-US" sz="2400" spc="-6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sz="2400" dirty="0"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  <a:spcBef>
                <a:spcPts val="1525"/>
              </a:spcBef>
            </a:pPr>
            <a:endParaRPr lang="en-US" sz="2400" spc="-85" dirty="0">
              <a:solidFill>
                <a:srgbClr val="C00000"/>
              </a:solidFill>
              <a:latin typeface="Tahoma"/>
              <a:cs typeface="Tahom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806BF1-FEC1-467C-880C-DB6514C5D7C7}"/>
                  </a:ext>
                </a:extLst>
              </p14:cNvPr>
              <p14:cNvContentPartPr/>
              <p14:nvPr/>
            </p14:nvContentPartPr>
            <p14:xfrm>
              <a:off x="3943440" y="1508760"/>
              <a:ext cx="4973760" cy="294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806BF1-FEC1-467C-880C-DB6514C5D7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4080" y="1499400"/>
                <a:ext cx="4992480" cy="29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8959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4066-AE23-4140-BD49-901F776C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D030-3701-4F1B-ABE4-35B6B75D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Need for first-order logic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Syntax and semantics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with FOL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Inference with FOL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55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8C0A-2A1C-45F3-8734-990929D6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First-Order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09E576-4273-4523-A5FD-5924CD05C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A)  Reducing first-order inference to propositional inference</a:t>
                </a:r>
              </a:p>
              <a:p>
                <a:pPr marL="514350" indent="-5143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Removing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Removing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Unification</a:t>
                </a:r>
              </a:p>
              <a:p>
                <a:pPr marL="514350" indent="-514350">
                  <a:buAutoNum type="alphaUcParenR"/>
                </a:pPr>
                <a:endParaRPr lang="en-US" dirty="0"/>
              </a:p>
              <a:p>
                <a:r>
                  <a:rPr lang="en-US" dirty="0"/>
                  <a:t>B)  </a:t>
                </a:r>
                <a:r>
                  <a:rPr lang="en-US" i="1" dirty="0"/>
                  <a:t>Lifting</a:t>
                </a:r>
                <a:r>
                  <a:rPr lang="en-US" dirty="0"/>
                  <a:t> propositional inference to first-order inference</a:t>
                </a:r>
              </a:p>
              <a:p>
                <a:pPr marL="514350" indent="-5143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Generalized Modus Ponens</a:t>
                </a:r>
              </a:p>
              <a:p>
                <a:pPr marL="514350" indent="-5143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FOL forward chaining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09E576-4273-4523-A5FD-5924CD05C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10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820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B6BD-DBEF-4E9B-ADE5-8096D889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4B3C-1CE6-48C3-96B4-18C6F3B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8" y="1113178"/>
            <a:ext cx="11449401" cy="203953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lang="en-US" sz="2400" spc="-110" dirty="0">
                <a:latin typeface="Tahoma"/>
                <a:cs typeface="Tahoma"/>
              </a:rPr>
              <a:t>Every </a:t>
            </a:r>
            <a:r>
              <a:rPr lang="en-US" sz="2400" spc="-90" dirty="0">
                <a:latin typeface="Tahoma"/>
                <a:cs typeface="Tahoma"/>
              </a:rPr>
              <a:t>instantiation </a:t>
            </a:r>
            <a:r>
              <a:rPr lang="en-US" sz="2400" spc="-105" dirty="0">
                <a:latin typeface="Tahoma"/>
                <a:cs typeface="Tahoma"/>
              </a:rPr>
              <a:t>of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114" dirty="0">
                <a:latin typeface="Tahoma"/>
                <a:cs typeface="Tahoma"/>
              </a:rPr>
              <a:t>universally </a:t>
            </a:r>
            <a:r>
              <a:rPr lang="en-US" sz="2400" spc="-105" dirty="0">
                <a:latin typeface="Tahoma"/>
                <a:cs typeface="Tahoma"/>
              </a:rPr>
              <a:t>quantified </a:t>
            </a:r>
            <a:r>
              <a:rPr lang="en-US" sz="2400" spc="-150" dirty="0">
                <a:latin typeface="Tahoma"/>
                <a:cs typeface="Tahoma"/>
              </a:rPr>
              <a:t>sentence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10" dirty="0">
                <a:latin typeface="Tahoma"/>
                <a:cs typeface="Tahoma"/>
              </a:rPr>
              <a:t>entailed </a:t>
            </a:r>
            <a:r>
              <a:rPr lang="en-US" sz="2400" spc="-160" dirty="0">
                <a:latin typeface="Tahoma"/>
                <a:cs typeface="Tahoma"/>
              </a:rPr>
              <a:t>by</a:t>
            </a:r>
            <a:r>
              <a:rPr lang="en-US" sz="2400" spc="185" dirty="0">
                <a:latin typeface="Tahoma"/>
                <a:cs typeface="Tahoma"/>
              </a:rPr>
              <a:t> </a:t>
            </a:r>
            <a:r>
              <a:rPr lang="en-US" sz="2400" spc="-70" dirty="0">
                <a:latin typeface="Tahoma"/>
                <a:cs typeface="Tahoma"/>
              </a:rPr>
              <a:t>it:</a:t>
            </a:r>
            <a:endParaRPr lang="en-US" sz="2400" dirty="0">
              <a:latin typeface="Tahoma"/>
              <a:cs typeface="Tahoma"/>
            </a:endParaRPr>
          </a:p>
          <a:p>
            <a:pPr marR="5949950" algn="ctr">
              <a:lnSpc>
                <a:spcPct val="100000"/>
              </a:lnSpc>
              <a:spcBef>
                <a:spcPts val="1005"/>
              </a:spcBef>
              <a:tabLst>
                <a:tab pos="467359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v	</a:t>
            </a:r>
            <a:r>
              <a:rPr lang="el-GR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endParaRPr lang="el-GR" sz="2400" dirty="0">
              <a:latin typeface="Bookman Old Style"/>
              <a:cs typeface="Bookman Old Style"/>
            </a:endParaRPr>
          </a:p>
          <a:p>
            <a:pPr marL="344805">
              <a:lnSpc>
                <a:spcPct val="100000"/>
              </a:lnSpc>
              <a:spcBef>
                <a:spcPts val="350"/>
              </a:spcBef>
            </a:pPr>
            <a:r>
              <a:rPr lang="en-US" sz="2400" spc="130" dirty="0" err="1">
                <a:solidFill>
                  <a:srgbClr val="990099"/>
                </a:solidFill>
                <a:latin typeface="Times New Roman"/>
                <a:cs typeface="Times New Roman"/>
              </a:rPr>
              <a:t>Subst</a:t>
            </a:r>
            <a:r>
              <a:rPr lang="en-US" sz="2400" spc="1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spc="130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lang="en-US" sz="240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v/g</a:t>
            </a:r>
            <a:r>
              <a:rPr lang="en-US" sz="2400" spc="130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r>
              <a:rPr lang="en-US" sz="240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l-GR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lang="el-GR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l-GR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lang="en-US" sz="2400" spc="-114" dirty="0">
                <a:latin typeface="Tahoma"/>
                <a:cs typeface="Tahoma"/>
              </a:rPr>
              <a:t>for </a:t>
            </a:r>
            <a:r>
              <a:rPr lang="en-US" sz="2400" spc="-140" dirty="0">
                <a:latin typeface="Tahoma"/>
                <a:cs typeface="Tahoma"/>
              </a:rPr>
              <a:t>any </a:t>
            </a:r>
            <a:r>
              <a:rPr lang="en-US" sz="2400" spc="-120" dirty="0">
                <a:latin typeface="Tahoma"/>
                <a:cs typeface="Tahoma"/>
              </a:rPr>
              <a:t>variable </a:t>
            </a:r>
            <a:r>
              <a:rPr lang="en-US" sz="240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v </a:t>
            </a:r>
            <a:r>
              <a:rPr lang="en-US" sz="2400" spc="-145" dirty="0">
                <a:latin typeface="Tahoma"/>
                <a:cs typeface="Tahoma"/>
              </a:rPr>
              <a:t>and </a:t>
            </a:r>
            <a:r>
              <a:rPr lang="en-US" sz="2400" spc="-135" dirty="0">
                <a:latin typeface="Tahoma"/>
                <a:cs typeface="Tahoma"/>
              </a:rPr>
              <a:t>ground </a:t>
            </a:r>
            <a:r>
              <a:rPr lang="en-US" sz="2400" spc="-125" dirty="0">
                <a:latin typeface="Tahoma"/>
                <a:cs typeface="Tahoma"/>
              </a:rPr>
              <a:t>term</a:t>
            </a:r>
            <a:r>
              <a:rPr lang="en-US" sz="2400" spc="-90" dirty="0">
                <a:latin typeface="Tahoma"/>
                <a:cs typeface="Tahoma"/>
              </a:rPr>
              <a:t> </a:t>
            </a:r>
            <a:r>
              <a:rPr lang="en-US" sz="240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endParaRPr lang="en-US" sz="24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1050925" algn="l"/>
                <a:tab pos="3578860" algn="l"/>
                <a:tab pos="3971290" algn="l"/>
              </a:tabLst>
            </a:pPr>
            <a:r>
              <a:rPr lang="en-US" sz="2400" spc="-80" dirty="0">
                <a:latin typeface="Tahoma"/>
                <a:cs typeface="Tahoma"/>
              </a:rPr>
              <a:t>E.g.,</a:t>
            </a:r>
            <a:r>
              <a:rPr lang="en-US" sz="2400" spc="-20" dirty="0">
                <a:latin typeface="Tahoma"/>
                <a:cs typeface="Tahoma"/>
              </a:rPr>
              <a:t> </a:t>
            </a: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    King</a:t>
            </a:r>
            <a:r>
              <a:rPr lang="en-US" sz="24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4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10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1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400" spc="-7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7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lang="en-US" sz="2400" spc="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4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6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125" dirty="0">
                <a:latin typeface="Tahoma"/>
                <a:cs typeface="Tahoma"/>
              </a:rPr>
              <a:t>yields</a:t>
            </a:r>
            <a:endParaRPr lang="en-US" sz="2400" dirty="0">
              <a:latin typeface="Tahoma"/>
              <a:cs typeface="Tahoma"/>
            </a:endParaRPr>
          </a:p>
          <a:p>
            <a:pPr marL="391795" marR="1986914">
              <a:lnSpc>
                <a:spcPct val="101000"/>
              </a:lnSpc>
              <a:spcBef>
                <a:spcPts val="1405"/>
              </a:spcBef>
              <a:tabLst>
                <a:tab pos="3808729" algn="l"/>
                <a:tab pos="4201795" algn="l"/>
                <a:tab pos="4495165" algn="l"/>
                <a:tab pos="4889500" algn="l"/>
              </a:tabLst>
            </a:pP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4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John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4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lang="en-US" sz="2400" spc="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z="240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lang="en-US" sz="240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4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12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40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lang="en-US" sz="240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4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40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lang="en-US" sz="240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lang="en-US" sz="240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4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  <a:tabLst>
                <a:tab pos="5817235" algn="l"/>
                <a:tab pos="6211570" algn="l"/>
              </a:tabLst>
            </a:pPr>
            <a:r>
              <a:rPr lang="en-US" sz="240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400" spc="1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Father</a:t>
            </a:r>
            <a:r>
              <a:rPr lang="en-US" sz="2400" spc="1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r>
              <a:rPr lang="en-US" sz="2400" spc="-10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1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ather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40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lang="en-US" sz="2400" spc="2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Father</a:t>
            </a:r>
            <a:r>
              <a:rPr lang="en-US" sz="2400" spc="2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3973E2-2C06-4AFB-B307-D5278BA25078}"/>
                  </a:ext>
                </a:extLst>
              </p14:cNvPr>
              <p14:cNvContentPartPr/>
              <p14:nvPr/>
            </p14:nvContentPartPr>
            <p14:xfrm>
              <a:off x="1908720" y="1675800"/>
              <a:ext cx="1503000" cy="822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3973E2-2C06-4AFB-B307-D5278BA250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9360" y="1666440"/>
                <a:ext cx="1521720" cy="8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194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66B3-46EE-4813-8D3C-0F8BBE9B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F287-023B-4B42-9940-C6E50ECD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100" dirty="0">
                <a:latin typeface="Tahoma"/>
                <a:cs typeface="Tahoma"/>
              </a:rPr>
              <a:t>For </a:t>
            </a:r>
            <a:r>
              <a:rPr lang="en-US" sz="2400" spc="-140" dirty="0">
                <a:latin typeface="Tahoma"/>
                <a:cs typeface="Tahoma"/>
              </a:rPr>
              <a:t>any </a:t>
            </a:r>
            <a:r>
              <a:rPr lang="en-US" sz="2400" spc="-150" dirty="0">
                <a:latin typeface="Tahoma"/>
                <a:cs typeface="Tahoma"/>
              </a:rPr>
              <a:t>sentence </a:t>
            </a:r>
            <a:r>
              <a:rPr lang="el-GR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lang="el-GR" sz="2400" spc="-55" dirty="0">
                <a:latin typeface="Tahoma"/>
                <a:cs typeface="Tahoma"/>
              </a:rPr>
              <a:t>, </a:t>
            </a:r>
            <a:r>
              <a:rPr lang="en-US" sz="2400" spc="-120" dirty="0">
                <a:latin typeface="Tahoma"/>
                <a:cs typeface="Tahoma"/>
              </a:rPr>
              <a:t>variable </a:t>
            </a: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lang="en-US" sz="2400" spc="-70" dirty="0">
                <a:latin typeface="Tahoma"/>
                <a:cs typeface="Tahoma"/>
              </a:rPr>
              <a:t>, </a:t>
            </a:r>
            <a:r>
              <a:rPr lang="en-US" sz="2400" spc="-145" dirty="0">
                <a:latin typeface="Tahoma"/>
                <a:cs typeface="Tahoma"/>
              </a:rPr>
              <a:t>and </a:t>
            </a:r>
            <a:r>
              <a:rPr lang="en-US" sz="2400" spc="-100" dirty="0">
                <a:latin typeface="Tahoma"/>
                <a:cs typeface="Tahoma"/>
              </a:rPr>
              <a:t>constant </a:t>
            </a:r>
            <a:r>
              <a:rPr lang="en-US" sz="2400" spc="-125" dirty="0">
                <a:latin typeface="Tahoma"/>
                <a:cs typeface="Tahoma"/>
              </a:rPr>
              <a:t>symbol</a:t>
            </a:r>
            <a:r>
              <a:rPr lang="en-US" sz="2400" spc="-105" dirty="0">
                <a:latin typeface="Tahoma"/>
                <a:cs typeface="Tahoma"/>
              </a:rPr>
              <a:t> </a:t>
            </a:r>
            <a:r>
              <a:rPr lang="en-US" sz="240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endParaRPr lang="en-US" sz="24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spc="50" dirty="0">
                <a:solidFill>
                  <a:srgbClr val="7E0000"/>
                </a:solidFill>
                <a:latin typeface="Century"/>
                <a:cs typeface="Century"/>
              </a:rPr>
              <a:t>that </a:t>
            </a:r>
            <a:r>
              <a:rPr lang="en-US" sz="2400" spc="75" dirty="0">
                <a:solidFill>
                  <a:srgbClr val="7E0000"/>
                </a:solidFill>
                <a:latin typeface="Century"/>
                <a:cs typeface="Century"/>
              </a:rPr>
              <a:t>does </a:t>
            </a:r>
            <a:r>
              <a:rPr lang="en-US" sz="2400" spc="90" dirty="0">
                <a:solidFill>
                  <a:srgbClr val="7E0000"/>
                </a:solidFill>
                <a:latin typeface="Century"/>
                <a:cs typeface="Century"/>
              </a:rPr>
              <a:t>not </a:t>
            </a:r>
            <a:r>
              <a:rPr lang="en-US" sz="2400" spc="55" dirty="0">
                <a:solidFill>
                  <a:srgbClr val="7E0000"/>
                </a:solidFill>
                <a:latin typeface="Century"/>
                <a:cs typeface="Century"/>
              </a:rPr>
              <a:t>appear </a:t>
            </a:r>
            <a:r>
              <a:rPr lang="en-US" sz="2400" spc="25" dirty="0">
                <a:solidFill>
                  <a:srgbClr val="7E0000"/>
                </a:solidFill>
                <a:latin typeface="Century"/>
                <a:cs typeface="Century"/>
              </a:rPr>
              <a:t>elsewhere </a:t>
            </a:r>
            <a:r>
              <a:rPr lang="en-US" sz="2400" spc="20" dirty="0">
                <a:solidFill>
                  <a:srgbClr val="7E0000"/>
                </a:solidFill>
                <a:latin typeface="Century"/>
                <a:cs typeface="Century"/>
              </a:rPr>
              <a:t>in </a:t>
            </a:r>
            <a:r>
              <a:rPr lang="en-US" sz="2400" spc="50" dirty="0">
                <a:solidFill>
                  <a:srgbClr val="7E0000"/>
                </a:solidFill>
                <a:latin typeface="Century"/>
                <a:cs typeface="Century"/>
              </a:rPr>
              <a:t>the knowledge</a:t>
            </a:r>
            <a:r>
              <a:rPr lang="en-US" sz="2400" spc="6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US" sz="2400" spc="-15" dirty="0">
                <a:solidFill>
                  <a:srgbClr val="7E0000"/>
                </a:solidFill>
                <a:latin typeface="Century"/>
                <a:cs typeface="Century"/>
              </a:rPr>
              <a:t>base</a:t>
            </a:r>
            <a:r>
              <a:rPr lang="en-US" sz="2400" spc="-15" dirty="0">
                <a:latin typeface="Tahoma"/>
                <a:cs typeface="Tahoma"/>
              </a:rPr>
              <a:t>: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spc="-215" dirty="0">
                <a:solidFill>
                  <a:srgbClr val="990099"/>
                </a:solidFill>
                <a:latin typeface="Tahoma"/>
                <a:cs typeface="Tahoma"/>
              </a:rPr>
              <a:t>	</a:t>
            </a:r>
            <a:r>
              <a:rPr lang="en-US"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v	</a:t>
            </a:r>
            <a:r>
              <a:rPr lang="el-GR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endParaRPr lang="el-GR" sz="2400" dirty="0">
              <a:latin typeface="Bookman Old Style"/>
              <a:cs typeface="Bookman Old Style"/>
            </a:endParaRPr>
          </a:p>
          <a:p>
            <a:pPr marL="344805">
              <a:lnSpc>
                <a:spcPct val="100000"/>
              </a:lnSpc>
              <a:spcBef>
                <a:spcPts val="360"/>
              </a:spcBef>
            </a:pPr>
            <a:r>
              <a:rPr lang="en-US" sz="2400" spc="130" dirty="0" err="1">
                <a:solidFill>
                  <a:srgbClr val="990099"/>
                </a:solidFill>
                <a:latin typeface="Times New Roman"/>
                <a:cs typeface="Times New Roman"/>
              </a:rPr>
              <a:t>Subst</a:t>
            </a:r>
            <a:r>
              <a:rPr lang="en-US" sz="2400" spc="1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spc="130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lang="en-US" sz="240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v/k</a:t>
            </a:r>
            <a:r>
              <a:rPr lang="en-US" sz="2400" spc="130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r>
              <a:rPr lang="en-US" sz="240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l-GR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lang="el-GR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l-GR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1050925" algn="l"/>
              </a:tabLst>
            </a:pPr>
            <a:endParaRPr lang="en-US" sz="2400" spc="-8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1050925" algn="l"/>
              </a:tabLst>
            </a:pPr>
            <a:r>
              <a:rPr lang="en-US" sz="2400" spc="-80" dirty="0">
                <a:latin typeface="Tahoma"/>
                <a:cs typeface="Tahoma"/>
              </a:rPr>
              <a:t>E.g.,</a:t>
            </a:r>
            <a:r>
              <a:rPr lang="en-US" sz="2400" spc="-20" dirty="0">
                <a:latin typeface="Tahoma"/>
                <a:cs typeface="Tahoma"/>
              </a:rPr>
              <a:t> </a:t>
            </a:r>
            <a:r>
              <a:rPr lang="en-US"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   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Crown</a:t>
            </a:r>
            <a:r>
              <a:rPr lang="en-US" sz="2400" spc="-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3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z="2400" i="1" spc="-55" dirty="0" err="1">
                <a:solidFill>
                  <a:srgbClr val="990099"/>
                </a:solidFill>
                <a:latin typeface="Bookman Old Style"/>
                <a:cs typeface="Bookman Old Style"/>
              </a:rPr>
              <a:t>OnHead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x,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5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125" dirty="0">
                <a:latin typeface="Tahoma"/>
                <a:cs typeface="Tahoma"/>
              </a:rPr>
              <a:t>yields</a:t>
            </a:r>
            <a:endParaRPr lang="en-US" sz="2400" dirty="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</a:pP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Crown</a:t>
            </a:r>
            <a:r>
              <a:rPr lang="en-US" sz="2400" spc="-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lang="en-US" sz="2400" spc="-60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lang="en-US" sz="2400" spc="-4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65" dirty="0" err="1">
                <a:solidFill>
                  <a:srgbClr val="990099"/>
                </a:solidFill>
                <a:latin typeface="Bookman Old Style"/>
                <a:cs typeface="Bookman Old Style"/>
              </a:rPr>
              <a:t>OnHead</a:t>
            </a:r>
            <a:r>
              <a:rPr lang="en-US" sz="2400" spc="-6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lang="en-US" sz="2400" spc="-9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lang="en-US" sz="240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 marR="438784">
              <a:lnSpc>
                <a:spcPct val="163400"/>
              </a:lnSpc>
              <a:tabLst>
                <a:tab pos="2967990" algn="l"/>
              </a:tabLst>
            </a:pPr>
            <a:r>
              <a:rPr lang="en-US" sz="2400" spc="-135" dirty="0">
                <a:latin typeface="Tahoma"/>
                <a:cs typeface="Tahoma"/>
              </a:rPr>
              <a:t>provided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lang="en-US" sz="2400" spc="-67" baseline="-11904" dirty="0">
                <a:solidFill>
                  <a:srgbClr val="990099"/>
                </a:solidFill>
                <a:latin typeface="Tahoma"/>
                <a:cs typeface="Tahoma"/>
              </a:rPr>
              <a:t>1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190" dirty="0">
                <a:latin typeface="Tahoma"/>
                <a:cs typeface="Tahoma"/>
              </a:rPr>
              <a:t>new </a:t>
            </a:r>
            <a:r>
              <a:rPr lang="en-US" sz="2400" spc="-100" dirty="0">
                <a:latin typeface="Tahoma"/>
                <a:cs typeface="Tahoma"/>
              </a:rPr>
              <a:t>constant </a:t>
            </a:r>
            <a:r>
              <a:rPr lang="en-US" sz="2400" spc="-120" dirty="0">
                <a:latin typeface="Tahoma"/>
                <a:cs typeface="Tahoma"/>
              </a:rPr>
              <a:t>symbol, </a:t>
            </a:r>
            <a:r>
              <a:rPr lang="en-US" sz="2400" spc="-100" dirty="0">
                <a:latin typeface="Tahoma"/>
                <a:cs typeface="Tahoma"/>
              </a:rPr>
              <a:t>called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125" dirty="0" err="1">
                <a:solidFill>
                  <a:srgbClr val="C00000"/>
                </a:solidFill>
                <a:latin typeface="Tahoma"/>
                <a:cs typeface="Tahoma"/>
              </a:rPr>
              <a:t>Skolem</a:t>
            </a:r>
            <a:r>
              <a:rPr lang="en-US" sz="2400" spc="-1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C00000"/>
                </a:solidFill>
                <a:latin typeface="Tahoma"/>
                <a:cs typeface="Tahoma"/>
              </a:rPr>
              <a:t>constant 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F31853-BFB0-4653-859C-90554458DAAD}"/>
                  </a:ext>
                </a:extLst>
              </p14:cNvPr>
              <p14:cNvContentPartPr/>
              <p14:nvPr/>
            </p14:nvContentPartPr>
            <p14:xfrm>
              <a:off x="1926720" y="2628720"/>
              <a:ext cx="6592680" cy="238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F31853-BFB0-4653-859C-90554458DA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7360" y="2619360"/>
                <a:ext cx="6611400" cy="240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8768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B399-4B4C-4F58-81C7-94103A47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to Propositional</a:t>
            </a:r>
            <a:r>
              <a:rPr lang="en-US" baseline="0" dirty="0"/>
              <a:t>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1187-6FAD-43A7-83AD-6862EC6D5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lang="en-US" sz="2000" spc="-140" dirty="0">
                <a:latin typeface="Tahoma"/>
                <a:cs typeface="Tahoma"/>
              </a:rPr>
              <a:t>Suppose </a:t>
            </a:r>
            <a:r>
              <a:rPr lang="en-US" sz="2000" spc="-125" dirty="0">
                <a:latin typeface="Tahoma"/>
                <a:cs typeface="Tahoma"/>
              </a:rPr>
              <a:t>the </a:t>
            </a:r>
            <a:r>
              <a:rPr lang="en-US" sz="2000" spc="110" dirty="0">
                <a:latin typeface="Tahoma"/>
                <a:cs typeface="Tahoma"/>
              </a:rPr>
              <a:t>KB </a:t>
            </a:r>
            <a:r>
              <a:rPr lang="en-US" sz="2000" spc="-105" dirty="0">
                <a:latin typeface="Tahoma"/>
                <a:cs typeface="Tahoma"/>
              </a:rPr>
              <a:t>contains </a:t>
            </a:r>
            <a:r>
              <a:rPr lang="en-US" sz="2000" spc="-95" dirty="0">
                <a:latin typeface="Tahoma"/>
                <a:cs typeface="Tahoma"/>
              </a:rPr>
              <a:t>just </a:t>
            </a:r>
            <a:r>
              <a:rPr lang="en-US" sz="2000" spc="-125" dirty="0">
                <a:latin typeface="Tahoma"/>
                <a:cs typeface="Tahoma"/>
              </a:rPr>
              <a:t>the</a:t>
            </a:r>
            <a:r>
              <a:rPr lang="en-US" sz="2000" spc="-100" dirty="0">
                <a:latin typeface="Tahoma"/>
                <a:cs typeface="Tahoma"/>
              </a:rPr>
              <a:t> </a:t>
            </a:r>
            <a:r>
              <a:rPr lang="en-US" sz="2000" spc="-120" dirty="0">
                <a:latin typeface="Tahoma"/>
                <a:cs typeface="Tahoma"/>
              </a:rPr>
              <a:t>following:</a:t>
            </a:r>
            <a:endParaRPr lang="en-US" sz="2000" dirty="0">
              <a:latin typeface="Tahoma"/>
              <a:cs typeface="Tahoma"/>
            </a:endParaRPr>
          </a:p>
          <a:p>
            <a:pPr marL="391795" marR="2637790">
              <a:lnSpc>
                <a:spcPct val="101499"/>
              </a:lnSpc>
              <a:spcBef>
                <a:spcPts val="1270"/>
              </a:spcBef>
              <a:tabLst>
                <a:tab pos="873125" algn="l"/>
                <a:tab pos="3401060" algn="l"/>
                <a:tab pos="3793490" algn="l"/>
              </a:tabLst>
            </a:pPr>
            <a:r>
              <a:rPr lang="en-US" sz="20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0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00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lang="en-US" sz="200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0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lang="en-US" sz="200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000" spc="-114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0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00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0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00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lang="en-US" sz="200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000" dirty="0">
                <a:solidFill>
                  <a:srgbClr val="990099"/>
                </a:solidFill>
                <a:latin typeface="Century Gothic"/>
                <a:cs typeface="Century Gothic"/>
              </a:rPr>
              <a:t>	</a:t>
            </a:r>
            <a:r>
              <a:rPr lang="en-US" sz="20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00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0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lang="en-US" sz="200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lang="en-US" sz="200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000" spc="-2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</a:p>
          <a:p>
            <a:pPr marL="391795" marR="2637790">
              <a:lnSpc>
                <a:spcPct val="100000"/>
              </a:lnSpc>
              <a:spcBef>
                <a:spcPts val="1270"/>
              </a:spcBef>
              <a:tabLst>
                <a:tab pos="873125" algn="l"/>
                <a:tab pos="3401060" algn="l"/>
                <a:tab pos="3793490" algn="l"/>
              </a:tabLst>
            </a:pP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0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000" dirty="0">
              <a:latin typeface="Century Gothic"/>
              <a:cs typeface="Century Gothic"/>
            </a:endParaRPr>
          </a:p>
          <a:p>
            <a:pPr marL="391795" marR="4119879">
              <a:lnSpc>
                <a:spcPct val="100000"/>
              </a:lnSpc>
              <a:spcBef>
                <a:spcPts val="75"/>
              </a:spcBef>
            </a:pP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J </a:t>
            </a:r>
            <a:r>
              <a:rPr lang="en-US" sz="200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</a:p>
          <a:p>
            <a:pPr marL="391795" marR="4119879">
              <a:lnSpc>
                <a:spcPct val="100000"/>
              </a:lnSpc>
              <a:spcBef>
                <a:spcPts val="75"/>
              </a:spcBef>
            </a:pP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US" sz="20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Richard,</a:t>
            </a:r>
            <a:r>
              <a:rPr lang="en-US" sz="2000" i="1" spc="-3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lang="en-US" sz="2000" spc="-100" dirty="0">
                <a:latin typeface="Tahoma"/>
                <a:cs typeface="Tahoma"/>
              </a:rPr>
              <a:t>Instantiating </a:t>
            </a:r>
            <a:r>
              <a:rPr lang="en-US" sz="2000" spc="-125" dirty="0">
                <a:latin typeface="Tahoma"/>
                <a:cs typeface="Tahoma"/>
              </a:rPr>
              <a:t>the </a:t>
            </a:r>
            <a:r>
              <a:rPr lang="en-US" sz="2000" spc="-120" dirty="0">
                <a:latin typeface="Tahoma"/>
                <a:cs typeface="Tahoma"/>
              </a:rPr>
              <a:t>universal </a:t>
            </a:r>
            <a:r>
              <a:rPr lang="en-US" sz="2000" spc="-150" dirty="0">
                <a:latin typeface="Tahoma"/>
                <a:cs typeface="Tahoma"/>
              </a:rPr>
              <a:t>sentence </a:t>
            </a:r>
            <a:r>
              <a:rPr lang="en-US" sz="2000" spc="-85" dirty="0">
                <a:latin typeface="Tahoma"/>
                <a:cs typeface="Tahoma"/>
              </a:rPr>
              <a:t>in </a:t>
            </a:r>
            <a:r>
              <a:rPr lang="en-US" sz="2000" i="1" spc="-10" dirty="0">
                <a:latin typeface="Century"/>
                <a:cs typeface="Century"/>
              </a:rPr>
              <a:t>all </a:t>
            </a:r>
            <a:r>
              <a:rPr lang="en-US" sz="2000" i="1" spc="50" dirty="0">
                <a:latin typeface="Century"/>
                <a:cs typeface="Century"/>
              </a:rPr>
              <a:t>possible </a:t>
            </a:r>
            <a:r>
              <a:rPr lang="en-US" sz="2000" spc="-170" dirty="0">
                <a:latin typeface="Tahoma"/>
                <a:cs typeface="Tahoma"/>
              </a:rPr>
              <a:t>ways, </a:t>
            </a:r>
            <a:r>
              <a:rPr lang="en-US" sz="2000" spc="-235" dirty="0">
                <a:latin typeface="Tahoma"/>
                <a:cs typeface="Tahoma"/>
              </a:rPr>
              <a:t>we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en-US" sz="2000" spc="-165" dirty="0">
                <a:latin typeface="Tahoma"/>
                <a:cs typeface="Tahoma"/>
              </a:rPr>
              <a:t>have</a:t>
            </a:r>
            <a:endParaRPr lang="en-US" sz="2000" dirty="0">
              <a:latin typeface="Tahoma"/>
              <a:cs typeface="Tahoma"/>
            </a:endParaRPr>
          </a:p>
          <a:p>
            <a:pPr marL="391795" marR="751840">
              <a:lnSpc>
                <a:spcPct val="101200"/>
              </a:lnSpc>
              <a:spcBef>
                <a:spcPts val="1280"/>
              </a:spcBef>
              <a:tabLst>
                <a:tab pos="3808729" algn="l"/>
                <a:tab pos="4201795" algn="l"/>
                <a:tab pos="4495165" algn="l"/>
                <a:tab pos="4889500" algn="l"/>
              </a:tabLst>
            </a:pP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0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3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0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4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0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lang="en-US" sz="20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lang="en-US" sz="2000" spc="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</a:p>
          <a:p>
            <a:pPr marL="391795" marR="751840">
              <a:lnSpc>
                <a:spcPct val="101200"/>
              </a:lnSpc>
              <a:spcBef>
                <a:spcPts val="1280"/>
              </a:spcBef>
              <a:tabLst>
                <a:tab pos="3808729" algn="l"/>
                <a:tab pos="4201795" algn="l"/>
                <a:tab pos="4495165" algn="l"/>
                <a:tab pos="4889500" algn="l"/>
              </a:tabLst>
            </a:pPr>
            <a:r>
              <a:rPr lang="en-US" sz="200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0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lang="en-US" sz="200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0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000" spc="-12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0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00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0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00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lang="en-US" sz="200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0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0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00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0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lang="en-US" sz="200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lang="en-US" sz="200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0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000" spc="-2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</a:p>
          <a:p>
            <a:pPr marL="391795" marR="751840">
              <a:lnSpc>
                <a:spcPct val="101200"/>
              </a:lnSpc>
              <a:spcBef>
                <a:spcPts val="1280"/>
              </a:spcBef>
              <a:tabLst>
                <a:tab pos="3808729" algn="l"/>
                <a:tab pos="4201795" algn="l"/>
                <a:tab pos="4495165" algn="l"/>
                <a:tab pos="4889500" algn="l"/>
              </a:tabLst>
            </a:pP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0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000" dirty="0">
              <a:latin typeface="Century Gothic"/>
              <a:cs typeface="Century Gothic"/>
            </a:endParaRPr>
          </a:p>
          <a:p>
            <a:pPr marL="391795" marR="4119879">
              <a:lnSpc>
                <a:spcPct val="101000"/>
              </a:lnSpc>
              <a:spcBef>
                <a:spcPts val="10"/>
              </a:spcBef>
            </a:pP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J </a:t>
            </a:r>
            <a:r>
              <a:rPr lang="en-US" sz="200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</a:p>
          <a:p>
            <a:pPr marL="391795" marR="4119879">
              <a:lnSpc>
                <a:spcPct val="101000"/>
              </a:lnSpc>
              <a:spcBef>
                <a:spcPts val="10"/>
              </a:spcBef>
            </a:pP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US" sz="20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Richard,</a:t>
            </a:r>
            <a:r>
              <a:rPr lang="en-US" sz="2000" i="1" spc="-3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4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lang="en-US" sz="2000" spc="-85" dirty="0">
                <a:latin typeface="Tahoma"/>
                <a:cs typeface="Tahoma"/>
              </a:rPr>
              <a:t>The </a:t>
            </a:r>
            <a:r>
              <a:rPr lang="en-US" sz="2000" spc="-190" dirty="0">
                <a:latin typeface="Tahoma"/>
                <a:cs typeface="Tahoma"/>
              </a:rPr>
              <a:t>new </a:t>
            </a:r>
            <a:r>
              <a:rPr lang="en-US" sz="2000" spc="110" dirty="0">
                <a:latin typeface="Tahoma"/>
                <a:cs typeface="Tahoma"/>
              </a:rPr>
              <a:t>KB </a:t>
            </a:r>
            <a:r>
              <a:rPr lang="en-US" sz="2000" spc="-95" dirty="0">
                <a:latin typeface="Tahoma"/>
                <a:cs typeface="Tahoma"/>
              </a:rPr>
              <a:t>is </a:t>
            </a:r>
            <a:r>
              <a:rPr lang="en-US" sz="2000" spc="-110" dirty="0">
                <a:solidFill>
                  <a:srgbClr val="C00000"/>
                </a:solidFill>
                <a:latin typeface="Tahoma"/>
                <a:cs typeface="Tahoma"/>
              </a:rPr>
              <a:t>propositionalized</a:t>
            </a:r>
            <a:r>
              <a:rPr lang="en-US" sz="2000" spc="-110" dirty="0">
                <a:latin typeface="Tahoma"/>
                <a:cs typeface="Tahoma"/>
              </a:rPr>
              <a:t>: </a:t>
            </a:r>
            <a:r>
              <a:rPr lang="en-US" sz="2000" spc="-105" dirty="0">
                <a:latin typeface="Tahoma"/>
                <a:cs typeface="Tahoma"/>
              </a:rPr>
              <a:t>proposition </a:t>
            </a:r>
            <a:r>
              <a:rPr lang="en-US" sz="2000" spc="-130" dirty="0">
                <a:latin typeface="Tahoma"/>
                <a:cs typeface="Tahoma"/>
              </a:rPr>
              <a:t>symbols</a:t>
            </a:r>
            <a:r>
              <a:rPr lang="en-US" sz="2000" spc="-170" dirty="0">
                <a:latin typeface="Tahoma"/>
                <a:cs typeface="Tahoma"/>
              </a:rPr>
              <a:t> are</a:t>
            </a:r>
            <a:endParaRPr lang="en-US" sz="2000" dirty="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</a:pP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0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80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00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000" i="1" spc="3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80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00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000" i="1" spc="3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lang="en-US" sz="2000" spc="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80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00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00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 </a:t>
            </a:r>
            <a:r>
              <a:rPr lang="en-US" sz="20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000" spc="-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z="2000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000" spc="-23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000" spc="-95" dirty="0">
                <a:latin typeface="Tahoma"/>
                <a:cs typeface="Tahoma"/>
              </a:rPr>
              <a:t>etc.</a:t>
            </a:r>
            <a:endParaRPr lang="en-US" sz="2000" dirty="0">
              <a:latin typeface="Tahoma"/>
              <a:cs typeface="Tahoma"/>
            </a:endParaRP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B56ECD-B49A-47B6-97BC-DD95C7D8FB0D}"/>
                  </a:ext>
                </a:extLst>
              </p14:cNvPr>
              <p14:cNvContentPartPr/>
              <p14:nvPr/>
            </p14:nvContentPartPr>
            <p14:xfrm>
              <a:off x="417960" y="1532520"/>
              <a:ext cx="6488640" cy="3624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B56ECD-B49A-47B6-97BC-DD95C7D8FB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600" y="1523160"/>
                <a:ext cx="6507360" cy="36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647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B399-4B4C-4F58-81C7-94103A47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to Propositional</a:t>
            </a:r>
            <a:r>
              <a:rPr lang="en-US" baseline="0" dirty="0"/>
              <a:t>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1187-6FAD-43A7-83AD-6862EC6D5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000" spc="-95" dirty="0">
                <a:latin typeface="Tahoma"/>
                <a:cs typeface="Tahoma"/>
              </a:rPr>
              <a:t>Claim: </a:t>
            </a:r>
            <a:r>
              <a:rPr lang="en-US" sz="2000" spc="-145" dirty="0">
                <a:latin typeface="Tahoma"/>
                <a:cs typeface="Tahoma"/>
              </a:rPr>
              <a:t>a </a:t>
            </a:r>
            <a:r>
              <a:rPr lang="en-US" sz="2000" spc="-135" dirty="0">
                <a:latin typeface="Tahoma"/>
                <a:cs typeface="Tahoma"/>
              </a:rPr>
              <a:t>ground </a:t>
            </a:r>
            <a:r>
              <a:rPr lang="en-US" sz="2000" spc="-180" dirty="0">
                <a:latin typeface="Tahoma"/>
                <a:cs typeface="Tahoma"/>
              </a:rPr>
              <a:t>sentence</a:t>
            </a:r>
            <a:r>
              <a:rPr lang="en-US" sz="2000" spc="-270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∗ </a:t>
            </a:r>
            <a:r>
              <a:rPr lang="en-US" sz="2000" spc="-95" dirty="0">
                <a:latin typeface="Tahoma"/>
                <a:cs typeface="Tahoma"/>
              </a:rPr>
              <a:t>is </a:t>
            </a:r>
            <a:r>
              <a:rPr lang="en-US" sz="2000" spc="-110" dirty="0">
                <a:latin typeface="Tahoma"/>
                <a:cs typeface="Tahoma"/>
              </a:rPr>
              <a:t>entailed </a:t>
            </a:r>
            <a:r>
              <a:rPr lang="en-US" sz="2000" spc="-160" dirty="0">
                <a:latin typeface="Tahoma"/>
                <a:cs typeface="Tahoma"/>
              </a:rPr>
              <a:t>by </a:t>
            </a:r>
            <a:r>
              <a:rPr lang="en-US" sz="2000" spc="-190" dirty="0">
                <a:latin typeface="Tahoma"/>
                <a:cs typeface="Tahoma"/>
              </a:rPr>
              <a:t>new </a:t>
            </a:r>
            <a:r>
              <a:rPr lang="en-US" sz="2000" spc="110" dirty="0">
                <a:latin typeface="Tahoma"/>
                <a:cs typeface="Tahoma"/>
              </a:rPr>
              <a:t>KB </a:t>
            </a:r>
            <a:r>
              <a:rPr lang="en-US" sz="2000" spc="-70" dirty="0" err="1">
                <a:latin typeface="Tahoma"/>
                <a:cs typeface="Tahoma"/>
              </a:rPr>
              <a:t>iff</a:t>
            </a:r>
            <a:r>
              <a:rPr lang="en-US" sz="2000" spc="-70" dirty="0">
                <a:latin typeface="Tahoma"/>
                <a:cs typeface="Tahoma"/>
              </a:rPr>
              <a:t> </a:t>
            </a:r>
            <a:r>
              <a:rPr lang="en-US" sz="2000" spc="-110" dirty="0">
                <a:latin typeface="Tahoma"/>
                <a:cs typeface="Tahoma"/>
              </a:rPr>
              <a:t>entailed </a:t>
            </a:r>
            <a:r>
              <a:rPr lang="en-US" sz="2000" spc="-160" dirty="0">
                <a:latin typeface="Tahoma"/>
                <a:cs typeface="Tahoma"/>
              </a:rPr>
              <a:t>by </a:t>
            </a:r>
            <a:r>
              <a:rPr lang="en-US" sz="2000" spc="-100" dirty="0">
                <a:latin typeface="Tahoma"/>
                <a:cs typeface="Tahoma"/>
              </a:rPr>
              <a:t>original</a:t>
            </a:r>
            <a:r>
              <a:rPr lang="en-US" sz="2000" spc="254" dirty="0">
                <a:latin typeface="Tahoma"/>
                <a:cs typeface="Tahoma"/>
              </a:rPr>
              <a:t> </a:t>
            </a:r>
            <a:r>
              <a:rPr lang="en-US" sz="2000" spc="105" dirty="0">
                <a:latin typeface="Tahoma"/>
                <a:cs typeface="Tahoma"/>
              </a:rPr>
              <a:t>KB</a:t>
            </a:r>
            <a:endParaRPr lang="en-US" sz="2000" dirty="0">
              <a:latin typeface="Tahoma"/>
              <a:cs typeface="Tahoma"/>
            </a:endParaRPr>
          </a:p>
          <a:p>
            <a:pPr marL="12700" marR="10160" indent="-635">
              <a:lnSpc>
                <a:spcPct val="163400"/>
              </a:lnSpc>
            </a:pPr>
            <a:r>
              <a:rPr lang="en-US" sz="2000" spc="-95" dirty="0">
                <a:latin typeface="Tahoma"/>
                <a:cs typeface="Tahoma"/>
              </a:rPr>
              <a:t>Claim: </a:t>
            </a:r>
            <a:r>
              <a:rPr lang="en-US" sz="2000" spc="-155" dirty="0">
                <a:latin typeface="Tahoma"/>
                <a:cs typeface="Tahoma"/>
              </a:rPr>
              <a:t>every </a:t>
            </a:r>
            <a:r>
              <a:rPr lang="en-US" sz="2000" spc="-5" dirty="0">
                <a:latin typeface="Tahoma"/>
                <a:cs typeface="Tahoma"/>
              </a:rPr>
              <a:t>FOL </a:t>
            </a:r>
            <a:r>
              <a:rPr lang="en-US" sz="2000" spc="110" dirty="0">
                <a:latin typeface="Tahoma"/>
                <a:cs typeface="Tahoma"/>
              </a:rPr>
              <a:t>KB </a:t>
            </a:r>
            <a:r>
              <a:rPr lang="en-US" sz="2000" spc="-125" dirty="0">
                <a:latin typeface="Tahoma"/>
                <a:cs typeface="Tahoma"/>
              </a:rPr>
              <a:t>can </a:t>
            </a:r>
            <a:r>
              <a:rPr lang="en-US" sz="2000" spc="-155" dirty="0">
                <a:latin typeface="Tahoma"/>
                <a:cs typeface="Tahoma"/>
              </a:rPr>
              <a:t>be </a:t>
            </a:r>
            <a:r>
              <a:rPr lang="en-US" sz="2000" spc="-100" dirty="0">
                <a:latin typeface="Tahoma"/>
                <a:cs typeface="Tahoma"/>
              </a:rPr>
              <a:t>propositionalized </a:t>
            </a:r>
            <a:r>
              <a:rPr lang="en-US" sz="2000" spc="-160" dirty="0">
                <a:latin typeface="Tahoma"/>
                <a:cs typeface="Tahoma"/>
              </a:rPr>
              <a:t>so as </a:t>
            </a:r>
            <a:r>
              <a:rPr lang="en-US" sz="2000" spc="-70" dirty="0">
                <a:latin typeface="Tahoma"/>
                <a:cs typeface="Tahoma"/>
              </a:rPr>
              <a:t>to </a:t>
            </a:r>
            <a:r>
              <a:rPr lang="en-US" sz="2000" spc="-165" dirty="0">
                <a:latin typeface="Tahoma"/>
                <a:cs typeface="Tahoma"/>
              </a:rPr>
              <a:t>preserve </a:t>
            </a:r>
            <a:r>
              <a:rPr lang="en-US" sz="2000" spc="-105" dirty="0">
                <a:latin typeface="Tahoma"/>
                <a:cs typeface="Tahoma"/>
              </a:rPr>
              <a:t>entailment  </a:t>
            </a:r>
          </a:p>
          <a:p>
            <a:pPr marL="12700" marR="10160" indent="-635">
              <a:lnSpc>
                <a:spcPct val="163400"/>
              </a:lnSpc>
            </a:pPr>
            <a:r>
              <a:rPr lang="en-US" sz="2000" spc="-185" dirty="0">
                <a:latin typeface="Tahoma"/>
                <a:cs typeface="Tahoma"/>
              </a:rPr>
              <a:t>Idea: </a:t>
            </a:r>
            <a:r>
              <a:rPr lang="en-US" sz="2000" spc="-100" dirty="0">
                <a:latin typeface="Tahoma"/>
                <a:cs typeface="Tahoma"/>
              </a:rPr>
              <a:t>propositionalize </a:t>
            </a:r>
            <a:r>
              <a:rPr lang="en-US" sz="2000" spc="110" dirty="0">
                <a:latin typeface="Tahoma"/>
                <a:cs typeface="Tahoma"/>
              </a:rPr>
              <a:t>KB </a:t>
            </a:r>
            <a:r>
              <a:rPr lang="en-US" sz="2000" spc="-145" dirty="0">
                <a:latin typeface="Tahoma"/>
                <a:cs typeface="Tahoma"/>
              </a:rPr>
              <a:t>and </a:t>
            </a:r>
            <a:r>
              <a:rPr lang="en-US" sz="2000" spc="-160" dirty="0">
                <a:latin typeface="Tahoma"/>
                <a:cs typeface="Tahoma"/>
              </a:rPr>
              <a:t>query, </a:t>
            </a:r>
            <a:r>
              <a:rPr lang="en-US" sz="2000" spc="-110" dirty="0">
                <a:latin typeface="Tahoma"/>
                <a:cs typeface="Tahoma"/>
              </a:rPr>
              <a:t>apply resolution, </a:t>
            </a:r>
            <a:r>
              <a:rPr lang="en-US" sz="2000" spc="-114" dirty="0">
                <a:latin typeface="Tahoma"/>
                <a:cs typeface="Tahoma"/>
              </a:rPr>
              <a:t>return </a:t>
            </a:r>
            <a:r>
              <a:rPr lang="en-US" sz="2000" spc="-105" dirty="0">
                <a:latin typeface="Tahoma"/>
                <a:cs typeface="Tahoma"/>
              </a:rPr>
              <a:t>result  </a:t>
            </a:r>
            <a:r>
              <a:rPr lang="en-US" sz="2000" spc="-110" dirty="0">
                <a:latin typeface="Tahoma"/>
                <a:cs typeface="Tahoma"/>
              </a:rPr>
              <a:t>Problem: </a:t>
            </a:r>
            <a:r>
              <a:rPr lang="en-US" sz="2000" spc="-95" dirty="0">
                <a:latin typeface="Tahoma"/>
                <a:cs typeface="Tahoma"/>
              </a:rPr>
              <a:t>with </a:t>
            </a:r>
            <a:r>
              <a:rPr lang="en-US" sz="2000" spc="-100" dirty="0">
                <a:latin typeface="Tahoma"/>
                <a:cs typeface="Tahoma"/>
              </a:rPr>
              <a:t>function </a:t>
            </a:r>
            <a:r>
              <a:rPr lang="en-US" sz="2000" spc="-125" dirty="0">
                <a:latin typeface="Tahoma"/>
                <a:cs typeface="Tahoma"/>
              </a:rPr>
              <a:t>symbols, </a:t>
            </a:r>
            <a:r>
              <a:rPr lang="en-US" sz="2000" spc="-135" dirty="0">
                <a:latin typeface="Tahoma"/>
                <a:cs typeface="Tahoma"/>
              </a:rPr>
              <a:t>there </a:t>
            </a:r>
            <a:r>
              <a:rPr lang="en-US" sz="2000" spc="-165" dirty="0">
                <a:latin typeface="Tahoma"/>
                <a:cs typeface="Tahoma"/>
              </a:rPr>
              <a:t>are </a:t>
            </a:r>
            <a:r>
              <a:rPr lang="en-US" sz="2000" spc="-85" dirty="0">
                <a:latin typeface="Tahoma"/>
                <a:cs typeface="Tahoma"/>
              </a:rPr>
              <a:t>infinitely </a:t>
            </a:r>
            <a:r>
              <a:rPr lang="en-US" sz="2000" spc="-155" dirty="0">
                <a:latin typeface="Tahoma"/>
                <a:cs typeface="Tahoma"/>
              </a:rPr>
              <a:t>many</a:t>
            </a:r>
            <a:r>
              <a:rPr lang="en-US" sz="2000" spc="-130" dirty="0">
                <a:latin typeface="Tahoma"/>
                <a:cs typeface="Tahoma"/>
              </a:rPr>
              <a:t> </a:t>
            </a:r>
            <a:r>
              <a:rPr lang="en-US" sz="2000" spc="-135" dirty="0">
                <a:latin typeface="Tahoma"/>
                <a:cs typeface="Tahoma"/>
              </a:rPr>
              <a:t>ground </a:t>
            </a:r>
            <a:r>
              <a:rPr lang="en-US" sz="2000" spc="-130" dirty="0">
                <a:latin typeface="Tahoma"/>
                <a:cs typeface="Tahoma"/>
              </a:rPr>
              <a:t>terms,</a:t>
            </a:r>
            <a:endParaRPr lang="en-US" sz="2000" dirty="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35"/>
              </a:spcBef>
            </a:pPr>
            <a:r>
              <a:rPr lang="en-US" sz="2000" spc="-125" dirty="0">
                <a:latin typeface="Tahoma"/>
                <a:cs typeface="Tahoma"/>
              </a:rPr>
              <a:t>e.g., </a:t>
            </a:r>
            <a:r>
              <a:rPr lang="en-US" sz="20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Father</a:t>
            </a:r>
            <a:r>
              <a:rPr lang="en-US" sz="2000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Father</a:t>
            </a:r>
            <a:r>
              <a:rPr lang="en-US" sz="2000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Father</a:t>
            </a:r>
            <a:r>
              <a:rPr lang="en-US" sz="2000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6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65" dirty="0">
                <a:solidFill>
                  <a:srgbClr val="990099"/>
                </a:solidFill>
                <a:latin typeface="Century Gothic"/>
                <a:cs typeface="Century Gothic"/>
              </a:rPr>
              <a:t>)))</a:t>
            </a:r>
            <a:endParaRPr lang="en-US" sz="2000" dirty="0">
              <a:latin typeface="Century Gothic"/>
              <a:cs typeface="Century Gothic"/>
            </a:endParaRPr>
          </a:p>
          <a:p>
            <a:pPr marL="744220" marR="473709" indent="-731520">
              <a:lnSpc>
                <a:spcPct val="101499"/>
              </a:lnSpc>
              <a:spcBef>
                <a:spcPts val="1525"/>
              </a:spcBef>
            </a:pPr>
            <a:r>
              <a:rPr lang="en-US" sz="2000" spc="-140" dirty="0">
                <a:latin typeface="Tahoma"/>
                <a:cs typeface="Tahoma"/>
              </a:rPr>
              <a:t>Theorem: </a:t>
            </a:r>
            <a:r>
              <a:rPr lang="en-US" sz="2000" spc="-130" dirty="0" err="1">
                <a:latin typeface="Tahoma"/>
                <a:cs typeface="Tahoma"/>
              </a:rPr>
              <a:t>Herbrand</a:t>
            </a:r>
            <a:r>
              <a:rPr lang="en-US" sz="2000" spc="-130" dirty="0">
                <a:latin typeface="Tahoma"/>
                <a:cs typeface="Tahoma"/>
              </a:rPr>
              <a:t> </a:t>
            </a:r>
            <a:r>
              <a:rPr lang="en-US" sz="2000" spc="-110" dirty="0">
                <a:latin typeface="Tahoma"/>
                <a:cs typeface="Tahoma"/>
              </a:rPr>
              <a:t>(1930). </a:t>
            </a:r>
            <a:r>
              <a:rPr lang="en-US" sz="2000" spc="-145" dirty="0">
                <a:latin typeface="Tahoma"/>
                <a:cs typeface="Tahoma"/>
              </a:rPr>
              <a:t>If a </a:t>
            </a:r>
            <a:r>
              <a:rPr lang="en-US" sz="2000" spc="-150" dirty="0">
                <a:latin typeface="Tahoma"/>
                <a:cs typeface="Tahoma"/>
              </a:rPr>
              <a:t>sentence </a:t>
            </a: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 </a:t>
            </a:r>
            <a:r>
              <a:rPr lang="en-US" sz="2000" spc="-95" dirty="0">
                <a:latin typeface="Tahoma"/>
                <a:cs typeface="Tahoma"/>
              </a:rPr>
              <a:t>is </a:t>
            </a:r>
            <a:r>
              <a:rPr lang="en-US" sz="2000" spc="-110" dirty="0">
                <a:latin typeface="Tahoma"/>
                <a:cs typeface="Tahoma"/>
              </a:rPr>
              <a:t>entailed </a:t>
            </a:r>
            <a:r>
              <a:rPr lang="en-US" sz="2000" spc="-160" dirty="0">
                <a:latin typeface="Tahoma"/>
                <a:cs typeface="Tahoma"/>
              </a:rPr>
              <a:t>by </a:t>
            </a:r>
            <a:r>
              <a:rPr lang="en-US" sz="2000" spc="-145" dirty="0">
                <a:latin typeface="Tahoma"/>
                <a:cs typeface="Tahoma"/>
              </a:rPr>
              <a:t>an </a:t>
            </a:r>
            <a:r>
              <a:rPr lang="en-US" sz="2000" spc="-5" dirty="0">
                <a:latin typeface="Tahoma"/>
                <a:cs typeface="Tahoma"/>
              </a:rPr>
              <a:t>FOL </a:t>
            </a:r>
            <a:r>
              <a:rPr lang="en-US" sz="2000" spc="40" dirty="0" err="1">
                <a:latin typeface="Tahoma"/>
                <a:cs typeface="Tahoma"/>
              </a:rPr>
              <a:t>KB,</a:t>
            </a:r>
            <a:r>
              <a:rPr lang="en-US" sz="2000" spc="-5" dirty="0" err="1">
                <a:latin typeface="Tahoma"/>
                <a:cs typeface="Tahoma"/>
              </a:rPr>
              <a:t>it</a:t>
            </a:r>
            <a:r>
              <a:rPr lang="en-US" sz="2000" spc="-5" dirty="0">
                <a:latin typeface="Tahoma"/>
                <a:cs typeface="Tahoma"/>
              </a:rPr>
              <a:t> </a:t>
            </a:r>
            <a:r>
              <a:rPr lang="en-US" sz="2000" spc="-95" dirty="0">
                <a:latin typeface="Tahoma"/>
                <a:cs typeface="Tahoma"/>
              </a:rPr>
              <a:t>is </a:t>
            </a:r>
            <a:r>
              <a:rPr lang="en-US" sz="2000" spc="-110" dirty="0">
                <a:latin typeface="Tahoma"/>
                <a:cs typeface="Tahoma"/>
              </a:rPr>
              <a:t>entailed </a:t>
            </a:r>
            <a:r>
              <a:rPr lang="en-US" sz="2000" spc="-160" dirty="0">
                <a:latin typeface="Tahoma"/>
                <a:cs typeface="Tahoma"/>
              </a:rPr>
              <a:t>by </a:t>
            </a:r>
            <a:r>
              <a:rPr lang="en-US" sz="2000" spc="-145" dirty="0">
                <a:latin typeface="Tahoma"/>
                <a:cs typeface="Tahoma"/>
              </a:rPr>
              <a:t>a </a:t>
            </a:r>
            <a:r>
              <a:rPr lang="en-US" sz="2000" spc="20" dirty="0">
                <a:solidFill>
                  <a:srgbClr val="7E0000"/>
                </a:solidFill>
                <a:latin typeface="Century"/>
                <a:cs typeface="Century"/>
              </a:rPr>
              <a:t>finite </a:t>
            </a:r>
            <a:r>
              <a:rPr lang="en-US" sz="2000" spc="-140" dirty="0">
                <a:latin typeface="Tahoma"/>
                <a:cs typeface="Tahoma"/>
              </a:rPr>
              <a:t>subset </a:t>
            </a:r>
            <a:r>
              <a:rPr lang="en-US" sz="2000" spc="-105" dirty="0">
                <a:latin typeface="Tahoma"/>
                <a:cs typeface="Tahoma"/>
              </a:rPr>
              <a:t>of </a:t>
            </a:r>
            <a:r>
              <a:rPr lang="en-US" sz="2000" spc="-125" dirty="0">
                <a:latin typeface="Tahoma"/>
                <a:cs typeface="Tahoma"/>
              </a:rPr>
              <a:t>the </a:t>
            </a:r>
            <a:r>
              <a:rPr lang="en-US" sz="2000" spc="-100" dirty="0">
                <a:latin typeface="Tahoma"/>
                <a:cs typeface="Tahoma"/>
              </a:rPr>
              <a:t>propositional</a:t>
            </a:r>
            <a:r>
              <a:rPr lang="en-US" sz="2000" spc="-40" dirty="0">
                <a:latin typeface="Tahoma"/>
                <a:cs typeface="Tahoma"/>
              </a:rPr>
              <a:t> </a:t>
            </a:r>
            <a:r>
              <a:rPr lang="en-US" sz="2000" spc="105" dirty="0">
                <a:latin typeface="Tahoma"/>
                <a:cs typeface="Tahoma"/>
              </a:rPr>
              <a:t>KB</a:t>
            </a:r>
            <a:endParaRPr lang="en-US"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000" spc="-185" dirty="0">
                <a:latin typeface="Tahoma"/>
                <a:cs typeface="Tahoma"/>
              </a:rPr>
              <a:t>Idea: </a:t>
            </a:r>
            <a:r>
              <a:rPr lang="en-US" sz="2000" spc="-100" dirty="0">
                <a:latin typeface="Tahoma"/>
                <a:cs typeface="Tahoma"/>
              </a:rPr>
              <a:t>For </a:t>
            </a:r>
            <a:r>
              <a:rPr lang="en-US" sz="200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lang="en-US" sz="2000" spc="15" dirty="0">
                <a:latin typeface="Tahoma"/>
                <a:cs typeface="Tahoma"/>
              </a:rPr>
              <a:t>= </a:t>
            </a:r>
            <a:r>
              <a:rPr lang="en-US" sz="2000" spc="-190" dirty="0">
                <a:solidFill>
                  <a:srgbClr val="990099"/>
                </a:solidFill>
                <a:latin typeface="Century Gothic"/>
                <a:cs typeface="Century Gothic"/>
              </a:rPr>
              <a:t>0 </a:t>
            </a:r>
            <a:r>
              <a:rPr lang="en-US" sz="2000" spc="-70" dirty="0">
                <a:latin typeface="Tahoma"/>
                <a:cs typeface="Tahoma"/>
              </a:rPr>
              <a:t>to </a:t>
            </a:r>
            <a:r>
              <a:rPr lang="en-US" sz="2000" spc="135" dirty="0">
                <a:solidFill>
                  <a:srgbClr val="990099"/>
                </a:solidFill>
                <a:latin typeface="Lucida Sans Unicode"/>
                <a:cs typeface="Lucida Sans Unicode"/>
              </a:rPr>
              <a:t>∞</a:t>
            </a:r>
            <a:r>
              <a:rPr lang="en-US" sz="2000" spc="7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145" dirty="0">
                <a:latin typeface="Tahoma"/>
                <a:cs typeface="Tahoma"/>
              </a:rPr>
              <a:t>do</a:t>
            </a:r>
            <a:endParaRPr lang="en-US" sz="2000" dirty="0">
              <a:latin typeface="Tahoma"/>
              <a:cs typeface="Tahoma"/>
            </a:endParaRPr>
          </a:p>
          <a:p>
            <a:pPr marL="744220" marR="664845">
              <a:lnSpc>
                <a:spcPts val="2500"/>
              </a:lnSpc>
              <a:spcBef>
                <a:spcPts val="75"/>
              </a:spcBef>
            </a:pPr>
            <a:r>
              <a:rPr lang="en-US" sz="2000" spc="-120" dirty="0">
                <a:latin typeface="Tahoma"/>
                <a:cs typeface="Tahoma"/>
              </a:rPr>
              <a:t>create </a:t>
            </a:r>
            <a:r>
              <a:rPr lang="en-US" sz="2000" spc="-145" dirty="0">
                <a:latin typeface="Tahoma"/>
                <a:cs typeface="Tahoma"/>
              </a:rPr>
              <a:t>a </a:t>
            </a:r>
            <a:r>
              <a:rPr lang="en-US" sz="2000" spc="-100" dirty="0">
                <a:latin typeface="Tahoma"/>
                <a:cs typeface="Tahoma"/>
              </a:rPr>
              <a:t>propositional </a:t>
            </a:r>
            <a:r>
              <a:rPr lang="en-US" sz="2000" spc="110" dirty="0">
                <a:latin typeface="Tahoma"/>
                <a:cs typeface="Tahoma"/>
              </a:rPr>
              <a:t>KB </a:t>
            </a:r>
            <a:r>
              <a:rPr lang="en-US" sz="2000" spc="-160" dirty="0">
                <a:latin typeface="Tahoma"/>
                <a:cs typeface="Tahoma"/>
              </a:rPr>
              <a:t>by </a:t>
            </a:r>
            <a:r>
              <a:rPr lang="en-US" sz="2000" spc="-90" dirty="0">
                <a:latin typeface="Tahoma"/>
                <a:cs typeface="Tahoma"/>
              </a:rPr>
              <a:t>instantiating </a:t>
            </a:r>
            <a:r>
              <a:rPr lang="en-US" sz="2000" spc="-95" dirty="0">
                <a:latin typeface="Tahoma"/>
                <a:cs typeface="Tahoma"/>
              </a:rPr>
              <a:t>with </a:t>
            </a:r>
            <a:r>
              <a:rPr lang="en-US" sz="2000" spc="-114" dirty="0">
                <a:latin typeface="Tahoma"/>
                <a:cs typeface="Tahoma"/>
              </a:rPr>
              <a:t>depth-</a:t>
            </a:r>
            <a:r>
              <a:rPr lang="en-US" sz="200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lang="en-US" sz="2000" spc="-140" dirty="0">
                <a:latin typeface="Tahoma"/>
                <a:cs typeface="Tahoma"/>
              </a:rPr>
              <a:t>terms  </a:t>
            </a:r>
            <a:r>
              <a:rPr lang="en-US" sz="2000" spc="-204" dirty="0">
                <a:latin typeface="Tahoma"/>
                <a:cs typeface="Tahoma"/>
              </a:rPr>
              <a:t>see </a:t>
            </a:r>
            <a:r>
              <a:rPr lang="en-US" sz="2000" spc="-40" dirty="0">
                <a:latin typeface="Tahoma"/>
                <a:cs typeface="Tahoma"/>
              </a:rPr>
              <a:t>if </a:t>
            </a: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 </a:t>
            </a:r>
            <a:r>
              <a:rPr lang="en-US" sz="2000" spc="-95" dirty="0">
                <a:latin typeface="Tahoma"/>
                <a:cs typeface="Tahoma"/>
              </a:rPr>
              <a:t>is </a:t>
            </a:r>
            <a:r>
              <a:rPr lang="en-US" sz="2000" spc="-110" dirty="0">
                <a:latin typeface="Tahoma"/>
                <a:cs typeface="Tahoma"/>
              </a:rPr>
              <a:t>entailed </a:t>
            </a:r>
            <a:r>
              <a:rPr lang="en-US" sz="2000" spc="-160" dirty="0">
                <a:latin typeface="Tahoma"/>
                <a:cs typeface="Tahoma"/>
              </a:rPr>
              <a:t>by </a:t>
            </a:r>
            <a:r>
              <a:rPr lang="en-US" sz="2000" spc="-85" dirty="0">
                <a:latin typeface="Tahoma"/>
                <a:cs typeface="Tahoma"/>
              </a:rPr>
              <a:t>this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105" dirty="0">
                <a:latin typeface="Tahoma"/>
                <a:cs typeface="Tahoma"/>
              </a:rPr>
              <a:t>KB</a:t>
            </a:r>
            <a:endParaRPr lang="en-US"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lang="en-US" sz="2000" spc="-110" dirty="0">
                <a:latin typeface="Tahoma"/>
                <a:cs typeface="Tahoma"/>
              </a:rPr>
              <a:t>Problem: </a:t>
            </a:r>
            <a:r>
              <a:rPr lang="en-US" sz="2000" spc="-160" dirty="0">
                <a:latin typeface="Tahoma"/>
                <a:cs typeface="Tahoma"/>
              </a:rPr>
              <a:t>works </a:t>
            </a:r>
            <a:r>
              <a:rPr lang="en-US" sz="2000" spc="-40" dirty="0">
                <a:latin typeface="Tahoma"/>
                <a:cs typeface="Tahoma"/>
              </a:rPr>
              <a:t>if </a:t>
            </a: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 </a:t>
            </a:r>
            <a:r>
              <a:rPr lang="en-US" sz="2000" spc="-95" dirty="0">
                <a:latin typeface="Tahoma"/>
                <a:cs typeface="Tahoma"/>
              </a:rPr>
              <a:t>is </a:t>
            </a:r>
            <a:r>
              <a:rPr lang="en-US" sz="2000" spc="-105" dirty="0">
                <a:latin typeface="Tahoma"/>
                <a:cs typeface="Tahoma"/>
              </a:rPr>
              <a:t>entailed, </a:t>
            </a:r>
            <a:r>
              <a:rPr lang="en-US" sz="2000" spc="-114" dirty="0">
                <a:latin typeface="Tahoma"/>
                <a:cs typeface="Tahoma"/>
              </a:rPr>
              <a:t>loops </a:t>
            </a:r>
            <a:r>
              <a:rPr lang="en-US" sz="2000" spc="-40" dirty="0">
                <a:latin typeface="Tahoma"/>
                <a:cs typeface="Tahoma"/>
              </a:rPr>
              <a:t>if </a:t>
            </a: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 </a:t>
            </a:r>
            <a:r>
              <a:rPr lang="en-US" sz="2000" spc="-95" dirty="0">
                <a:latin typeface="Tahoma"/>
                <a:cs typeface="Tahoma"/>
              </a:rPr>
              <a:t>is not</a:t>
            </a:r>
            <a:r>
              <a:rPr lang="en-US" sz="2000" spc="185" dirty="0">
                <a:latin typeface="Tahoma"/>
                <a:cs typeface="Tahoma"/>
              </a:rPr>
              <a:t> </a:t>
            </a:r>
            <a:r>
              <a:rPr lang="en-US" sz="2000" spc="-110" dirty="0">
                <a:latin typeface="Tahoma"/>
                <a:cs typeface="Tahoma"/>
              </a:rPr>
              <a:t>entailed</a:t>
            </a:r>
            <a:endParaRPr lang="en-US"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000" spc="-140" dirty="0">
                <a:latin typeface="Tahoma"/>
                <a:cs typeface="Tahoma"/>
              </a:rPr>
              <a:t>Theorem: </a:t>
            </a:r>
            <a:r>
              <a:rPr lang="en-US" sz="2000" spc="-100" dirty="0">
                <a:latin typeface="Tahoma"/>
                <a:cs typeface="Tahoma"/>
              </a:rPr>
              <a:t>Turing </a:t>
            </a:r>
            <a:r>
              <a:rPr lang="en-US" sz="2000" spc="-110" dirty="0">
                <a:latin typeface="Tahoma"/>
                <a:cs typeface="Tahoma"/>
              </a:rPr>
              <a:t>(1936), </a:t>
            </a:r>
            <a:r>
              <a:rPr lang="en-US" sz="2000" spc="-105" dirty="0">
                <a:latin typeface="Tahoma"/>
                <a:cs typeface="Tahoma"/>
              </a:rPr>
              <a:t>Church </a:t>
            </a:r>
            <a:r>
              <a:rPr lang="en-US" sz="2000" spc="-110" dirty="0">
                <a:latin typeface="Tahoma"/>
                <a:cs typeface="Tahoma"/>
              </a:rPr>
              <a:t>(1936), </a:t>
            </a:r>
            <a:r>
              <a:rPr lang="en-US" sz="2000" spc="-105" dirty="0">
                <a:latin typeface="Tahoma"/>
                <a:cs typeface="Tahoma"/>
              </a:rPr>
              <a:t>entailment </a:t>
            </a:r>
            <a:r>
              <a:rPr lang="en-US" sz="2000" spc="-85" dirty="0">
                <a:latin typeface="Tahoma"/>
                <a:cs typeface="Tahoma"/>
              </a:rPr>
              <a:t>in </a:t>
            </a:r>
            <a:r>
              <a:rPr lang="en-US" sz="2000" spc="-5" dirty="0">
                <a:latin typeface="Tahoma"/>
                <a:cs typeface="Tahoma"/>
              </a:rPr>
              <a:t>FOL </a:t>
            </a:r>
            <a:r>
              <a:rPr lang="en-US" sz="2000" spc="-95" dirty="0">
                <a:latin typeface="Tahoma"/>
                <a:cs typeface="Tahoma"/>
              </a:rPr>
              <a:t>is</a:t>
            </a:r>
            <a:r>
              <a:rPr lang="en-US" sz="2000" spc="-140" dirty="0">
                <a:latin typeface="Tahoma"/>
                <a:cs typeface="Tahoma"/>
              </a:rPr>
              <a:t> </a:t>
            </a:r>
            <a:r>
              <a:rPr lang="en-US" sz="2000" spc="-130" dirty="0" err="1">
                <a:solidFill>
                  <a:srgbClr val="00007E"/>
                </a:solidFill>
                <a:latin typeface="Tahoma"/>
                <a:cs typeface="Tahoma"/>
              </a:rPr>
              <a:t>semidecidable</a:t>
            </a:r>
            <a:endParaRPr lang="en-US" sz="2000" dirty="0">
              <a:latin typeface="Tahoma"/>
              <a:cs typeface="Tahoma"/>
            </a:endParaRP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07787A-7C04-45F5-A32B-A72DFB41873A}"/>
                  </a:ext>
                </a:extLst>
              </p14:cNvPr>
              <p14:cNvContentPartPr/>
              <p14:nvPr/>
            </p14:nvContentPartPr>
            <p14:xfrm>
              <a:off x="464760" y="1497600"/>
              <a:ext cx="9501120" cy="5071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07787A-7C04-45F5-A32B-A72DFB4187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1488240"/>
                <a:ext cx="9519840" cy="509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3668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C6F9-4B7E-464F-9ECB-FB7E9C1C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r>
              <a:rPr lang="en-US" baseline="0" dirty="0"/>
              <a:t> with </a:t>
            </a:r>
            <a:r>
              <a:rPr lang="en-US" baseline="0" dirty="0" err="1"/>
              <a:t>Propositionalization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E763-5A2D-449B-9B0C-67920AA7F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926465">
              <a:lnSpc>
                <a:spcPct val="101000"/>
              </a:lnSpc>
              <a:spcBef>
                <a:spcPts val="90"/>
              </a:spcBef>
            </a:pPr>
            <a:r>
              <a:rPr lang="en-US" sz="2400" spc="-75" dirty="0" err="1">
                <a:latin typeface="Tahoma"/>
                <a:cs typeface="Tahoma"/>
              </a:rPr>
              <a:t>Propositionalization</a:t>
            </a:r>
            <a:r>
              <a:rPr lang="en-US" sz="2400" spc="-75" dirty="0">
                <a:latin typeface="Tahoma"/>
                <a:cs typeface="Tahoma"/>
              </a:rPr>
              <a:t> </a:t>
            </a:r>
            <a:r>
              <a:rPr lang="en-US" sz="2400" spc="-195" dirty="0">
                <a:latin typeface="Tahoma"/>
                <a:cs typeface="Tahoma"/>
              </a:rPr>
              <a:t>seems </a:t>
            </a:r>
            <a:r>
              <a:rPr lang="en-US" sz="2400" spc="-70" dirty="0">
                <a:latin typeface="Tahoma"/>
                <a:cs typeface="Tahoma"/>
              </a:rPr>
              <a:t>to </a:t>
            </a:r>
            <a:r>
              <a:rPr lang="en-US" sz="2400" spc="-145" dirty="0">
                <a:latin typeface="Tahoma"/>
                <a:cs typeface="Tahoma"/>
              </a:rPr>
              <a:t>generate </a:t>
            </a:r>
            <a:r>
              <a:rPr lang="en-US" sz="2400" spc="-85" dirty="0">
                <a:latin typeface="Tahoma"/>
                <a:cs typeface="Tahoma"/>
              </a:rPr>
              <a:t>lots </a:t>
            </a:r>
            <a:r>
              <a:rPr lang="en-US" sz="2400" spc="-105" dirty="0">
                <a:latin typeface="Tahoma"/>
                <a:cs typeface="Tahoma"/>
              </a:rPr>
              <a:t>of </a:t>
            </a:r>
            <a:r>
              <a:rPr lang="en-US" sz="2400" spc="-110" dirty="0">
                <a:latin typeface="Tahoma"/>
                <a:cs typeface="Tahoma"/>
              </a:rPr>
              <a:t>irrelevant </a:t>
            </a:r>
            <a:r>
              <a:rPr lang="en-US" sz="2400" spc="-145" dirty="0">
                <a:latin typeface="Tahoma"/>
                <a:cs typeface="Tahoma"/>
              </a:rPr>
              <a:t>sentences.  </a:t>
            </a:r>
            <a:r>
              <a:rPr lang="en-US" sz="2400" spc="-80" dirty="0">
                <a:latin typeface="Tahoma"/>
                <a:cs typeface="Tahoma"/>
              </a:rPr>
              <a:t>E.g.,</a:t>
            </a:r>
            <a:r>
              <a:rPr lang="en-US" sz="2400" spc="-25" dirty="0">
                <a:latin typeface="Tahoma"/>
                <a:cs typeface="Tahoma"/>
              </a:rPr>
              <a:t> </a:t>
            </a:r>
            <a:r>
              <a:rPr lang="en-US" sz="2400" spc="-130" dirty="0">
                <a:latin typeface="Tahoma"/>
                <a:cs typeface="Tahoma"/>
              </a:rPr>
              <a:t>from</a:t>
            </a:r>
            <a:endParaRPr lang="en-US" sz="2400" dirty="0">
              <a:latin typeface="Tahoma"/>
              <a:cs typeface="Tahoma"/>
            </a:endParaRPr>
          </a:p>
          <a:p>
            <a:pPr marL="391795" marR="3147695">
              <a:lnSpc>
                <a:spcPct val="101000"/>
              </a:lnSpc>
              <a:spcBef>
                <a:spcPts val="1295"/>
              </a:spcBef>
              <a:tabLst>
                <a:tab pos="873125" algn="l"/>
                <a:tab pos="3401060" algn="l"/>
                <a:tab pos="379349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lang="en-US" sz="240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lang="en-US" sz="240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114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40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lang="en-US" sz="240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dirty="0">
                <a:solidFill>
                  <a:srgbClr val="990099"/>
                </a:solidFill>
                <a:latin typeface="Century Gothic"/>
                <a:cs typeface="Century Gothic"/>
              </a:rPr>
              <a:t>	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lang="en-US" sz="240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lang="en-US" sz="240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lang="en-US" sz="240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</a:p>
          <a:p>
            <a:pPr marL="391795" marR="3147695">
              <a:lnSpc>
                <a:spcPct val="101000"/>
              </a:lnSpc>
              <a:spcBef>
                <a:spcPts val="1295"/>
              </a:spcBef>
              <a:tabLst>
                <a:tab pos="873125" algn="l"/>
                <a:tab pos="3401060" algn="l"/>
                <a:tab pos="3793490" algn="l"/>
              </a:tabLst>
            </a:pP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4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391795" marR="4629150">
              <a:lnSpc>
                <a:spcPct val="101499"/>
              </a:lnSpc>
              <a:tabLst>
                <a:tab pos="86106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</a:p>
          <a:p>
            <a:pPr marL="391795" marR="4629150">
              <a:lnSpc>
                <a:spcPct val="101499"/>
              </a:lnSpc>
              <a:tabLst>
                <a:tab pos="861060" algn="l"/>
              </a:tabLst>
            </a:pP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Richard,</a:t>
            </a:r>
            <a:r>
              <a:rPr lang="en-US" sz="2400" i="1" spc="-3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 marR="5080">
              <a:lnSpc>
                <a:spcPct val="101000"/>
              </a:lnSpc>
              <a:spcBef>
                <a:spcPts val="1440"/>
              </a:spcBef>
            </a:pPr>
            <a:r>
              <a:rPr lang="en-US" sz="2400" spc="-5" dirty="0">
                <a:latin typeface="Tahoma"/>
                <a:cs typeface="Tahoma"/>
              </a:rPr>
              <a:t>it </a:t>
            </a:r>
            <a:r>
              <a:rPr lang="en-US" sz="2400" spc="-195" dirty="0">
                <a:latin typeface="Tahoma"/>
                <a:cs typeface="Tahoma"/>
              </a:rPr>
              <a:t>seems </a:t>
            </a:r>
            <a:r>
              <a:rPr lang="en-US" sz="2400" spc="-125" dirty="0">
                <a:latin typeface="Tahoma"/>
                <a:cs typeface="Tahoma"/>
              </a:rPr>
              <a:t>obvious </a:t>
            </a:r>
            <a:r>
              <a:rPr lang="en-US" sz="2400" spc="-75" dirty="0">
                <a:latin typeface="Tahoma"/>
                <a:cs typeface="Tahoma"/>
              </a:rPr>
              <a:t>that </a:t>
            </a:r>
            <a:r>
              <a:rPr lang="en-US" sz="24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lang="en-US" sz="2400" spc="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9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90" dirty="0">
                <a:latin typeface="Tahoma"/>
                <a:cs typeface="Tahoma"/>
              </a:rPr>
              <a:t>, but </a:t>
            </a:r>
            <a:r>
              <a:rPr lang="en-US" sz="2400" spc="-90" dirty="0" err="1">
                <a:latin typeface="Tahoma"/>
                <a:cs typeface="Tahoma"/>
              </a:rPr>
              <a:t>propositionalization</a:t>
            </a:r>
            <a:r>
              <a:rPr lang="en-US" sz="2400" spc="-90" dirty="0">
                <a:latin typeface="Tahoma"/>
                <a:cs typeface="Tahoma"/>
              </a:rPr>
              <a:t> </a:t>
            </a:r>
            <a:r>
              <a:rPr lang="en-US" sz="2400" spc="-145" dirty="0">
                <a:latin typeface="Tahoma"/>
                <a:cs typeface="Tahoma"/>
              </a:rPr>
              <a:t>produces </a:t>
            </a:r>
            <a:r>
              <a:rPr lang="en-US" sz="2400" spc="-85" dirty="0">
                <a:latin typeface="Tahoma"/>
                <a:cs typeface="Tahoma"/>
              </a:rPr>
              <a:t>lots </a:t>
            </a:r>
            <a:r>
              <a:rPr lang="en-US" sz="2400" spc="-105" dirty="0">
                <a:latin typeface="Tahoma"/>
                <a:cs typeface="Tahoma"/>
              </a:rPr>
              <a:t>of  </a:t>
            </a:r>
            <a:r>
              <a:rPr lang="en-US" sz="2400" spc="-100" dirty="0">
                <a:latin typeface="Tahoma"/>
                <a:cs typeface="Tahoma"/>
              </a:rPr>
              <a:t>facts </a:t>
            </a:r>
            <a:r>
              <a:rPr lang="en-US" sz="2400" spc="-135" dirty="0">
                <a:latin typeface="Tahoma"/>
                <a:cs typeface="Tahoma"/>
              </a:rPr>
              <a:t>such </a:t>
            </a:r>
            <a:r>
              <a:rPr lang="en-US" sz="2400" spc="-160" dirty="0">
                <a:latin typeface="Tahoma"/>
                <a:cs typeface="Tahoma"/>
              </a:rPr>
              <a:t>as </a:t>
            </a:r>
            <a:r>
              <a:rPr lang="en-US" sz="240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400" spc="-6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z="2400" spc="-6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75" dirty="0">
                <a:latin typeface="Tahoma"/>
                <a:cs typeface="Tahoma"/>
              </a:rPr>
              <a:t>that </a:t>
            </a:r>
            <a:r>
              <a:rPr lang="en-US" sz="2400" spc="-165" dirty="0">
                <a:latin typeface="Tahoma"/>
                <a:cs typeface="Tahoma"/>
              </a:rPr>
              <a:t>are</a:t>
            </a:r>
            <a:r>
              <a:rPr lang="en-US" sz="2400" spc="160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irrelevant</a:t>
            </a:r>
            <a:endParaRPr lang="en-US" sz="2400" dirty="0">
              <a:latin typeface="Tahoma"/>
              <a:cs typeface="Tahoma"/>
            </a:endParaRP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5181E9-EE95-4ED9-B6D3-8ADDFA1159F0}"/>
                  </a:ext>
                </a:extLst>
              </p14:cNvPr>
              <p14:cNvContentPartPr/>
              <p14:nvPr/>
            </p14:nvContentPartPr>
            <p14:xfrm>
              <a:off x="476280" y="1577520"/>
              <a:ext cx="5566680" cy="2986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5181E9-EE95-4ED9-B6D3-8ADDFA1159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920" y="1568160"/>
                <a:ext cx="5585400" cy="30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616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7A16-53E2-44BE-ADA5-C109EB81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EB3B-650D-45FD-AD8C-490AD30A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8820502" cy="5377691"/>
          </a:xfrm>
        </p:spPr>
        <p:txBody>
          <a:bodyPr/>
          <a:lstStyle/>
          <a:p>
            <a:pPr marL="483234" indent="-457200">
              <a:lnSpc>
                <a:spcPct val="100000"/>
              </a:lnSpc>
              <a:spcBef>
                <a:spcPts val="114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spc="-75" dirty="0">
                <a:cs typeface="Tahoma"/>
              </a:rPr>
              <a:t>Propositional </a:t>
            </a:r>
            <a:r>
              <a:rPr lang="en-US" sz="2400" spc="-90" dirty="0">
                <a:cs typeface="Tahoma"/>
              </a:rPr>
              <a:t>logic </a:t>
            </a:r>
            <a:r>
              <a:rPr lang="en-US" sz="2400" spc="-95" dirty="0">
                <a:cs typeface="Tahoma"/>
              </a:rPr>
              <a:t>is </a:t>
            </a:r>
            <a:r>
              <a:rPr lang="en-US" sz="2400" spc="20" dirty="0">
                <a:solidFill>
                  <a:srgbClr val="7E0000"/>
                </a:solidFill>
                <a:cs typeface="Century"/>
              </a:rPr>
              <a:t>declarative</a:t>
            </a:r>
            <a:r>
              <a:rPr lang="en-US" sz="2400" spc="20" dirty="0">
                <a:cs typeface="Tahoma"/>
              </a:rPr>
              <a:t>: </a:t>
            </a:r>
            <a:r>
              <a:rPr lang="en-US" sz="2400" spc="-145" dirty="0">
                <a:cs typeface="Tahoma"/>
              </a:rPr>
              <a:t>pieces </a:t>
            </a:r>
            <a:r>
              <a:rPr lang="en-US" sz="2400" spc="-105" dirty="0">
                <a:cs typeface="Tahoma"/>
              </a:rPr>
              <a:t>of </a:t>
            </a:r>
            <a:r>
              <a:rPr lang="en-US" sz="2400" spc="-120" dirty="0">
                <a:cs typeface="Tahoma"/>
              </a:rPr>
              <a:t>syntax </a:t>
            </a:r>
            <a:r>
              <a:rPr lang="en-US" sz="2400" spc="-135" dirty="0">
                <a:cs typeface="Tahoma"/>
              </a:rPr>
              <a:t>correspond </a:t>
            </a:r>
            <a:r>
              <a:rPr lang="en-US" sz="2400" spc="-70" dirty="0">
                <a:cs typeface="Tahoma"/>
              </a:rPr>
              <a:t>to</a:t>
            </a:r>
            <a:r>
              <a:rPr lang="en-US" sz="2400" spc="355" dirty="0">
                <a:cs typeface="Tahoma"/>
              </a:rPr>
              <a:t> </a:t>
            </a:r>
            <a:r>
              <a:rPr lang="en-US" sz="2400" spc="-100" dirty="0">
                <a:cs typeface="Tahoma"/>
              </a:rPr>
              <a:t>facts</a:t>
            </a:r>
            <a:endParaRPr lang="en-US" sz="2400" dirty="0">
              <a:cs typeface="Tahoma"/>
            </a:endParaRPr>
          </a:p>
          <a:p>
            <a:pPr marL="469900" marR="668020" indent="-457200">
              <a:lnSpc>
                <a:spcPct val="101000"/>
              </a:lnSpc>
              <a:spcBef>
                <a:spcPts val="1535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spc="-75" dirty="0">
                <a:cs typeface="Tahoma"/>
              </a:rPr>
              <a:t>Propositional </a:t>
            </a:r>
            <a:r>
              <a:rPr lang="en-US" sz="2400" spc="-90" dirty="0">
                <a:cs typeface="Tahoma"/>
              </a:rPr>
              <a:t>logic </a:t>
            </a:r>
            <a:r>
              <a:rPr lang="en-US" sz="2400" spc="-125" dirty="0">
                <a:cs typeface="Tahoma"/>
              </a:rPr>
              <a:t>allows </a:t>
            </a:r>
            <a:r>
              <a:rPr lang="en-US" sz="2400" spc="-90" dirty="0">
                <a:cs typeface="Tahoma"/>
              </a:rPr>
              <a:t>partial/disjunctive/negated </a:t>
            </a:r>
            <a:r>
              <a:rPr lang="en-US" sz="2400" spc="-105" dirty="0">
                <a:cs typeface="Tahoma"/>
              </a:rPr>
              <a:t>information</a:t>
            </a:r>
            <a:r>
              <a:rPr lang="en-US" dirty="0">
                <a:cs typeface="Tahoma"/>
              </a:rPr>
              <a:t>     </a:t>
            </a:r>
            <a:r>
              <a:rPr lang="en-US" sz="2400" spc="-105" dirty="0">
                <a:cs typeface="Tahoma"/>
              </a:rPr>
              <a:t>(unlike </a:t>
            </a:r>
            <a:r>
              <a:rPr lang="en-US" sz="2400" spc="-125" dirty="0">
                <a:cs typeface="Tahoma"/>
              </a:rPr>
              <a:t>most </a:t>
            </a:r>
            <a:r>
              <a:rPr lang="en-US" sz="2400" spc="-105" dirty="0">
                <a:cs typeface="Tahoma"/>
              </a:rPr>
              <a:t>data structures </a:t>
            </a:r>
            <a:r>
              <a:rPr lang="en-US" sz="2400" spc="-145" dirty="0">
                <a:cs typeface="Tahoma"/>
              </a:rPr>
              <a:t>and</a:t>
            </a:r>
            <a:r>
              <a:rPr lang="en-US" sz="2400" spc="-35" dirty="0">
                <a:cs typeface="Tahoma"/>
              </a:rPr>
              <a:t> </a:t>
            </a:r>
            <a:r>
              <a:rPr lang="en-US" sz="2400" spc="-135" dirty="0">
                <a:cs typeface="Tahoma"/>
              </a:rPr>
              <a:t>databases)</a:t>
            </a:r>
            <a:endParaRPr lang="en-US" sz="2400" dirty="0">
              <a:cs typeface="Tahoma"/>
            </a:endParaRPr>
          </a:p>
          <a:p>
            <a:pPr marL="494030" indent="-457200">
              <a:lnSpc>
                <a:spcPct val="100000"/>
              </a:lnSpc>
              <a:spcBef>
                <a:spcPts val="15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spc="-75" dirty="0">
                <a:cs typeface="Tahoma"/>
              </a:rPr>
              <a:t>Propositional </a:t>
            </a:r>
            <a:r>
              <a:rPr lang="en-US" sz="2400" spc="-90" dirty="0">
                <a:cs typeface="Tahoma"/>
              </a:rPr>
              <a:t>logic </a:t>
            </a:r>
            <a:r>
              <a:rPr lang="en-US" sz="2400" spc="-95" dirty="0">
                <a:cs typeface="Tahoma"/>
              </a:rPr>
              <a:t>is</a:t>
            </a:r>
            <a:r>
              <a:rPr lang="en-US" sz="2400" spc="200" dirty="0">
                <a:cs typeface="Tahoma"/>
              </a:rPr>
              <a:t> </a:t>
            </a:r>
            <a:r>
              <a:rPr lang="en-US" sz="2400" spc="50" dirty="0">
                <a:solidFill>
                  <a:srgbClr val="7E0000"/>
                </a:solidFill>
                <a:cs typeface="Century"/>
              </a:rPr>
              <a:t>compositional</a:t>
            </a:r>
            <a:r>
              <a:rPr lang="en-US" sz="2400" spc="50" dirty="0">
                <a:cs typeface="Tahoma"/>
              </a:rPr>
              <a:t>:</a:t>
            </a:r>
            <a:r>
              <a:rPr lang="en-US" sz="2400" dirty="0">
                <a:cs typeface="Tahoma"/>
              </a:rPr>
              <a:t>                                           </a:t>
            </a:r>
            <a:r>
              <a:rPr lang="en-US" sz="2400" spc="-150" dirty="0">
                <a:cs typeface="Tahoma"/>
              </a:rPr>
              <a:t>meaning</a:t>
            </a:r>
            <a:r>
              <a:rPr lang="en-US" sz="2400" spc="25" dirty="0">
                <a:cs typeface="Tahoma"/>
              </a:rPr>
              <a:t> </a:t>
            </a:r>
            <a:r>
              <a:rPr lang="en-US" sz="2400" spc="-105" dirty="0">
                <a:cs typeface="Tahoma"/>
              </a:rPr>
              <a:t>of</a:t>
            </a:r>
            <a:r>
              <a:rPr lang="en-US" sz="2400" spc="5" dirty="0">
                <a:cs typeface="Tahoma"/>
              </a:rPr>
              <a:t> </a:t>
            </a:r>
            <a:r>
              <a:rPr lang="en-US" sz="2400" i="1" spc="25" dirty="0">
                <a:solidFill>
                  <a:srgbClr val="990099"/>
                </a:solidFill>
                <a:cs typeface="Bookman Old Style"/>
              </a:rPr>
              <a:t>B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1</a:t>
            </a:r>
            <a:r>
              <a:rPr lang="en-US" sz="2400" i="1" spc="37" baseline="-11904" dirty="0">
                <a:solidFill>
                  <a:srgbClr val="990099"/>
                </a:solidFill>
                <a:cs typeface="Arial"/>
              </a:rPr>
              <a:t>,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1</a:t>
            </a:r>
            <a:r>
              <a:rPr lang="en-US" sz="2400" spc="225" baseline="-11904" dirty="0">
                <a:solidFill>
                  <a:srgbClr val="990099"/>
                </a:solidFill>
                <a:cs typeface="Tw Cen MT Condensed Extra Bold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cs typeface="Lucida Sans Unicode"/>
              </a:rPr>
              <a:t>∧</a:t>
            </a:r>
            <a:r>
              <a:rPr lang="en-US" sz="2400" spc="-190" dirty="0">
                <a:solidFill>
                  <a:srgbClr val="990099"/>
                </a:solidFill>
                <a:cs typeface="Lucida Sans Unicode"/>
              </a:rPr>
              <a:t> </a:t>
            </a:r>
            <a:r>
              <a:rPr lang="en-US" sz="2400" i="1" spc="25" dirty="0">
                <a:solidFill>
                  <a:srgbClr val="990099"/>
                </a:solidFill>
                <a:cs typeface="Bookman Old Style"/>
              </a:rPr>
              <a:t>P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1</a:t>
            </a:r>
            <a:r>
              <a:rPr lang="en-US" sz="2400" i="1" spc="37" baseline="-11904" dirty="0">
                <a:solidFill>
                  <a:srgbClr val="990099"/>
                </a:solidFill>
                <a:cs typeface="Arial"/>
              </a:rPr>
              <a:t>,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2</a:t>
            </a:r>
            <a:r>
              <a:rPr lang="en-US" sz="2400" spc="517" baseline="-11904" dirty="0">
                <a:solidFill>
                  <a:srgbClr val="990099"/>
                </a:solidFill>
                <a:cs typeface="Tw Cen MT Condensed Extra Bold"/>
              </a:rPr>
              <a:t> </a:t>
            </a:r>
            <a:r>
              <a:rPr lang="en-US" sz="2400" spc="-95" dirty="0">
                <a:cs typeface="Tahoma"/>
              </a:rPr>
              <a:t>is</a:t>
            </a:r>
            <a:r>
              <a:rPr lang="en-US" sz="2400" spc="10" dirty="0">
                <a:cs typeface="Tahoma"/>
              </a:rPr>
              <a:t> </a:t>
            </a:r>
            <a:r>
              <a:rPr lang="en-US" sz="2400" spc="-135" dirty="0">
                <a:cs typeface="Tahoma"/>
              </a:rPr>
              <a:t>derived</a:t>
            </a:r>
            <a:r>
              <a:rPr lang="en-US" sz="2400" spc="20" dirty="0">
                <a:cs typeface="Tahoma"/>
              </a:rPr>
              <a:t> </a:t>
            </a:r>
            <a:r>
              <a:rPr lang="en-US" sz="2400" spc="-125" dirty="0">
                <a:cs typeface="Tahoma"/>
              </a:rPr>
              <a:t>from</a:t>
            </a:r>
            <a:r>
              <a:rPr lang="en-US" sz="2400" spc="30" dirty="0">
                <a:cs typeface="Tahoma"/>
              </a:rPr>
              <a:t> </a:t>
            </a:r>
            <a:r>
              <a:rPr lang="en-US" sz="2400" spc="-150" dirty="0">
                <a:cs typeface="Tahoma"/>
              </a:rPr>
              <a:t>meaning</a:t>
            </a:r>
            <a:r>
              <a:rPr lang="en-US" sz="2400" spc="30" dirty="0">
                <a:cs typeface="Tahoma"/>
              </a:rPr>
              <a:t> </a:t>
            </a:r>
            <a:r>
              <a:rPr lang="en-US" sz="2400" spc="-105" dirty="0">
                <a:cs typeface="Tahoma"/>
              </a:rPr>
              <a:t>of</a:t>
            </a:r>
            <a:r>
              <a:rPr lang="en-US" sz="2400" dirty="0">
                <a:cs typeface="Tahoma"/>
              </a:rPr>
              <a:t> </a:t>
            </a:r>
            <a:r>
              <a:rPr lang="en-US" sz="2400" i="1" spc="25" dirty="0">
                <a:solidFill>
                  <a:srgbClr val="990099"/>
                </a:solidFill>
                <a:cs typeface="Bookman Old Style"/>
              </a:rPr>
              <a:t>B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1</a:t>
            </a:r>
            <a:r>
              <a:rPr lang="en-US" sz="2400" i="1" spc="37" baseline="-11904" dirty="0">
                <a:solidFill>
                  <a:srgbClr val="990099"/>
                </a:solidFill>
                <a:cs typeface="Arial"/>
              </a:rPr>
              <a:t>,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1</a:t>
            </a:r>
            <a:r>
              <a:rPr lang="en-US" sz="2400" spc="525" baseline="-11904" dirty="0">
                <a:solidFill>
                  <a:srgbClr val="990099"/>
                </a:solidFill>
                <a:cs typeface="Tw Cen MT Condensed Extra Bold"/>
              </a:rPr>
              <a:t> </a:t>
            </a:r>
            <a:r>
              <a:rPr lang="en-US" sz="2400" spc="-145" dirty="0">
                <a:cs typeface="Tahoma"/>
              </a:rPr>
              <a:t>and</a:t>
            </a:r>
            <a:r>
              <a:rPr lang="en-US" sz="2400" spc="5" dirty="0">
                <a:cs typeface="Tahoma"/>
              </a:rPr>
              <a:t> </a:t>
            </a:r>
            <a:r>
              <a:rPr lang="en-US" sz="2400" spc="-105" dirty="0">
                <a:cs typeface="Tahoma"/>
              </a:rPr>
              <a:t>of</a:t>
            </a:r>
            <a:r>
              <a:rPr lang="en-US" sz="2400" spc="5" dirty="0">
                <a:cs typeface="Tahoma"/>
              </a:rPr>
              <a:t> </a:t>
            </a:r>
            <a:r>
              <a:rPr lang="en-US" sz="2400" i="1" spc="25" dirty="0">
                <a:solidFill>
                  <a:srgbClr val="990099"/>
                </a:solidFill>
                <a:cs typeface="Bookman Old Style"/>
              </a:rPr>
              <a:t>P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1</a:t>
            </a:r>
            <a:r>
              <a:rPr lang="en-US" sz="2400" i="1" spc="37" baseline="-11904" dirty="0">
                <a:solidFill>
                  <a:srgbClr val="990099"/>
                </a:solidFill>
                <a:cs typeface="Arial"/>
              </a:rPr>
              <a:t>,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2</a:t>
            </a:r>
            <a:endParaRPr lang="en-US" sz="2400" baseline="-11904" dirty="0">
              <a:cs typeface="Tw Cen MT Condensed Extra Bold"/>
            </a:endParaRPr>
          </a:p>
          <a:p>
            <a:pPr marL="494030" indent="-457200">
              <a:lnSpc>
                <a:spcPct val="100000"/>
              </a:lnSpc>
              <a:spcBef>
                <a:spcPts val="15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spc="-105" dirty="0">
                <a:cs typeface="Tahoma"/>
              </a:rPr>
              <a:t>Meaning </a:t>
            </a:r>
            <a:r>
              <a:rPr lang="en-US" sz="2400" spc="-85" dirty="0">
                <a:cs typeface="Tahoma"/>
              </a:rPr>
              <a:t>in </a:t>
            </a:r>
            <a:r>
              <a:rPr lang="en-US" sz="2400" spc="-100" dirty="0">
                <a:cs typeface="Tahoma"/>
              </a:rPr>
              <a:t>propositional </a:t>
            </a:r>
            <a:r>
              <a:rPr lang="en-US" sz="2400" spc="-90" dirty="0">
                <a:cs typeface="Tahoma"/>
              </a:rPr>
              <a:t>logic </a:t>
            </a:r>
            <a:r>
              <a:rPr lang="en-US" sz="2400" spc="-95" dirty="0">
                <a:cs typeface="Tahoma"/>
              </a:rPr>
              <a:t>is</a:t>
            </a:r>
            <a:r>
              <a:rPr lang="en-US" sz="2400" spc="440" dirty="0">
                <a:cs typeface="Tahoma"/>
              </a:rPr>
              <a:t> </a:t>
            </a:r>
            <a:r>
              <a:rPr lang="en-US" sz="2400" spc="70" dirty="0">
                <a:solidFill>
                  <a:srgbClr val="7E0000"/>
                </a:solidFill>
                <a:cs typeface="Century"/>
              </a:rPr>
              <a:t>context-independent</a:t>
            </a:r>
            <a:r>
              <a:rPr lang="en-US" sz="2400" dirty="0">
                <a:solidFill>
                  <a:srgbClr val="7E0000"/>
                </a:solidFill>
                <a:cs typeface="Century"/>
              </a:rPr>
              <a:t>                      </a:t>
            </a:r>
            <a:r>
              <a:rPr lang="en-US" sz="2400" spc="-105" dirty="0">
                <a:cs typeface="Tahoma"/>
              </a:rPr>
              <a:t>(unlike </a:t>
            </a:r>
            <a:r>
              <a:rPr lang="en-US" sz="2400" spc="-100" dirty="0">
                <a:cs typeface="Tahoma"/>
              </a:rPr>
              <a:t>natural </a:t>
            </a:r>
            <a:r>
              <a:rPr lang="en-US" sz="2400" spc="-145" dirty="0">
                <a:cs typeface="Tahoma"/>
              </a:rPr>
              <a:t>language, </a:t>
            </a:r>
            <a:r>
              <a:rPr lang="en-US" sz="2400" spc="-180" dirty="0">
                <a:cs typeface="Tahoma"/>
              </a:rPr>
              <a:t>where </a:t>
            </a:r>
            <a:r>
              <a:rPr lang="en-US" sz="2400" spc="-150" dirty="0">
                <a:cs typeface="Tahoma"/>
              </a:rPr>
              <a:t>meaning </a:t>
            </a:r>
            <a:r>
              <a:rPr lang="en-US" sz="2400" spc="-160" dirty="0">
                <a:cs typeface="Tahoma"/>
              </a:rPr>
              <a:t>depends </a:t>
            </a:r>
            <a:r>
              <a:rPr lang="en-US" sz="2400" spc="-145" dirty="0">
                <a:cs typeface="Tahoma"/>
              </a:rPr>
              <a:t>on</a:t>
            </a:r>
            <a:r>
              <a:rPr lang="en-US" sz="2400" spc="-440" dirty="0">
                <a:cs typeface="Tahoma"/>
              </a:rPr>
              <a:t> </a:t>
            </a:r>
            <a:r>
              <a:rPr lang="en-US" sz="2400" spc="-90" dirty="0">
                <a:cs typeface="Tahoma"/>
              </a:rPr>
              <a:t>context)</a:t>
            </a:r>
            <a:endParaRPr lang="en-US" sz="2400" dirty="0">
              <a:cs typeface="Tahoma"/>
            </a:endParaRPr>
          </a:p>
          <a:p>
            <a:pPr marL="469900" marR="1995170" indent="-457200">
              <a:lnSpc>
                <a:spcPct val="101000"/>
              </a:lnSpc>
              <a:spcBef>
                <a:spcPts val="154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spc="-75" dirty="0">
                <a:cs typeface="Tahoma"/>
              </a:rPr>
              <a:t>Propositional </a:t>
            </a:r>
            <a:r>
              <a:rPr lang="en-US" sz="2400" spc="-90" dirty="0">
                <a:cs typeface="Tahoma"/>
              </a:rPr>
              <a:t>logic </a:t>
            </a:r>
            <a:r>
              <a:rPr lang="en-US" sz="2400" spc="-160" dirty="0">
                <a:cs typeface="Tahoma"/>
              </a:rPr>
              <a:t>has </a:t>
            </a:r>
            <a:r>
              <a:rPr lang="en-US" sz="2400" spc="-145" dirty="0">
                <a:cs typeface="Tahoma"/>
              </a:rPr>
              <a:t>very </a:t>
            </a:r>
            <a:r>
              <a:rPr lang="en-US" sz="2400" spc="-90" dirty="0">
                <a:cs typeface="Tahoma"/>
              </a:rPr>
              <a:t>limited </a:t>
            </a:r>
            <a:r>
              <a:rPr lang="en-US" sz="2400" spc="-155" dirty="0">
                <a:cs typeface="Tahoma"/>
              </a:rPr>
              <a:t>expressive </a:t>
            </a:r>
            <a:r>
              <a:rPr lang="en-US" sz="2400" spc="-170" dirty="0">
                <a:cs typeface="Tahoma"/>
              </a:rPr>
              <a:t>power 	 </a:t>
            </a:r>
            <a:r>
              <a:rPr lang="en-US" sz="2400" spc="-105" dirty="0">
                <a:cs typeface="Tahoma"/>
              </a:rPr>
              <a:t>(unlike </a:t>
            </a:r>
            <a:r>
              <a:rPr lang="en-US" sz="2400" spc="-100" dirty="0">
                <a:cs typeface="Tahoma"/>
              </a:rPr>
              <a:t>natural</a:t>
            </a:r>
            <a:r>
              <a:rPr lang="en-US" sz="2400" spc="125" dirty="0">
                <a:cs typeface="Tahoma"/>
              </a:rPr>
              <a:t> </a:t>
            </a:r>
            <a:r>
              <a:rPr lang="en-US" sz="2400" spc="-140" dirty="0">
                <a:cs typeface="Tahoma"/>
              </a:rPr>
              <a:t>language)</a:t>
            </a:r>
            <a:endParaRPr lang="en-US" sz="400" dirty="0">
              <a:cs typeface="Tahoma"/>
            </a:endParaRPr>
          </a:p>
          <a:p>
            <a:pPr marL="12700" marR="1549400">
              <a:lnSpc>
                <a:spcPct val="101000"/>
              </a:lnSpc>
              <a:spcBef>
                <a:spcPts val="10"/>
              </a:spcBef>
              <a:buClr>
                <a:schemeClr val="tx1"/>
              </a:buClr>
            </a:pPr>
            <a:r>
              <a:rPr lang="en-US" sz="2400" spc="-80" dirty="0">
                <a:cs typeface="Tahoma"/>
              </a:rPr>
              <a:t>       E.g., </a:t>
            </a:r>
            <a:r>
              <a:rPr lang="en-US" sz="2400" spc="-110" dirty="0">
                <a:cs typeface="Tahoma"/>
              </a:rPr>
              <a:t>cannot </a:t>
            </a:r>
            <a:r>
              <a:rPr lang="en-US" sz="2400" spc="-165" dirty="0">
                <a:cs typeface="Tahoma"/>
              </a:rPr>
              <a:t>say </a:t>
            </a:r>
            <a:r>
              <a:rPr lang="en-US" sz="2400" spc="-30" dirty="0">
                <a:solidFill>
                  <a:schemeClr val="accent5"/>
                </a:solidFill>
                <a:cs typeface="Tahoma"/>
              </a:rPr>
              <a:t>“pits </a:t>
            </a:r>
            <a:r>
              <a:rPr lang="en-US" sz="2400" spc="-155" dirty="0">
                <a:solidFill>
                  <a:schemeClr val="accent5"/>
                </a:solidFill>
                <a:cs typeface="Tahoma"/>
              </a:rPr>
              <a:t>cause </a:t>
            </a:r>
            <a:r>
              <a:rPr lang="en-US" sz="2400" spc="-170" dirty="0">
                <a:solidFill>
                  <a:schemeClr val="accent5"/>
                </a:solidFill>
                <a:cs typeface="Tahoma"/>
              </a:rPr>
              <a:t>breezes </a:t>
            </a:r>
            <a:r>
              <a:rPr lang="en-US" sz="2400" spc="-85" dirty="0">
                <a:solidFill>
                  <a:schemeClr val="accent5"/>
                </a:solidFill>
                <a:cs typeface="Tahoma"/>
              </a:rPr>
              <a:t>in </a:t>
            </a:r>
            <a:r>
              <a:rPr lang="en-US" sz="2400" spc="-114" dirty="0">
                <a:solidFill>
                  <a:schemeClr val="accent5"/>
                </a:solidFill>
                <a:cs typeface="Tahoma"/>
              </a:rPr>
              <a:t>adjacent </a:t>
            </a:r>
            <a:r>
              <a:rPr lang="en-US" sz="2400" spc="-125" dirty="0">
                <a:solidFill>
                  <a:schemeClr val="accent5"/>
                </a:solidFill>
                <a:cs typeface="Tahoma"/>
              </a:rPr>
              <a:t>squares”       	</a:t>
            </a:r>
            <a:r>
              <a:rPr lang="en-US" sz="2400" spc="-130" dirty="0">
                <a:cs typeface="Tahoma"/>
              </a:rPr>
              <a:t>except</a:t>
            </a:r>
            <a:r>
              <a:rPr lang="en-US" sz="2400" dirty="0">
                <a:cs typeface="Tahoma"/>
              </a:rPr>
              <a:t> </a:t>
            </a:r>
            <a:r>
              <a:rPr lang="en-US" sz="2400" spc="-160" dirty="0">
                <a:cs typeface="Tahoma"/>
              </a:rPr>
              <a:t>by</a:t>
            </a:r>
            <a:r>
              <a:rPr lang="en-US" sz="2400" dirty="0">
                <a:cs typeface="Tahoma"/>
              </a:rPr>
              <a:t> </a:t>
            </a:r>
            <a:r>
              <a:rPr lang="en-US" sz="2400" spc="-95" dirty="0">
                <a:cs typeface="Tahoma"/>
              </a:rPr>
              <a:t>writing</a:t>
            </a:r>
            <a:r>
              <a:rPr lang="en-US" sz="2400" spc="40" dirty="0">
                <a:cs typeface="Tahoma"/>
              </a:rPr>
              <a:t> </a:t>
            </a:r>
            <a:r>
              <a:rPr lang="en-US" sz="2400" spc="-170" dirty="0">
                <a:cs typeface="Tahoma"/>
              </a:rPr>
              <a:t>one</a:t>
            </a:r>
            <a:r>
              <a:rPr lang="en-US" sz="2400" dirty="0">
                <a:cs typeface="Tahoma"/>
              </a:rPr>
              <a:t> </a:t>
            </a:r>
            <a:r>
              <a:rPr lang="en-US" sz="2400" spc="-150" dirty="0">
                <a:cs typeface="Tahoma"/>
              </a:rPr>
              <a:t>sentence</a:t>
            </a:r>
            <a:r>
              <a:rPr lang="en-US" sz="2400" spc="5" dirty="0">
                <a:cs typeface="Tahoma"/>
              </a:rPr>
              <a:t> </a:t>
            </a:r>
            <a:r>
              <a:rPr lang="en-US" sz="2400" spc="-114" dirty="0">
                <a:cs typeface="Tahoma"/>
              </a:rPr>
              <a:t>for</a:t>
            </a:r>
            <a:r>
              <a:rPr lang="en-US" sz="2400" spc="5" dirty="0">
                <a:cs typeface="Tahoma"/>
              </a:rPr>
              <a:t> </a:t>
            </a:r>
            <a:r>
              <a:rPr lang="en-US" sz="2400" spc="-150" dirty="0">
                <a:cs typeface="Tahoma"/>
              </a:rPr>
              <a:t>each</a:t>
            </a:r>
            <a:r>
              <a:rPr lang="en-US" sz="2400" spc="5" dirty="0">
                <a:cs typeface="Tahoma"/>
              </a:rPr>
              <a:t> </a:t>
            </a:r>
            <a:r>
              <a:rPr lang="en-US" sz="2400" spc="-160" dirty="0">
                <a:cs typeface="Tahoma"/>
              </a:rPr>
              <a:t>square</a:t>
            </a:r>
            <a:endParaRPr lang="en-US" sz="2400" dirty="0">
              <a:cs typeface="Tahoma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0E5C75-D7F5-441F-B630-36BDFAFE7FEC}"/>
                  </a:ext>
                </a:extLst>
              </p14:cNvPr>
              <p14:cNvContentPartPr/>
              <p14:nvPr/>
            </p14:nvContentPartPr>
            <p14:xfrm>
              <a:off x="532080" y="1543680"/>
              <a:ext cx="7941600" cy="367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0E5C75-D7F5-441F-B630-36BDFAFE7F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720" y="1534320"/>
                <a:ext cx="7960320" cy="36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0373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4404-1978-4B4A-B469-28165F47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4FEFA59-A128-42D0-9748-D508EAD6F650}"/>
              </a:ext>
            </a:extLst>
          </p:cNvPr>
          <p:cNvSpPr txBox="1"/>
          <p:nvPr/>
        </p:nvSpPr>
        <p:spPr>
          <a:xfrm>
            <a:off x="496555" y="1592038"/>
            <a:ext cx="10263973" cy="190244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400" spc="-140" dirty="0">
                <a:solidFill>
                  <a:prstClr val="black"/>
                </a:solidFill>
                <a:latin typeface="Tahoma"/>
                <a:cs typeface="Tahoma"/>
              </a:rPr>
              <a:t>We </a:t>
            </a:r>
            <a:r>
              <a:rPr sz="2400" spc="-125" dirty="0">
                <a:solidFill>
                  <a:prstClr val="black"/>
                </a:solidFill>
                <a:latin typeface="Tahoma"/>
                <a:cs typeface="Tahoma"/>
              </a:rPr>
              <a:t>can get the </a:t>
            </a:r>
            <a:r>
              <a:rPr sz="2400" spc="-140" dirty="0">
                <a:solidFill>
                  <a:prstClr val="black"/>
                </a:solidFill>
                <a:latin typeface="Tahoma"/>
                <a:cs typeface="Tahoma"/>
              </a:rPr>
              <a:t>inference </a:t>
            </a:r>
            <a:r>
              <a:rPr sz="2400" spc="-120" dirty="0">
                <a:solidFill>
                  <a:prstClr val="black"/>
                </a:solidFill>
                <a:latin typeface="Tahoma"/>
                <a:cs typeface="Tahoma"/>
              </a:rPr>
              <a:t>immediately </a:t>
            </a:r>
            <a:r>
              <a:rPr sz="2400" spc="-40" dirty="0">
                <a:solidFill>
                  <a:prstClr val="black"/>
                </a:solidFill>
                <a:latin typeface="Tahoma"/>
                <a:cs typeface="Tahoma"/>
              </a:rPr>
              <a:t>if </a:t>
            </a:r>
            <a:r>
              <a:rPr sz="2400" spc="-235" dirty="0">
                <a:solidFill>
                  <a:prstClr val="black"/>
                </a:solidFill>
                <a:latin typeface="Tahoma"/>
                <a:cs typeface="Tahoma"/>
              </a:rPr>
              <a:t>we </a:t>
            </a:r>
            <a:r>
              <a:rPr sz="2400" spc="-125" dirty="0">
                <a:solidFill>
                  <a:prstClr val="black"/>
                </a:solidFill>
                <a:latin typeface="Tahoma"/>
                <a:cs typeface="Tahoma"/>
              </a:rPr>
              <a:t>can </a:t>
            </a:r>
            <a:r>
              <a:rPr sz="2400" spc="-90" dirty="0">
                <a:solidFill>
                  <a:prstClr val="black"/>
                </a:solidFill>
                <a:latin typeface="Tahoma"/>
                <a:cs typeface="Tahoma"/>
              </a:rPr>
              <a:t>find </a:t>
            </a:r>
            <a:r>
              <a:rPr sz="2400" spc="-145" dirty="0">
                <a:solidFill>
                  <a:prstClr val="black"/>
                </a:solidFill>
                <a:latin typeface="Tahoma"/>
                <a:cs typeface="Tahoma"/>
              </a:rPr>
              <a:t>a </a:t>
            </a:r>
            <a:r>
              <a:rPr sz="2400" spc="-85" dirty="0">
                <a:solidFill>
                  <a:prstClr val="black"/>
                </a:solidFill>
                <a:latin typeface="Tahoma"/>
                <a:cs typeface="Tahoma"/>
              </a:rPr>
              <a:t>substitution</a:t>
            </a:r>
            <a:r>
              <a:rPr sz="2400" spc="-40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400" dirty="0">
              <a:solidFill>
                <a:prstClr val="black"/>
              </a:solidFill>
              <a:latin typeface="Bookman Old Style"/>
              <a:cs typeface="Bookman Old Style"/>
            </a:endParaRPr>
          </a:p>
          <a:p>
            <a:pPr marL="12700">
              <a:spcBef>
                <a:spcPts val="35"/>
              </a:spcBef>
            </a:pPr>
            <a:r>
              <a:rPr sz="2400" spc="-135" dirty="0">
                <a:solidFill>
                  <a:prstClr val="black"/>
                </a:solidFill>
                <a:latin typeface="Tahoma"/>
                <a:cs typeface="Tahoma"/>
              </a:rPr>
              <a:t>such </a:t>
            </a:r>
            <a:r>
              <a:rPr sz="2400" spc="-75" dirty="0">
                <a:solidFill>
                  <a:prstClr val="black"/>
                </a:solidFill>
                <a:latin typeface="Tahoma"/>
                <a:cs typeface="Tahoma"/>
              </a:rPr>
              <a:t>that 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4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400" spc="4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sz="2400" spc="-145" dirty="0">
                <a:solidFill>
                  <a:prstClr val="black"/>
                </a:solidFill>
                <a:latin typeface="Tahoma"/>
                <a:cs typeface="Tahoma"/>
              </a:rPr>
              <a:t>and </a:t>
            </a:r>
            <a:r>
              <a:rPr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400" spc="-7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400" spc="-7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sz="2400" spc="-114" dirty="0">
                <a:solidFill>
                  <a:prstClr val="black"/>
                </a:solidFill>
                <a:latin typeface="Tahoma"/>
                <a:cs typeface="Tahoma"/>
              </a:rPr>
              <a:t>match 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4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sz="2400" spc="-145" dirty="0">
                <a:solidFill>
                  <a:prstClr val="black"/>
                </a:solidFill>
                <a:latin typeface="Tahoma"/>
                <a:cs typeface="Tahoma"/>
              </a:rPr>
              <a:t>and</a:t>
            </a:r>
            <a:r>
              <a:rPr sz="2400" spc="-3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4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12700">
              <a:spcBef>
                <a:spcPts val="1560"/>
              </a:spcBef>
            </a:pPr>
            <a:r>
              <a:rPr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 </a:t>
            </a:r>
            <a:r>
              <a:rPr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sz="2400" spc="-27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sz="24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x/John, </a:t>
            </a:r>
            <a:r>
              <a:rPr sz="240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y/J </a:t>
            </a:r>
            <a:r>
              <a:rPr sz="24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400" spc="10" dirty="0">
                <a:solidFill>
                  <a:srgbClr val="990099"/>
                </a:solidFill>
                <a:latin typeface="Lucida Sans Unicode"/>
                <a:cs typeface="Lucida Sans Unicode"/>
              </a:rPr>
              <a:t>} </a:t>
            </a:r>
            <a:r>
              <a:rPr sz="2400" spc="-160" dirty="0">
                <a:solidFill>
                  <a:prstClr val="black"/>
                </a:solidFill>
                <a:latin typeface="Tahoma"/>
                <a:cs typeface="Tahoma"/>
              </a:rPr>
              <a:t>works</a:t>
            </a:r>
            <a:endParaRPr sz="2400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12700">
              <a:spcBef>
                <a:spcPts val="1560"/>
              </a:spcBef>
            </a:pPr>
            <a:r>
              <a:rPr sz="2400" spc="130" dirty="0">
                <a:solidFill>
                  <a:srgbClr val="990099"/>
                </a:solidFill>
                <a:latin typeface="Times New Roman"/>
                <a:cs typeface="Times New Roman"/>
              </a:rPr>
              <a:t>Unify</a:t>
            </a:r>
            <a:r>
              <a:rPr sz="2400" spc="1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α,</a:t>
            </a:r>
            <a:r>
              <a:rPr sz="240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400" spc="-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sz="2400" spc="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sz="2400" spc="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  </a:t>
            </a:r>
            <a:r>
              <a:rPr sz="2400" spc="-40" dirty="0">
                <a:solidFill>
                  <a:prstClr val="black"/>
                </a:solidFill>
                <a:latin typeface="Tahoma"/>
                <a:cs typeface="Tahoma"/>
              </a:rPr>
              <a:t>if</a:t>
            </a:r>
            <a:r>
              <a:rPr sz="2400" spc="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40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αθ</a:t>
            </a:r>
            <a:r>
              <a:rPr sz="240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sz="2400" spc="-22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0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βθ</a:t>
            </a:r>
            <a:endParaRPr sz="2400" dirty="0">
              <a:solidFill>
                <a:prstClr val="black"/>
              </a:solidFill>
              <a:latin typeface="Bookman Old Style"/>
              <a:cs typeface="Bookman Old Style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A9784B0-71D5-4A8B-A531-A9FE1EBBBFC8}"/>
              </a:ext>
            </a:extLst>
          </p:cNvPr>
          <p:cNvSpPr/>
          <p:nvPr/>
        </p:nvSpPr>
        <p:spPr>
          <a:xfrm>
            <a:off x="826109" y="3921658"/>
            <a:ext cx="7860792" cy="1588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9F4FC67-576A-4EDA-B706-FDE901E8D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39328"/>
              </p:ext>
            </p:extLst>
          </p:nvPr>
        </p:nvGraphicFramePr>
        <p:xfrm>
          <a:off x="856994" y="3947198"/>
          <a:ext cx="7790815" cy="1533494"/>
        </p:xfrm>
        <a:graphic>
          <a:graphicData uri="http://schemas.openxmlformats.org/drawingml/2006/table">
            <a:tbl>
              <a:tblPr firstRow="1" bandRow="1"/>
              <a:tblGrid>
                <a:gridCol w="195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9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1960"/>
                        </a:lnSpc>
                      </a:pP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p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3500">
                        <a:lnSpc>
                          <a:spcPts val="1960"/>
                        </a:lnSpc>
                      </a:pP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q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7310">
                        <a:lnSpc>
                          <a:spcPts val="1960"/>
                        </a:lnSpc>
                      </a:pP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θ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5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2195"/>
                        </a:lnSpc>
                      </a:pP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5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2050" b="0" i="1" spc="-4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9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ohn,</a:t>
                      </a:r>
                      <a:r>
                        <a:rPr sz="2050" b="0" i="1" spc="-29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050" spc="5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2230">
                        <a:lnSpc>
                          <a:spcPts val="2195"/>
                        </a:lnSpc>
                      </a:pP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5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2050" b="0" i="1" spc="-434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9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ohn,</a:t>
                      </a:r>
                      <a:r>
                        <a:rPr sz="2050" b="0" i="1" spc="-27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Jane</a:t>
                      </a:r>
                      <a:r>
                        <a:rPr sz="2050" spc="-65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205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3500">
                        <a:lnSpc>
                          <a:spcPts val="2195"/>
                        </a:lnSpc>
                      </a:pPr>
                      <a:r>
                        <a:rPr sz="2050" spc="30" dirty="0">
                          <a:solidFill>
                            <a:srgbClr val="004B00"/>
                          </a:solidFill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2050" b="0" i="1" spc="3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x/Jane</a:t>
                      </a:r>
                      <a:r>
                        <a:rPr sz="2050" spc="30" dirty="0">
                          <a:solidFill>
                            <a:srgbClr val="004B00"/>
                          </a:solidFill>
                          <a:latin typeface="Lucida Sans Unicode"/>
                          <a:cs typeface="Lucida Sans Unicode"/>
                        </a:rPr>
                        <a:t>}</a:t>
                      </a:r>
                      <a:endParaRPr sz="205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2170"/>
                        </a:lnSpc>
                      </a:pP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5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2050" b="0" i="1" spc="-4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9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ohn,</a:t>
                      </a:r>
                      <a:r>
                        <a:rPr sz="2050" b="0" i="1" spc="-29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050" spc="5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2230">
                        <a:lnSpc>
                          <a:spcPts val="2170"/>
                        </a:lnSpc>
                      </a:pPr>
                      <a:r>
                        <a:rPr sz="2050" b="0" i="1" spc="-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7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y,</a:t>
                      </a:r>
                      <a:r>
                        <a:rPr sz="2050" b="0" i="1" spc="-27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OJ</a:t>
                      </a:r>
                      <a:r>
                        <a:rPr sz="2050" b="0" i="1" spc="-42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4769">
                        <a:lnSpc>
                          <a:spcPts val="2170"/>
                        </a:lnSpc>
                      </a:pPr>
                      <a:r>
                        <a:rPr sz="2050" spc="15" dirty="0">
                          <a:solidFill>
                            <a:srgbClr val="004B00"/>
                          </a:solidFill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2050" b="0" i="1" spc="1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x/OJ,</a:t>
                      </a:r>
                      <a:r>
                        <a:rPr sz="2050" b="0" i="1" spc="-28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15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y/J</a:t>
                      </a:r>
                      <a:r>
                        <a:rPr sz="2050" b="0" i="1" spc="-42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1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ohn</a:t>
                      </a:r>
                      <a:r>
                        <a:rPr sz="2050" spc="10" dirty="0">
                          <a:solidFill>
                            <a:srgbClr val="004B00"/>
                          </a:solidFill>
                          <a:latin typeface="Lucida Sans Unicode"/>
                          <a:cs typeface="Lucida Sans Unicode"/>
                        </a:rPr>
                        <a:t>}</a:t>
                      </a:r>
                      <a:endParaRPr sz="20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2175"/>
                        </a:lnSpc>
                      </a:pP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5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2050" b="0" i="1" spc="-4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9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ohn,</a:t>
                      </a:r>
                      <a:r>
                        <a:rPr sz="2050" b="0" i="1" spc="-29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050" spc="5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2230">
                        <a:lnSpc>
                          <a:spcPts val="2175"/>
                        </a:lnSpc>
                      </a:pPr>
                      <a:r>
                        <a:rPr sz="2050" b="0" i="1" spc="-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7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y,</a:t>
                      </a:r>
                      <a:r>
                        <a:rPr sz="2050" b="0" i="1" spc="-28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19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2050" b="0" i="1" spc="-409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6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other</a:t>
                      </a:r>
                      <a:r>
                        <a:rPr sz="2050" spc="-6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6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spc="-6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))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3500">
                        <a:lnSpc>
                          <a:spcPts val="2175"/>
                        </a:lnSpc>
                      </a:pPr>
                      <a:r>
                        <a:rPr sz="2050" spc="-20" dirty="0">
                          <a:solidFill>
                            <a:srgbClr val="004B00"/>
                          </a:solidFill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2050" b="0" i="1" spc="-2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y/J</a:t>
                      </a:r>
                      <a:r>
                        <a:rPr sz="2050" b="0" i="1" spc="-434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9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ohn,</a:t>
                      </a:r>
                      <a:r>
                        <a:rPr sz="2050" b="0" i="1" spc="-28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3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x/M</a:t>
                      </a:r>
                      <a:r>
                        <a:rPr sz="2050" b="0" i="1" spc="-41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4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other</a:t>
                      </a:r>
                      <a:r>
                        <a:rPr sz="2050" spc="-45" dirty="0">
                          <a:solidFill>
                            <a:srgbClr val="004B00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4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2050" b="0" i="1" spc="-434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ohn</a:t>
                      </a:r>
                      <a:r>
                        <a:rPr sz="2050" spc="5" dirty="0">
                          <a:solidFill>
                            <a:srgbClr val="004B00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r>
                        <a:rPr sz="2050" spc="5" dirty="0">
                          <a:solidFill>
                            <a:srgbClr val="004B00"/>
                          </a:solidFill>
                          <a:latin typeface="Lucida Sans Unicode"/>
                          <a:cs typeface="Lucida Sans Unicode"/>
                        </a:rPr>
                        <a:t>}</a:t>
                      </a:r>
                      <a:endParaRPr sz="20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2175"/>
                        </a:lnSpc>
                      </a:pP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5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2050" b="0" i="1" spc="-4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9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ohn,</a:t>
                      </a:r>
                      <a:r>
                        <a:rPr sz="2050" b="0" i="1" spc="-29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050" spc="5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2230">
                        <a:lnSpc>
                          <a:spcPts val="2175"/>
                        </a:lnSpc>
                      </a:pPr>
                      <a:r>
                        <a:rPr sz="2050" b="0" i="1" spc="-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45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x,</a:t>
                      </a:r>
                      <a:r>
                        <a:rPr sz="2050" b="0" i="1" spc="-27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OJ</a:t>
                      </a:r>
                      <a:r>
                        <a:rPr sz="2050" b="0" i="1" spc="-42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4769">
                        <a:lnSpc>
                          <a:spcPts val="2175"/>
                        </a:lnSpc>
                      </a:pPr>
                      <a:r>
                        <a:rPr sz="2050" b="0" i="1" spc="11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fail</a:t>
                      </a:r>
                      <a:endParaRPr sz="205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6">
            <a:extLst>
              <a:ext uri="{FF2B5EF4-FFF2-40B4-BE49-F238E27FC236}">
                <a16:creationId xmlns:a16="http://schemas.microsoft.com/office/drawing/2014/main" id="{1DF28B11-81CE-450A-9ED4-105AC5EB7BC5}"/>
              </a:ext>
            </a:extLst>
          </p:cNvPr>
          <p:cNvSpPr txBox="1"/>
          <p:nvPr/>
        </p:nvSpPr>
        <p:spPr>
          <a:xfrm>
            <a:off x="496569" y="5638258"/>
            <a:ext cx="7661909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050" spc="-105" dirty="0">
                <a:solidFill>
                  <a:srgbClr val="C00000"/>
                </a:solidFill>
                <a:latin typeface="Tahoma"/>
                <a:cs typeface="Tahoma"/>
              </a:rPr>
              <a:t>Standardizing </a:t>
            </a:r>
            <a:r>
              <a:rPr sz="2050" spc="-110" dirty="0">
                <a:solidFill>
                  <a:srgbClr val="C00000"/>
                </a:solidFill>
                <a:latin typeface="Tahoma"/>
                <a:cs typeface="Tahoma"/>
              </a:rPr>
              <a:t>apart </a:t>
            </a:r>
            <a:r>
              <a:rPr sz="2050" spc="-110" dirty="0">
                <a:solidFill>
                  <a:prstClr val="black"/>
                </a:solidFill>
                <a:latin typeface="Tahoma"/>
                <a:cs typeface="Tahoma"/>
              </a:rPr>
              <a:t>eliminates </a:t>
            </a:r>
            <a:r>
              <a:rPr sz="2050" spc="-125" dirty="0">
                <a:solidFill>
                  <a:prstClr val="black"/>
                </a:solidFill>
                <a:latin typeface="Tahoma"/>
                <a:cs typeface="Tahoma"/>
              </a:rPr>
              <a:t>overlap </a:t>
            </a:r>
            <a:r>
              <a:rPr sz="2050" spc="-105" dirty="0">
                <a:solidFill>
                  <a:prstClr val="black"/>
                </a:solidFill>
                <a:latin typeface="Tahoma"/>
                <a:cs typeface="Tahoma"/>
              </a:rPr>
              <a:t>of </a:t>
            </a:r>
            <a:r>
              <a:rPr sz="2050" spc="-125" dirty="0">
                <a:solidFill>
                  <a:prstClr val="black"/>
                </a:solidFill>
                <a:latin typeface="Tahoma"/>
                <a:cs typeface="Tahoma"/>
              </a:rPr>
              <a:t>variables, e.g., </a:t>
            </a:r>
            <a:r>
              <a:rPr sz="205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Knows</a:t>
            </a:r>
            <a:r>
              <a:rPr sz="205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100" spc="-82" baseline="-11904" dirty="0">
                <a:solidFill>
                  <a:srgbClr val="990099"/>
                </a:solidFill>
                <a:latin typeface="Tahoma"/>
                <a:cs typeface="Tahoma"/>
              </a:rPr>
              <a:t>17</a:t>
            </a:r>
            <a:r>
              <a:rPr sz="205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OJ </a:t>
            </a:r>
            <a:r>
              <a:rPr sz="205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05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4E1CF07-374A-48FE-BAE3-C3FDFA6D0A95}"/>
                  </a:ext>
                </a:extLst>
              </p14:cNvPr>
              <p14:cNvContentPartPr/>
              <p14:nvPr/>
            </p14:nvContentPartPr>
            <p14:xfrm>
              <a:off x="356760" y="2774160"/>
              <a:ext cx="8183160" cy="2731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4E1CF07-374A-48FE-BAE3-C3FDFA6D0A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400" y="2764800"/>
                <a:ext cx="8201880" cy="27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59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66C9-FF01-4ABA-AC67-8CE3D8B1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Modus Ponens (GMP)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107592E-DC50-40A5-8FEA-1A9390A189AC}"/>
              </a:ext>
            </a:extLst>
          </p:cNvPr>
          <p:cNvSpPr txBox="1"/>
          <p:nvPr/>
        </p:nvSpPr>
        <p:spPr>
          <a:xfrm>
            <a:off x="828802" y="2014187"/>
            <a:ext cx="3771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3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spc="-12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t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endParaRPr sz="2050" dirty="0">
              <a:latin typeface="Bookman Old Style"/>
              <a:cs typeface="Bookman Old Style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E01986F-2AB1-4029-B22F-D0A24FB8554C}"/>
              </a:ext>
            </a:extLst>
          </p:cNvPr>
          <p:cNvSpPr txBox="1"/>
          <p:nvPr/>
        </p:nvSpPr>
        <p:spPr>
          <a:xfrm>
            <a:off x="1369570" y="2014187"/>
            <a:ext cx="13970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142" baseline="-11904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r>
              <a:rPr sz="2100" spc="-142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t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 . ,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12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spc="-12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t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endParaRPr sz="2050" dirty="0">
              <a:latin typeface="Bookman Old Style"/>
              <a:cs typeface="Bookman Old Style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43E072D-29E8-4488-BDCE-2BFDD33F1506}"/>
              </a:ext>
            </a:extLst>
          </p:cNvPr>
          <p:cNvSpPr/>
          <p:nvPr/>
        </p:nvSpPr>
        <p:spPr>
          <a:xfrm>
            <a:off x="841349" y="2397658"/>
            <a:ext cx="4687823" cy="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DE7F821-E6CC-4E8A-84D0-BB82AE5B73FA}"/>
              </a:ext>
            </a:extLst>
          </p:cNvPr>
          <p:cNvSpPr txBox="1"/>
          <p:nvPr/>
        </p:nvSpPr>
        <p:spPr>
          <a:xfrm>
            <a:off x="2931670" y="1972469"/>
            <a:ext cx="2608580" cy="73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marR="5080" indent="-114935">
              <a:lnSpc>
                <a:spcPct val="114100"/>
              </a:lnSpc>
              <a:spcBef>
                <a:spcPts val="95"/>
              </a:spcBef>
            </a:pPr>
            <a:r>
              <a:rPr sz="2050" spc="-10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150" baseline="-11904" dirty="0">
                <a:solidFill>
                  <a:srgbClr val="990099"/>
                </a:solidFill>
                <a:latin typeface="Tahoma"/>
                <a:cs typeface="Tahoma"/>
              </a:rPr>
              <a:t>1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209" baseline="-11904" dirty="0">
                <a:solidFill>
                  <a:srgbClr val="990099"/>
                </a:solidFill>
                <a:latin typeface="Tahoma"/>
                <a:cs typeface="Tahoma"/>
              </a:rPr>
              <a:t>2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 .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17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sz="2050" spc="-42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spc="-10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sz="2050" b="0" i="1" spc="-225" dirty="0">
                <a:solidFill>
                  <a:srgbClr val="990099"/>
                </a:solidFill>
                <a:latin typeface="Bookman Old Style"/>
                <a:cs typeface="Bookman Old Style"/>
              </a:rPr>
              <a:t>qθ</a:t>
            </a:r>
            <a:endParaRPr sz="2050" dirty="0">
              <a:latin typeface="Bookman Old Style"/>
              <a:cs typeface="Bookman Old Style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5E6E5DE-1E77-4DE0-BACC-F70AD79FB0EA}"/>
              </a:ext>
            </a:extLst>
          </p:cNvPr>
          <p:cNvSpPr txBox="1"/>
          <p:nvPr/>
        </p:nvSpPr>
        <p:spPr>
          <a:xfrm>
            <a:off x="6901941" y="2162985"/>
            <a:ext cx="755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30" dirty="0">
                <a:solidFill>
                  <a:srgbClr val="990099"/>
                </a:solidFill>
                <a:latin typeface="Lucida Sans Unicode"/>
                <a:cs typeface="Lucida Sans Unicode"/>
              </a:rPr>
              <a:t>t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B04D212F-FC3A-4EE8-BB60-C924D06D5327}"/>
              </a:ext>
            </a:extLst>
          </p:cNvPr>
          <p:cNvSpPr txBox="1"/>
          <p:nvPr/>
        </p:nvSpPr>
        <p:spPr>
          <a:xfrm>
            <a:off x="6024117" y="2190970"/>
            <a:ext cx="25292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80" dirty="0">
                <a:latin typeface="Tahoma"/>
                <a:cs typeface="Tahoma"/>
              </a:rPr>
              <a:t>where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9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 </a:t>
            </a:r>
            <a:r>
              <a:rPr sz="2050" spc="245" dirty="0">
                <a:solidFill>
                  <a:srgbClr val="990099"/>
                </a:solidFill>
                <a:latin typeface="Century Gothic"/>
                <a:cs typeface="Century Gothic"/>
              </a:rPr>
              <a:t>=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17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θ </a:t>
            </a:r>
            <a:r>
              <a:rPr sz="2050" spc="-114" dirty="0">
                <a:latin typeface="Tahoma"/>
                <a:cs typeface="Tahoma"/>
              </a:rPr>
              <a:t>for </a:t>
            </a:r>
            <a:r>
              <a:rPr sz="2050" spc="-55" dirty="0">
                <a:latin typeface="Tahoma"/>
                <a:cs typeface="Tahoma"/>
              </a:rPr>
              <a:t>all</a:t>
            </a:r>
            <a:r>
              <a:rPr sz="2050" spc="165" dirty="0">
                <a:latin typeface="Tahoma"/>
                <a:cs typeface="Tahoma"/>
              </a:rPr>
              <a:t> 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endParaRPr sz="2050" dirty="0">
              <a:latin typeface="Bookman Old Style"/>
              <a:cs typeface="Bookman Old Style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42FEBDF2-CCBE-42BE-B403-AF7562800556}"/>
              </a:ext>
            </a:extLst>
          </p:cNvPr>
          <p:cNvSpPr txBox="1"/>
          <p:nvPr/>
        </p:nvSpPr>
        <p:spPr>
          <a:xfrm>
            <a:off x="876019" y="3129755"/>
            <a:ext cx="2011680" cy="657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>
              <a:lnSpc>
                <a:spcPct val="101499"/>
              </a:lnSpc>
              <a:spcBef>
                <a:spcPts val="80"/>
              </a:spcBef>
            </a:pP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18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spc="-18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t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3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8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187" baseline="-11904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r>
              <a:rPr sz="2100" spc="-18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t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9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9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050" dirty="0">
              <a:latin typeface="Century Gothic"/>
              <a:cs typeface="Century Gothic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7F06D68-A279-4A93-B331-BAF3DD16AFE6}"/>
              </a:ext>
            </a:extLst>
          </p:cNvPr>
          <p:cNvSpPr txBox="1"/>
          <p:nvPr/>
        </p:nvSpPr>
        <p:spPr>
          <a:xfrm>
            <a:off x="3526920" y="3129755"/>
            <a:ext cx="1732914" cy="657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>
              <a:lnSpc>
                <a:spcPct val="101499"/>
              </a:lnSpc>
              <a:spcBef>
                <a:spcPts val="80"/>
              </a:spcBef>
            </a:pP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202" baseline="-11904" dirty="0">
                <a:solidFill>
                  <a:srgbClr val="990099"/>
                </a:solidFill>
                <a:latin typeface="Tahoma"/>
                <a:cs typeface="Tahoma"/>
              </a:rPr>
              <a:t>1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0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202" baseline="-11904" dirty="0">
                <a:solidFill>
                  <a:srgbClr val="990099"/>
                </a:solidFill>
                <a:latin typeface="Tahoma"/>
                <a:cs typeface="Tahoma"/>
              </a:rPr>
              <a:t>2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7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7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050" dirty="0">
              <a:latin typeface="Century Gothic"/>
              <a:cs typeface="Century Gothic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565107CF-CD2D-469A-9E04-8A9789687C6F}"/>
              </a:ext>
            </a:extLst>
          </p:cNvPr>
          <p:cNvSpPr txBox="1"/>
          <p:nvPr/>
        </p:nvSpPr>
        <p:spPr>
          <a:xfrm>
            <a:off x="480227" y="3762214"/>
            <a:ext cx="7101840" cy="177003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1795" marR="2753360">
              <a:lnSpc>
                <a:spcPct val="101499"/>
              </a:lnSpc>
              <a:spcBef>
                <a:spcPts val="80"/>
              </a:spcBef>
              <a:tabLst>
                <a:tab pos="3058160" algn="l"/>
              </a:tabLst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 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-5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x/John,</a:t>
            </a:r>
            <a:r>
              <a:rPr sz="2050" b="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 y/J</a:t>
            </a:r>
            <a:r>
              <a:rPr sz="2050" b="0" i="1" spc="-4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10" dirty="0">
                <a:solidFill>
                  <a:srgbClr val="990099"/>
                </a:solidFill>
                <a:latin typeface="Lucida Sans Unicode"/>
                <a:cs typeface="Lucida Sans Unicode"/>
              </a:rPr>
              <a:t>}	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q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sz="2050" spc="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sz="2050" b="0" i="1" spc="-225" dirty="0" err="1">
                <a:solidFill>
                  <a:srgbClr val="990099"/>
                </a:solidFill>
                <a:latin typeface="Bookman Old Style"/>
                <a:cs typeface="Bookman Old Style"/>
              </a:rPr>
              <a:t>qθ</a:t>
            </a:r>
            <a:r>
              <a:rPr sz="2050" b="0" i="1" spc="-2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sz="2050" spc="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050" spc="-85" dirty="0">
              <a:solidFill>
                <a:srgbClr val="990099"/>
              </a:solidFill>
              <a:latin typeface="Century Gothic"/>
              <a:cs typeface="Century Gothic"/>
            </a:endParaRPr>
          </a:p>
          <a:p>
            <a:pPr marL="391795" marR="2753360">
              <a:lnSpc>
                <a:spcPct val="101499"/>
              </a:lnSpc>
              <a:spcBef>
                <a:spcPts val="80"/>
              </a:spcBef>
              <a:tabLst>
                <a:tab pos="3058160" algn="l"/>
              </a:tabLst>
            </a:pPr>
            <a:endParaRPr sz="2050" dirty="0">
              <a:latin typeface="Century Gothic"/>
              <a:cs typeface="Century Gothic"/>
            </a:endParaRPr>
          </a:p>
          <a:p>
            <a:pPr marL="12700" marR="5080">
              <a:lnSpc>
                <a:spcPct val="101000"/>
              </a:lnSpc>
              <a:spcBef>
                <a:spcPts val="1435"/>
              </a:spcBef>
            </a:pPr>
            <a:r>
              <a:rPr sz="2050" spc="50" dirty="0">
                <a:latin typeface="Tahoma"/>
                <a:cs typeface="Tahoma"/>
              </a:rPr>
              <a:t>GMP </a:t>
            </a:r>
            <a:r>
              <a:rPr sz="2050" spc="-170" dirty="0">
                <a:latin typeface="Tahoma"/>
                <a:cs typeface="Tahoma"/>
              </a:rPr>
              <a:t>used </a:t>
            </a:r>
            <a:r>
              <a:rPr sz="2050" spc="-95" dirty="0">
                <a:latin typeface="Tahoma"/>
                <a:cs typeface="Tahoma"/>
              </a:rPr>
              <a:t>with </a:t>
            </a:r>
            <a:r>
              <a:rPr sz="2050" spc="110" dirty="0">
                <a:latin typeface="Tahoma"/>
                <a:cs typeface="Tahoma"/>
              </a:rPr>
              <a:t>KB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105" dirty="0">
                <a:solidFill>
                  <a:srgbClr val="C00000"/>
                </a:solidFill>
                <a:latin typeface="Tahoma"/>
                <a:cs typeface="Tahoma"/>
              </a:rPr>
              <a:t>definite </a:t>
            </a:r>
            <a:r>
              <a:rPr sz="2050" spc="-135" dirty="0">
                <a:solidFill>
                  <a:srgbClr val="C00000"/>
                </a:solidFill>
                <a:latin typeface="Tahoma"/>
                <a:cs typeface="Tahoma"/>
              </a:rPr>
              <a:t>clauses </a:t>
            </a:r>
            <a:r>
              <a:rPr sz="2050" spc="55" dirty="0">
                <a:latin typeface="Tahoma"/>
                <a:cs typeface="Tahoma"/>
              </a:rPr>
              <a:t>(</a:t>
            </a: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exactly </a:t>
            </a:r>
            <a:r>
              <a:rPr sz="2050" spc="-170" dirty="0">
                <a:latin typeface="Tahoma"/>
                <a:cs typeface="Tahoma"/>
              </a:rPr>
              <a:t>one </a:t>
            </a:r>
            <a:r>
              <a:rPr sz="2050" spc="-95" dirty="0">
                <a:latin typeface="Tahoma"/>
                <a:cs typeface="Tahoma"/>
              </a:rPr>
              <a:t>positive </a:t>
            </a:r>
            <a:r>
              <a:rPr sz="2050" spc="-70" dirty="0">
                <a:latin typeface="Tahoma"/>
                <a:cs typeface="Tahoma"/>
              </a:rPr>
              <a:t>literal)  </a:t>
            </a:r>
            <a:r>
              <a:rPr sz="2050" spc="15" dirty="0">
                <a:latin typeface="Tahoma"/>
                <a:cs typeface="Tahoma"/>
              </a:rPr>
              <a:t>All </a:t>
            </a:r>
            <a:r>
              <a:rPr sz="2050" spc="-125" dirty="0">
                <a:latin typeface="Tahoma"/>
                <a:cs typeface="Tahoma"/>
              </a:rPr>
              <a:t>variables </a:t>
            </a:r>
            <a:r>
              <a:rPr sz="2050" spc="-170" dirty="0">
                <a:latin typeface="Tahoma"/>
                <a:cs typeface="Tahoma"/>
              </a:rPr>
              <a:t>assumed </a:t>
            </a:r>
            <a:r>
              <a:rPr sz="2050" spc="-114" dirty="0">
                <a:latin typeface="Tahoma"/>
                <a:cs typeface="Tahoma"/>
              </a:rPr>
              <a:t>universally</a:t>
            </a:r>
            <a:r>
              <a:rPr sz="2050" spc="-18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quantified</a:t>
            </a:r>
            <a:endParaRPr sz="2050" dirty="0">
              <a:latin typeface="Tahoma"/>
              <a:cs typeface="Tahom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2F70444-F035-4BD1-B12B-168F7E0898DF}"/>
                  </a:ext>
                </a:extLst>
              </p14:cNvPr>
              <p14:cNvContentPartPr/>
              <p14:nvPr/>
            </p14:nvContentPartPr>
            <p14:xfrm>
              <a:off x="377280" y="1437480"/>
              <a:ext cx="7504560" cy="3870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2F70444-F035-4BD1-B12B-168F7E0898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920" y="1428120"/>
                <a:ext cx="7523280" cy="38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202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0E96-6AF4-4688-909F-F9C1FE3B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</a:t>
            </a:r>
            <a:r>
              <a:rPr lang="en-US" baseline="0" dirty="0"/>
              <a:t> of GMP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B8A0-B2F7-40BE-B45D-19ECF6DCE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76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CAB7-0F35-4580-926B-094E9114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Knowledge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EF77-C77C-47B1-A307-FA8482E7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81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CAB7-0F35-4580-926B-094E9114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Knowledge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EF77-C77C-47B1-A307-FA8482E7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74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3EC3-47B7-4E70-BB25-ADDAA10A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 Forward</a:t>
            </a:r>
            <a:r>
              <a:rPr lang="en-US" baseline="0" dirty="0"/>
              <a:t> Chaining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2854058-B5B7-4041-A6F1-67948CEA52C4}"/>
              </a:ext>
            </a:extLst>
          </p:cNvPr>
          <p:cNvSpPr/>
          <p:nvPr/>
        </p:nvSpPr>
        <p:spPr>
          <a:xfrm>
            <a:off x="611987" y="121819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B8992BD-610F-4665-B9DD-F454D0AF0474}"/>
              </a:ext>
            </a:extLst>
          </p:cNvPr>
          <p:cNvSpPr/>
          <p:nvPr/>
        </p:nvSpPr>
        <p:spPr>
          <a:xfrm>
            <a:off x="618845" y="1225049"/>
            <a:ext cx="0" cy="4318000"/>
          </a:xfrm>
          <a:custGeom>
            <a:avLst/>
            <a:gdLst/>
            <a:ahLst/>
            <a:cxnLst/>
            <a:rect l="l" t="t" r="r" b="b"/>
            <a:pathLst>
              <a:path h="4318000">
                <a:moveTo>
                  <a:pt x="0" y="0"/>
                </a:moveTo>
                <a:lnTo>
                  <a:pt x="0" y="431749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3B1FBEF-46A2-4EAA-B891-D1FFC1626192}"/>
              </a:ext>
            </a:extLst>
          </p:cNvPr>
          <p:cNvSpPr txBox="1"/>
          <p:nvPr/>
        </p:nvSpPr>
        <p:spPr>
          <a:xfrm>
            <a:off x="775208" y="1190391"/>
            <a:ext cx="5849620" cy="159829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 </a:t>
            </a:r>
            <a:r>
              <a:rPr sz="1700" spc="130" dirty="0">
                <a:solidFill>
                  <a:srgbClr val="B30000"/>
                </a:solidFill>
                <a:latin typeface="Times New Roman"/>
                <a:cs typeface="Times New Roman"/>
              </a:rPr>
              <a:t>FOL-FC-Ask</a:t>
            </a:r>
            <a:r>
              <a:rPr sz="1700" spc="130" dirty="0">
                <a:latin typeface="Tahoma"/>
                <a:cs typeface="Tahoma"/>
              </a:rPr>
              <a:t>(</a:t>
            </a:r>
            <a:r>
              <a:rPr sz="1700" i="1" spc="130" dirty="0">
                <a:solidFill>
                  <a:srgbClr val="004B00"/>
                </a:solidFill>
                <a:latin typeface="Arial"/>
                <a:cs typeface="Arial"/>
              </a:rPr>
              <a:t>KB</a:t>
            </a:r>
            <a:r>
              <a:rPr sz="1700" spc="130" dirty="0">
                <a:solidFill>
                  <a:srgbClr val="004B00"/>
                </a:solidFill>
                <a:latin typeface="Tahoma"/>
                <a:cs typeface="Tahoma"/>
              </a:rPr>
              <a:t>, </a:t>
            </a:r>
            <a:r>
              <a:rPr sz="1700" i="1" spc="130" dirty="0">
                <a:solidFill>
                  <a:srgbClr val="004B00"/>
                </a:solidFill>
                <a:latin typeface="Arial Narrow"/>
                <a:cs typeface="Arial Narrow"/>
              </a:rPr>
              <a:t>α</a:t>
            </a:r>
            <a:r>
              <a:rPr sz="1700" spc="130" dirty="0">
                <a:latin typeface="Tahoma"/>
                <a:cs typeface="Tahoma"/>
              </a:rPr>
              <a:t>)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 </a:t>
            </a:r>
            <a:r>
              <a:rPr sz="1700" spc="-120" dirty="0">
                <a:latin typeface="Tahoma"/>
                <a:cs typeface="Tahoma"/>
              </a:rPr>
              <a:t>a </a:t>
            </a:r>
            <a:r>
              <a:rPr sz="1700" spc="-70" dirty="0">
                <a:latin typeface="Tahoma"/>
                <a:cs typeface="Tahoma"/>
              </a:rPr>
              <a:t>substitution </a:t>
            </a:r>
            <a:r>
              <a:rPr sz="1700" spc="-120" dirty="0">
                <a:latin typeface="Tahoma"/>
                <a:cs typeface="Tahoma"/>
              </a:rPr>
              <a:t>or</a:t>
            </a:r>
            <a:r>
              <a:rPr sz="1700" spc="-315" dirty="0">
                <a:latin typeface="Tahoma"/>
                <a:cs typeface="Tahoma"/>
              </a:rPr>
              <a:t> </a:t>
            </a:r>
            <a:r>
              <a:rPr sz="1700" i="1" spc="-70" dirty="0">
                <a:solidFill>
                  <a:srgbClr val="004B00"/>
                </a:solidFill>
                <a:latin typeface="Arial"/>
                <a:cs typeface="Arial"/>
              </a:rPr>
              <a:t>false</a:t>
            </a:r>
            <a:endParaRPr sz="1700" dirty="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860"/>
              </a:spcBef>
            </a:pP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repeat </a:t>
            </a:r>
            <a:r>
              <a:rPr sz="1700" spc="25" dirty="0">
                <a:solidFill>
                  <a:srgbClr val="00007E"/>
                </a:solidFill>
                <a:latin typeface="Century"/>
                <a:cs typeface="Century"/>
              </a:rPr>
              <a:t>until </a:t>
            </a:r>
            <a:r>
              <a:rPr sz="1700" i="1" spc="-95" dirty="0">
                <a:solidFill>
                  <a:srgbClr val="004B00"/>
                </a:solidFill>
                <a:latin typeface="Arial"/>
                <a:cs typeface="Arial"/>
              </a:rPr>
              <a:t>new </a:t>
            </a:r>
            <a:r>
              <a:rPr sz="1700" spc="-75" dirty="0">
                <a:latin typeface="Tahoma"/>
                <a:cs typeface="Tahoma"/>
              </a:rPr>
              <a:t>is</a:t>
            </a:r>
            <a:r>
              <a:rPr sz="1700" spc="-100" dirty="0">
                <a:latin typeface="Tahoma"/>
                <a:cs typeface="Tahoma"/>
              </a:rPr>
              <a:t> </a:t>
            </a:r>
            <a:r>
              <a:rPr sz="1700" spc="-114" dirty="0">
                <a:latin typeface="Tahoma"/>
                <a:cs typeface="Tahoma"/>
              </a:rPr>
              <a:t>empty</a:t>
            </a:r>
            <a:endParaRPr sz="1700" dirty="0">
              <a:latin typeface="Tahoma"/>
              <a:cs typeface="Tahoma"/>
            </a:endParaRPr>
          </a:p>
          <a:p>
            <a:pPr marL="683895">
              <a:lnSpc>
                <a:spcPct val="100000"/>
              </a:lnSpc>
              <a:spcBef>
                <a:spcPts val="160"/>
              </a:spcBef>
            </a:pPr>
            <a:r>
              <a:rPr sz="1700" i="1" spc="-95" dirty="0">
                <a:solidFill>
                  <a:srgbClr val="004B00"/>
                </a:solidFill>
                <a:latin typeface="Arial"/>
                <a:cs typeface="Arial"/>
              </a:rPr>
              <a:t>new</a:t>
            </a:r>
            <a:r>
              <a:rPr sz="1700" i="1" spc="-190" dirty="0">
                <a:solidFill>
                  <a:srgbClr val="004B00"/>
                </a:solidFill>
                <a:latin typeface="Arial"/>
                <a:cs typeface="Arial"/>
              </a:rPr>
              <a:t> </a:t>
            </a:r>
            <a:r>
              <a:rPr sz="1700" spc="120" dirty="0">
                <a:latin typeface="Lucida Sans Unicode"/>
                <a:cs typeface="Lucida Sans Unicode"/>
              </a:rPr>
              <a:t>←</a:t>
            </a:r>
            <a:r>
              <a:rPr sz="1700" spc="-260" dirty="0">
                <a:latin typeface="Lucida Sans Unicode"/>
                <a:cs typeface="Lucida Sans Unicode"/>
              </a:rPr>
              <a:t> </a:t>
            </a:r>
            <a:r>
              <a:rPr sz="1700" spc="305" dirty="0">
                <a:latin typeface="Lucida Sans Unicode"/>
                <a:cs typeface="Lucida Sans Unicode"/>
              </a:rPr>
              <a:t>{</a:t>
            </a:r>
            <a:r>
              <a:rPr sz="1700" spc="-250" dirty="0">
                <a:latin typeface="Lucida Sans Unicode"/>
                <a:cs typeface="Lucida Sans Unicode"/>
              </a:rPr>
              <a:t> </a:t>
            </a:r>
            <a:r>
              <a:rPr sz="1700" spc="305" dirty="0">
                <a:latin typeface="Lucida Sans Unicode"/>
                <a:cs typeface="Lucida Sans Unicode"/>
              </a:rPr>
              <a:t>}</a:t>
            </a:r>
            <a:endParaRPr sz="1700" dirty="0">
              <a:latin typeface="Lucida Sans Unicode"/>
              <a:cs typeface="Lucida Sans Unicode"/>
            </a:endParaRPr>
          </a:p>
          <a:p>
            <a:pPr marL="683895">
              <a:lnSpc>
                <a:spcPct val="100000"/>
              </a:lnSpc>
              <a:spcBef>
                <a:spcPts val="155"/>
              </a:spcBef>
            </a:pP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for </a:t>
            </a:r>
            <a:r>
              <a:rPr sz="1700" spc="25" dirty="0">
                <a:solidFill>
                  <a:srgbClr val="00007E"/>
                </a:solidFill>
                <a:latin typeface="Century"/>
                <a:cs typeface="Century"/>
              </a:rPr>
              <a:t>each </a:t>
            </a:r>
            <a:r>
              <a:rPr sz="1700" spc="-120" dirty="0">
                <a:latin typeface="Tahoma"/>
                <a:cs typeface="Tahoma"/>
              </a:rPr>
              <a:t>sentence </a:t>
            </a:r>
            <a:r>
              <a:rPr sz="1700" i="1" spc="140" dirty="0">
                <a:solidFill>
                  <a:srgbClr val="004B00"/>
                </a:solidFill>
                <a:latin typeface="Arial"/>
                <a:cs typeface="Arial"/>
              </a:rPr>
              <a:t>r </a:t>
            </a:r>
            <a:r>
              <a:rPr sz="1700" spc="20" dirty="0">
                <a:solidFill>
                  <a:srgbClr val="00007E"/>
                </a:solidFill>
                <a:latin typeface="Century"/>
                <a:cs typeface="Century"/>
              </a:rPr>
              <a:t>in </a:t>
            </a:r>
            <a:r>
              <a:rPr sz="1700" i="1" spc="105" dirty="0">
                <a:solidFill>
                  <a:srgbClr val="004B00"/>
                </a:solidFill>
                <a:latin typeface="Arial"/>
                <a:cs typeface="Arial"/>
              </a:rPr>
              <a:t>KB</a:t>
            </a:r>
            <a:r>
              <a:rPr sz="1700" i="1" spc="270" dirty="0">
                <a:solidFill>
                  <a:srgbClr val="004B00"/>
                </a:solidFill>
                <a:latin typeface="Arial"/>
                <a:cs typeface="Arial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 dirty="0">
              <a:latin typeface="Century"/>
              <a:cs typeface="Century"/>
            </a:endParaRPr>
          </a:p>
          <a:p>
            <a:pPr marL="1095375">
              <a:lnSpc>
                <a:spcPct val="100000"/>
              </a:lnSpc>
              <a:spcBef>
                <a:spcPts val="145"/>
              </a:spcBef>
              <a:tabLst>
                <a:tab pos="2942590" algn="l"/>
              </a:tabLst>
            </a:pPr>
            <a:r>
              <a:rPr sz="1700" spc="55" dirty="0">
                <a:latin typeface="Lucida Sans Unicode"/>
                <a:cs typeface="Lucida Sans Unicode"/>
              </a:rPr>
              <a:t>( </a:t>
            </a:r>
            <a:r>
              <a:rPr sz="1700" i="1" spc="5" dirty="0">
                <a:solidFill>
                  <a:srgbClr val="004B00"/>
                </a:solidFill>
                <a:latin typeface="Arial"/>
                <a:cs typeface="Arial"/>
              </a:rPr>
              <a:t>p</a:t>
            </a:r>
            <a:r>
              <a:rPr sz="1800" spc="7" baseline="-11574" dirty="0">
                <a:latin typeface="Tw Cen MT Condensed Extra Bold"/>
                <a:cs typeface="Tw Cen MT Condensed Extra Bold"/>
              </a:rPr>
              <a:t>1 </a:t>
            </a:r>
            <a:r>
              <a:rPr sz="1700" spc="-204" dirty="0">
                <a:latin typeface="Lucida Sans Unicode"/>
                <a:cs typeface="Lucida Sans Unicode"/>
              </a:rPr>
              <a:t>∧ </a:t>
            </a:r>
            <a:r>
              <a:rPr sz="1700" i="1" spc="80" dirty="0">
                <a:latin typeface="Arial Narrow"/>
                <a:cs typeface="Arial Narrow"/>
              </a:rPr>
              <a:t>. . . </a:t>
            </a:r>
            <a:r>
              <a:rPr sz="1700" spc="-204" dirty="0">
                <a:latin typeface="Lucida Sans Unicode"/>
                <a:cs typeface="Lucida Sans Unicode"/>
              </a:rPr>
              <a:t>∧</a:t>
            </a:r>
            <a:r>
              <a:rPr sz="1700" spc="-195" dirty="0">
                <a:latin typeface="Lucida Sans Unicode"/>
                <a:cs typeface="Lucida Sans Unicode"/>
              </a:rPr>
              <a:t> </a:t>
            </a:r>
            <a:r>
              <a:rPr sz="1700" i="1" spc="5" dirty="0">
                <a:solidFill>
                  <a:srgbClr val="004B00"/>
                </a:solidFill>
                <a:latin typeface="Arial"/>
                <a:cs typeface="Arial"/>
              </a:rPr>
              <a:t>p</a:t>
            </a:r>
            <a:r>
              <a:rPr sz="1800" i="1" spc="7" baseline="-11574" dirty="0">
                <a:latin typeface="Franklin Gothic Heavy"/>
                <a:cs typeface="Franklin Gothic Heavy"/>
              </a:rPr>
              <a:t>n </a:t>
            </a:r>
            <a:r>
              <a:rPr sz="1800" i="1" spc="457" baseline="-11574" dirty="0">
                <a:latin typeface="Franklin Gothic Heavy"/>
                <a:cs typeface="Franklin Gothic Heavy"/>
              </a:rPr>
              <a:t> </a:t>
            </a:r>
            <a:r>
              <a:rPr sz="1700" spc="120" dirty="0">
                <a:latin typeface="Lucida Sans Unicode"/>
                <a:cs typeface="Lucida Sans Unicode"/>
              </a:rPr>
              <a:t>⇒	</a:t>
            </a:r>
            <a:r>
              <a:rPr sz="1700" i="1" spc="-175" dirty="0">
                <a:solidFill>
                  <a:srgbClr val="004B00"/>
                </a:solidFill>
                <a:latin typeface="Arial"/>
                <a:cs typeface="Arial"/>
              </a:rPr>
              <a:t>q</a:t>
            </a:r>
            <a:r>
              <a:rPr sz="1700" i="1" spc="-335" dirty="0">
                <a:solidFill>
                  <a:srgbClr val="004B00"/>
                </a:solidFill>
                <a:latin typeface="Arial"/>
                <a:cs typeface="Arial"/>
              </a:rPr>
              <a:t> </a:t>
            </a:r>
            <a:r>
              <a:rPr sz="1700" spc="55" dirty="0">
                <a:latin typeface="Lucida Sans Unicode"/>
                <a:cs typeface="Lucida Sans Unicode"/>
              </a:rPr>
              <a:t>)</a:t>
            </a:r>
            <a:r>
              <a:rPr sz="1700" spc="-270" dirty="0">
                <a:latin typeface="Lucida Sans Unicode"/>
                <a:cs typeface="Lucida Sans Unicode"/>
              </a:rPr>
              <a:t> </a:t>
            </a:r>
            <a:r>
              <a:rPr sz="1700" spc="120" dirty="0">
                <a:latin typeface="Lucida Sans Unicode"/>
                <a:cs typeface="Lucida Sans Unicode"/>
              </a:rPr>
              <a:t>←</a:t>
            </a:r>
            <a:r>
              <a:rPr sz="1700" spc="-275" dirty="0">
                <a:latin typeface="Lucida Sans Unicode"/>
                <a:cs typeface="Lucida Sans Unicode"/>
              </a:rPr>
              <a:t> </a:t>
            </a:r>
            <a:r>
              <a:rPr sz="1700" spc="204" dirty="0">
                <a:latin typeface="Times New Roman"/>
                <a:cs typeface="Times New Roman"/>
              </a:rPr>
              <a:t>Standardize-Apart</a:t>
            </a:r>
            <a:r>
              <a:rPr sz="1700" spc="204" dirty="0">
                <a:latin typeface="Tahoma"/>
                <a:cs typeface="Tahoma"/>
              </a:rPr>
              <a:t>(</a:t>
            </a:r>
            <a:r>
              <a:rPr sz="1700" i="1" spc="204" dirty="0">
                <a:solidFill>
                  <a:srgbClr val="004B00"/>
                </a:solidFill>
                <a:latin typeface="Arial"/>
                <a:cs typeface="Arial"/>
              </a:rPr>
              <a:t>r</a:t>
            </a:r>
            <a:r>
              <a:rPr sz="1700" spc="204" dirty="0">
                <a:latin typeface="Tahoma"/>
                <a:cs typeface="Tahoma"/>
              </a:rPr>
              <a:t>)</a:t>
            </a:r>
            <a:endParaRPr sz="1700" dirty="0">
              <a:latin typeface="Tahoma"/>
              <a:cs typeface="Tahoma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AC0BFAC-6B54-4832-973F-DBBBBCA6923C}"/>
              </a:ext>
            </a:extLst>
          </p:cNvPr>
          <p:cNvSpPr txBox="1"/>
          <p:nvPr/>
        </p:nvSpPr>
        <p:spPr>
          <a:xfrm>
            <a:off x="6145784" y="2901358"/>
            <a:ext cx="13163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214120" algn="l"/>
              </a:tabLst>
            </a:pPr>
            <a:r>
              <a:rPr sz="1200" spc="-5" dirty="0">
                <a:latin typeface="Tw Cen MT Condensed Extra Bold"/>
                <a:cs typeface="Tw Cen MT Condensed Extra Bold"/>
              </a:rPr>
              <a:t>1	</a:t>
            </a:r>
            <a:r>
              <a:rPr sz="1200" i="1" spc="-5" dirty="0">
                <a:latin typeface="Franklin Gothic Heavy"/>
                <a:cs typeface="Franklin Gothic Heavy"/>
              </a:rPr>
              <a:t>n</a:t>
            </a:r>
            <a:endParaRPr sz="1200">
              <a:latin typeface="Franklin Gothic Heavy"/>
              <a:cs typeface="Franklin Gothic Heavy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6CADE57-1AF7-4813-A14A-CA0EF52F393C}"/>
              </a:ext>
            </a:extLst>
          </p:cNvPr>
          <p:cNvSpPr txBox="1"/>
          <p:nvPr/>
        </p:nvSpPr>
        <p:spPr>
          <a:xfrm>
            <a:off x="1870964" y="2779689"/>
            <a:ext cx="57759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788410" algn="l"/>
                <a:tab pos="4074160" algn="l"/>
                <a:tab pos="4472305" algn="l"/>
              </a:tabLst>
            </a:pP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for </a:t>
            </a:r>
            <a:r>
              <a:rPr sz="1700" spc="25" dirty="0">
                <a:solidFill>
                  <a:srgbClr val="00007E"/>
                </a:solidFill>
                <a:latin typeface="Century"/>
                <a:cs typeface="Century"/>
              </a:rPr>
              <a:t>each </a:t>
            </a:r>
            <a:r>
              <a:rPr sz="1700" i="1" spc="25" dirty="0">
                <a:latin typeface="Arial Narrow"/>
                <a:cs typeface="Arial Narrow"/>
              </a:rPr>
              <a:t>θ  </a:t>
            </a:r>
            <a:r>
              <a:rPr sz="1700" spc="-110" dirty="0">
                <a:latin typeface="Tahoma"/>
                <a:cs typeface="Tahoma"/>
              </a:rPr>
              <a:t>such </a:t>
            </a:r>
            <a:r>
              <a:rPr sz="1700" spc="-50" dirty="0">
                <a:latin typeface="Tahoma"/>
                <a:cs typeface="Tahoma"/>
              </a:rPr>
              <a:t>that </a:t>
            </a:r>
            <a:r>
              <a:rPr sz="1700" spc="25" dirty="0">
                <a:latin typeface="Lucida Sans Unicode"/>
                <a:cs typeface="Lucida Sans Unicode"/>
              </a:rPr>
              <a:t>(</a:t>
            </a:r>
            <a:r>
              <a:rPr sz="1700" i="1" spc="25" dirty="0">
                <a:solidFill>
                  <a:srgbClr val="004B00"/>
                </a:solidFill>
                <a:latin typeface="Arial"/>
                <a:cs typeface="Arial"/>
              </a:rPr>
              <a:t>p</a:t>
            </a:r>
            <a:r>
              <a:rPr sz="1800" spc="37" baseline="-11574" dirty="0">
                <a:latin typeface="Tw Cen MT Condensed Extra Bold"/>
                <a:cs typeface="Tw Cen MT Condensed Extra Bold"/>
              </a:rPr>
              <a:t>1   </a:t>
            </a:r>
            <a:r>
              <a:rPr sz="1700" spc="-204" dirty="0">
                <a:latin typeface="Lucida Sans Unicode"/>
                <a:cs typeface="Lucida Sans Unicode"/>
              </a:rPr>
              <a:t>∧   </a:t>
            </a:r>
            <a:r>
              <a:rPr sz="1700" i="1" spc="80" dirty="0">
                <a:latin typeface="Arial Narrow"/>
                <a:cs typeface="Arial Narrow"/>
              </a:rPr>
              <a:t>. . .</a:t>
            </a:r>
            <a:r>
              <a:rPr sz="1700" i="1" spc="204" dirty="0">
                <a:latin typeface="Arial Narrow"/>
                <a:cs typeface="Arial Narrow"/>
              </a:rPr>
              <a:t> </a:t>
            </a:r>
            <a:r>
              <a:rPr sz="1700" spc="-204" dirty="0">
                <a:latin typeface="Lucida Sans Unicode"/>
                <a:cs typeface="Lucida Sans Unicode"/>
              </a:rPr>
              <a:t>∧ </a:t>
            </a:r>
            <a:r>
              <a:rPr sz="1700" spc="65" dirty="0">
                <a:latin typeface="Lucida Sans Unicode"/>
                <a:cs typeface="Lucida Sans Unicode"/>
              </a:rPr>
              <a:t> </a:t>
            </a:r>
            <a:r>
              <a:rPr sz="1700" i="1" spc="35" dirty="0">
                <a:solidFill>
                  <a:srgbClr val="004B00"/>
                </a:solidFill>
                <a:latin typeface="Arial"/>
                <a:cs typeface="Arial"/>
              </a:rPr>
              <a:t>p</a:t>
            </a:r>
            <a:r>
              <a:rPr sz="1800" i="1" spc="52" baseline="-11574" dirty="0">
                <a:latin typeface="Franklin Gothic Heavy"/>
                <a:cs typeface="Franklin Gothic Heavy"/>
              </a:rPr>
              <a:t>n</a:t>
            </a:r>
            <a:r>
              <a:rPr sz="1700" spc="35" dirty="0">
                <a:latin typeface="Lucida Sans Unicode"/>
                <a:cs typeface="Lucida Sans Unicode"/>
              </a:rPr>
              <a:t>)</a:t>
            </a:r>
            <a:r>
              <a:rPr sz="1700" i="1" spc="35" dirty="0">
                <a:latin typeface="Arial Narrow"/>
                <a:cs typeface="Arial Narrow"/>
              </a:rPr>
              <a:t>θ	</a:t>
            </a:r>
            <a:r>
              <a:rPr sz="1700" spc="-114" dirty="0">
                <a:latin typeface="Lucida Sans Unicode"/>
                <a:cs typeface="Lucida Sans Unicode"/>
              </a:rPr>
              <a:t>=	</a:t>
            </a:r>
            <a:r>
              <a:rPr sz="1700" spc="20" dirty="0">
                <a:latin typeface="Lucida Sans Unicode"/>
                <a:cs typeface="Lucida Sans Unicode"/>
              </a:rPr>
              <a:t>(</a:t>
            </a:r>
            <a:r>
              <a:rPr sz="1700" i="1" spc="20" dirty="0">
                <a:solidFill>
                  <a:srgbClr val="004B00"/>
                </a:solidFill>
                <a:latin typeface="Arial"/>
                <a:cs typeface="Arial"/>
              </a:rPr>
              <a:t>p</a:t>
            </a:r>
            <a:r>
              <a:rPr sz="1800" spc="30" baseline="27777" dirty="0">
                <a:latin typeface="Eras Light ITC"/>
                <a:cs typeface="Eras Light ITC"/>
              </a:rPr>
              <a:t>t	</a:t>
            </a:r>
            <a:r>
              <a:rPr sz="1700" spc="-204" dirty="0">
                <a:latin typeface="Lucida Sans Unicode"/>
                <a:cs typeface="Lucida Sans Unicode"/>
              </a:rPr>
              <a:t>∧ </a:t>
            </a:r>
            <a:r>
              <a:rPr sz="1700" i="1" spc="80" dirty="0">
                <a:latin typeface="Arial Narrow"/>
                <a:cs typeface="Arial Narrow"/>
              </a:rPr>
              <a:t>. . . </a:t>
            </a:r>
            <a:r>
              <a:rPr sz="1700" spc="-204" dirty="0">
                <a:latin typeface="Lucida Sans Unicode"/>
                <a:cs typeface="Lucida Sans Unicode"/>
              </a:rPr>
              <a:t>∧ </a:t>
            </a:r>
            <a:r>
              <a:rPr sz="1700" i="1" spc="5" dirty="0">
                <a:solidFill>
                  <a:srgbClr val="004B00"/>
                </a:solidFill>
                <a:latin typeface="Arial"/>
                <a:cs typeface="Arial"/>
              </a:rPr>
              <a:t>p</a:t>
            </a:r>
            <a:r>
              <a:rPr sz="1800" spc="7" baseline="27777" dirty="0">
                <a:latin typeface="Eras Light ITC"/>
                <a:cs typeface="Eras Light ITC"/>
              </a:rPr>
              <a:t>t</a:t>
            </a:r>
            <a:r>
              <a:rPr sz="1800" spc="240" baseline="27777" dirty="0">
                <a:latin typeface="Eras Light ITC"/>
                <a:cs typeface="Eras Light ITC"/>
              </a:rPr>
              <a:t> </a:t>
            </a:r>
            <a:r>
              <a:rPr sz="1700" spc="40" dirty="0">
                <a:latin typeface="Lucida Sans Unicode"/>
                <a:cs typeface="Lucida Sans Unicode"/>
              </a:rPr>
              <a:t>)</a:t>
            </a:r>
            <a:r>
              <a:rPr sz="1700" i="1" spc="40" dirty="0">
                <a:latin typeface="Arial Narrow"/>
                <a:cs typeface="Arial Narrow"/>
              </a:rPr>
              <a:t>θ</a:t>
            </a:r>
            <a:endParaRPr sz="1700" dirty="0">
              <a:latin typeface="Arial Narrow"/>
              <a:cs typeface="Arial Narrow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5EA13C66-F7F9-46AE-AAB3-AD557C6ACF9F}"/>
              </a:ext>
            </a:extLst>
          </p:cNvPr>
          <p:cNvSpPr txBox="1"/>
          <p:nvPr/>
        </p:nvSpPr>
        <p:spPr>
          <a:xfrm>
            <a:off x="4030471" y="3178726"/>
            <a:ext cx="784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682625" algn="l"/>
              </a:tabLst>
            </a:pPr>
            <a:r>
              <a:rPr sz="1200" spc="-5" dirty="0">
                <a:latin typeface="Tw Cen MT Condensed Extra Bold"/>
                <a:cs typeface="Tw Cen MT Condensed Extra Bold"/>
              </a:rPr>
              <a:t>1	</a:t>
            </a:r>
            <a:r>
              <a:rPr sz="1200" i="1" spc="-5" dirty="0">
                <a:latin typeface="Franklin Gothic Heavy"/>
                <a:cs typeface="Franklin Gothic Heavy"/>
              </a:rPr>
              <a:t>n</a:t>
            </a:r>
            <a:endParaRPr sz="1200">
              <a:latin typeface="Franklin Gothic Heavy"/>
              <a:cs typeface="Franklin Gothic Heavy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245E28F5-869F-44E0-9F73-0702D95428DE}"/>
              </a:ext>
            </a:extLst>
          </p:cNvPr>
          <p:cNvSpPr txBox="1"/>
          <p:nvPr/>
        </p:nvSpPr>
        <p:spPr>
          <a:xfrm>
            <a:off x="3105422" y="3058581"/>
            <a:ext cx="2322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00" spc="-95" dirty="0">
                <a:latin typeface="Tahoma"/>
                <a:cs typeface="Tahoma"/>
              </a:rPr>
              <a:t>for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spc="-145" dirty="0">
                <a:latin typeface="Tahoma"/>
                <a:cs typeface="Tahoma"/>
              </a:rPr>
              <a:t>some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Arial"/>
                <a:cs typeface="Arial"/>
              </a:rPr>
              <a:t>p</a:t>
            </a:r>
            <a:r>
              <a:rPr sz="1800" spc="15" baseline="27777" dirty="0">
                <a:latin typeface="Eras Light ITC"/>
                <a:cs typeface="Eras Light ITC"/>
              </a:rPr>
              <a:t>t</a:t>
            </a:r>
            <a:r>
              <a:rPr sz="1800" baseline="27777" dirty="0">
                <a:latin typeface="Eras Light ITC"/>
                <a:cs typeface="Eras Light ITC"/>
              </a:rPr>
              <a:t> </a:t>
            </a:r>
            <a:r>
              <a:rPr sz="1700" i="1" spc="80" dirty="0">
                <a:latin typeface="Arial Narrow"/>
                <a:cs typeface="Arial Narrow"/>
              </a:rPr>
              <a:t>,</a:t>
            </a:r>
            <a:r>
              <a:rPr sz="1700" i="1" spc="-110" dirty="0">
                <a:latin typeface="Arial Narrow"/>
                <a:cs typeface="Arial Narrow"/>
              </a:rPr>
              <a:t> </a:t>
            </a:r>
            <a:r>
              <a:rPr sz="1700" i="1" spc="80" dirty="0">
                <a:latin typeface="Arial Narrow"/>
                <a:cs typeface="Arial Narrow"/>
              </a:rPr>
              <a:t>.</a:t>
            </a:r>
            <a:r>
              <a:rPr sz="1700" i="1" spc="-105" dirty="0">
                <a:latin typeface="Arial Narrow"/>
                <a:cs typeface="Arial Narrow"/>
              </a:rPr>
              <a:t> </a:t>
            </a:r>
            <a:r>
              <a:rPr sz="1700" i="1" spc="80" dirty="0">
                <a:latin typeface="Arial Narrow"/>
                <a:cs typeface="Arial Narrow"/>
              </a:rPr>
              <a:t>.</a:t>
            </a:r>
            <a:r>
              <a:rPr sz="1700" i="1" spc="-110" dirty="0">
                <a:latin typeface="Arial Narrow"/>
                <a:cs typeface="Arial Narrow"/>
              </a:rPr>
              <a:t> </a:t>
            </a:r>
            <a:r>
              <a:rPr sz="1700" i="1" spc="80" dirty="0">
                <a:latin typeface="Arial Narrow"/>
                <a:cs typeface="Arial Narrow"/>
              </a:rPr>
              <a:t>.</a:t>
            </a:r>
            <a:r>
              <a:rPr sz="1700" i="1" spc="-110" dirty="0">
                <a:latin typeface="Arial Narrow"/>
                <a:cs typeface="Arial Narrow"/>
              </a:rPr>
              <a:t> </a:t>
            </a:r>
            <a:r>
              <a:rPr sz="1700" i="1" spc="80" dirty="0">
                <a:latin typeface="Arial Narrow"/>
                <a:cs typeface="Arial Narrow"/>
              </a:rPr>
              <a:t>,</a:t>
            </a:r>
            <a:r>
              <a:rPr sz="1700" i="1" spc="-110" dirty="0">
                <a:latin typeface="Arial Narrow"/>
                <a:cs typeface="Arial Narrow"/>
              </a:rPr>
              <a:t> </a:t>
            </a:r>
            <a:r>
              <a:rPr sz="1700" i="1" spc="5" dirty="0">
                <a:solidFill>
                  <a:srgbClr val="004B00"/>
                </a:solidFill>
                <a:latin typeface="Arial"/>
                <a:cs typeface="Arial"/>
              </a:rPr>
              <a:t>p</a:t>
            </a:r>
            <a:r>
              <a:rPr sz="1800" spc="7" baseline="27777" dirty="0">
                <a:latin typeface="Eras Light ITC"/>
                <a:cs typeface="Eras Light ITC"/>
              </a:rPr>
              <a:t>t</a:t>
            </a:r>
            <a:r>
              <a:rPr sz="1800" spc="44" baseline="27777" dirty="0">
                <a:latin typeface="Eras Light ITC"/>
                <a:cs typeface="Eras Light ITC"/>
              </a:rPr>
              <a:t> </a:t>
            </a:r>
            <a:r>
              <a:rPr sz="1700" spc="-60" dirty="0">
                <a:latin typeface="Tahoma"/>
                <a:cs typeface="Tahoma"/>
              </a:rPr>
              <a:t>in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i="1" spc="105" dirty="0">
                <a:solidFill>
                  <a:srgbClr val="004B00"/>
                </a:solidFill>
                <a:latin typeface="Arial"/>
                <a:cs typeface="Arial"/>
              </a:rPr>
              <a:t>KB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FDD9908-FDDE-4123-A5EA-6545D9429415}"/>
              </a:ext>
            </a:extLst>
          </p:cNvPr>
          <p:cNvSpPr txBox="1"/>
          <p:nvPr/>
        </p:nvSpPr>
        <p:spPr>
          <a:xfrm>
            <a:off x="1048003" y="3319419"/>
            <a:ext cx="7051675" cy="19748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34440">
              <a:lnSpc>
                <a:spcPct val="100000"/>
              </a:lnSpc>
              <a:spcBef>
                <a:spcPts val="250"/>
              </a:spcBef>
            </a:pPr>
            <a:r>
              <a:rPr sz="1700" i="1" spc="-175" dirty="0">
                <a:solidFill>
                  <a:srgbClr val="004B00"/>
                </a:solidFill>
                <a:latin typeface="Arial"/>
                <a:cs typeface="Arial"/>
              </a:rPr>
              <a:t>q</a:t>
            </a:r>
            <a:r>
              <a:rPr sz="1700" i="1" spc="-330" dirty="0">
                <a:solidFill>
                  <a:srgbClr val="004B00"/>
                </a:solidFill>
                <a:latin typeface="Arial"/>
                <a:cs typeface="Arial"/>
              </a:rPr>
              <a:t> </a:t>
            </a:r>
            <a:r>
              <a:rPr sz="1800" spc="-7" baseline="27777" dirty="0">
                <a:latin typeface="Eras Light ITC"/>
                <a:cs typeface="Eras Light ITC"/>
              </a:rPr>
              <a:t>t</a:t>
            </a:r>
            <a:r>
              <a:rPr sz="1800" spc="44" baseline="27777" dirty="0">
                <a:latin typeface="Eras Light ITC"/>
                <a:cs typeface="Eras Light ITC"/>
              </a:rPr>
              <a:t> </a:t>
            </a:r>
            <a:r>
              <a:rPr sz="1700" spc="120" dirty="0">
                <a:latin typeface="Lucida Sans Unicode"/>
                <a:cs typeface="Lucida Sans Unicode"/>
              </a:rPr>
              <a:t>←</a:t>
            </a:r>
            <a:r>
              <a:rPr sz="1700" spc="-245" dirty="0">
                <a:latin typeface="Lucida Sans Unicode"/>
                <a:cs typeface="Lucida Sans Unicode"/>
              </a:rPr>
              <a:t> </a:t>
            </a:r>
            <a:r>
              <a:rPr sz="1700" spc="135" dirty="0">
                <a:latin typeface="Times New Roman"/>
                <a:cs typeface="Times New Roman"/>
              </a:rPr>
              <a:t>Subst</a:t>
            </a:r>
            <a:r>
              <a:rPr sz="1700" spc="135" dirty="0">
                <a:latin typeface="Tahoma"/>
                <a:cs typeface="Tahoma"/>
              </a:rPr>
              <a:t>(</a:t>
            </a:r>
            <a:r>
              <a:rPr sz="1700" i="1" spc="135" dirty="0">
                <a:latin typeface="Arial Narrow"/>
                <a:cs typeface="Arial Narrow"/>
              </a:rPr>
              <a:t>θ</a:t>
            </a:r>
            <a:r>
              <a:rPr sz="1700" spc="135" dirty="0">
                <a:latin typeface="Tahoma"/>
                <a:cs typeface="Tahoma"/>
              </a:rPr>
              <a:t>,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i="1" spc="-175" dirty="0">
                <a:solidFill>
                  <a:srgbClr val="004B00"/>
                </a:solidFill>
                <a:latin typeface="Arial"/>
                <a:cs typeface="Arial"/>
              </a:rPr>
              <a:t>q</a:t>
            </a:r>
            <a:r>
              <a:rPr sz="1700" i="1" spc="-300" dirty="0">
                <a:solidFill>
                  <a:srgbClr val="004B00"/>
                </a:solidFill>
                <a:latin typeface="Arial"/>
                <a:cs typeface="Arial"/>
              </a:rPr>
              <a:t> 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 dirty="0">
              <a:latin typeface="Tahoma"/>
              <a:cs typeface="Tahoma"/>
            </a:endParaRPr>
          </a:p>
          <a:p>
            <a:pPr marL="1129030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 </a:t>
            </a:r>
            <a:r>
              <a:rPr sz="1700" i="1" spc="-175" dirty="0">
                <a:solidFill>
                  <a:srgbClr val="004B00"/>
                </a:solidFill>
                <a:latin typeface="Arial"/>
                <a:cs typeface="Arial"/>
              </a:rPr>
              <a:t>q </a:t>
            </a:r>
            <a:r>
              <a:rPr sz="1800" spc="-7" baseline="27777" dirty="0">
                <a:latin typeface="Eras Light ITC"/>
                <a:cs typeface="Eras Light ITC"/>
              </a:rPr>
              <a:t>t </a:t>
            </a:r>
            <a:r>
              <a:rPr sz="1700" spc="-75" dirty="0">
                <a:latin typeface="Tahoma"/>
                <a:cs typeface="Tahoma"/>
              </a:rPr>
              <a:t>is </a:t>
            </a:r>
            <a:r>
              <a:rPr sz="1700" spc="-80" dirty="0">
                <a:latin typeface="Tahoma"/>
                <a:cs typeface="Tahoma"/>
              </a:rPr>
              <a:t>not </a:t>
            </a:r>
            <a:r>
              <a:rPr sz="1700" spc="-120" dirty="0">
                <a:latin typeface="Tahoma"/>
                <a:cs typeface="Tahoma"/>
              </a:rPr>
              <a:t>a </a:t>
            </a:r>
            <a:r>
              <a:rPr sz="1700" spc="-110" dirty="0">
                <a:latin typeface="Tahoma"/>
                <a:cs typeface="Tahoma"/>
              </a:rPr>
              <a:t>renaming </a:t>
            </a:r>
            <a:r>
              <a:rPr sz="1700" spc="-90" dirty="0">
                <a:latin typeface="Tahoma"/>
                <a:cs typeface="Tahoma"/>
              </a:rPr>
              <a:t>of </a:t>
            </a:r>
            <a:r>
              <a:rPr sz="1700" spc="-120" dirty="0">
                <a:latin typeface="Tahoma"/>
                <a:cs typeface="Tahoma"/>
              </a:rPr>
              <a:t>a sentence </a:t>
            </a:r>
            <a:r>
              <a:rPr sz="1700" spc="-100" dirty="0">
                <a:latin typeface="Tahoma"/>
                <a:cs typeface="Tahoma"/>
              </a:rPr>
              <a:t>already </a:t>
            </a:r>
            <a:r>
              <a:rPr sz="1700" spc="-60" dirty="0">
                <a:latin typeface="Tahoma"/>
                <a:cs typeface="Tahoma"/>
              </a:rPr>
              <a:t>in </a:t>
            </a:r>
            <a:r>
              <a:rPr sz="1700" i="1" spc="105" dirty="0">
                <a:solidFill>
                  <a:srgbClr val="004B00"/>
                </a:solidFill>
                <a:latin typeface="Arial"/>
                <a:cs typeface="Arial"/>
              </a:rPr>
              <a:t>KB </a:t>
            </a:r>
            <a:r>
              <a:rPr sz="1700" spc="-120" dirty="0">
                <a:latin typeface="Tahoma"/>
                <a:cs typeface="Tahoma"/>
              </a:rPr>
              <a:t>or </a:t>
            </a:r>
            <a:r>
              <a:rPr sz="1700" i="1" spc="-95" dirty="0">
                <a:solidFill>
                  <a:srgbClr val="004B00"/>
                </a:solidFill>
                <a:latin typeface="Arial"/>
                <a:cs typeface="Arial"/>
              </a:rPr>
              <a:t>new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27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 dirty="0">
              <a:latin typeface="Century"/>
              <a:cs typeface="Century"/>
            </a:endParaRPr>
          </a:p>
          <a:p>
            <a:pPr marL="1645920">
              <a:lnSpc>
                <a:spcPct val="100000"/>
              </a:lnSpc>
              <a:spcBef>
                <a:spcPts val="155"/>
              </a:spcBef>
            </a:pPr>
            <a:r>
              <a:rPr sz="1700" spc="-110" dirty="0">
                <a:latin typeface="Tahoma"/>
                <a:cs typeface="Tahoma"/>
              </a:rPr>
              <a:t>add </a:t>
            </a:r>
            <a:r>
              <a:rPr sz="1700" i="1" spc="-175" dirty="0">
                <a:solidFill>
                  <a:srgbClr val="004B00"/>
                </a:solidFill>
                <a:latin typeface="Arial"/>
                <a:cs typeface="Arial"/>
              </a:rPr>
              <a:t>q </a:t>
            </a:r>
            <a:r>
              <a:rPr sz="1800" spc="-7" baseline="27777" dirty="0">
                <a:latin typeface="Eras Light ITC"/>
                <a:cs typeface="Eras Light ITC"/>
              </a:rPr>
              <a:t>t </a:t>
            </a:r>
            <a:r>
              <a:rPr sz="1700" spc="-50" dirty="0">
                <a:latin typeface="Tahoma"/>
                <a:cs typeface="Tahoma"/>
              </a:rPr>
              <a:t>to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i="1" spc="-95" dirty="0">
                <a:solidFill>
                  <a:srgbClr val="004B00"/>
                </a:solidFill>
                <a:latin typeface="Arial"/>
                <a:cs typeface="Arial"/>
              </a:rPr>
              <a:t>new</a:t>
            </a:r>
            <a:endParaRPr sz="1700" dirty="0">
              <a:latin typeface="Arial"/>
              <a:cs typeface="Arial"/>
            </a:endParaRPr>
          </a:p>
          <a:p>
            <a:pPr marL="1645920">
              <a:lnSpc>
                <a:spcPct val="100000"/>
              </a:lnSpc>
              <a:spcBef>
                <a:spcPts val="145"/>
              </a:spcBef>
            </a:pPr>
            <a:r>
              <a:rPr sz="1700" i="1" spc="85" dirty="0">
                <a:latin typeface="Arial Narrow"/>
                <a:cs typeface="Arial Narrow"/>
              </a:rPr>
              <a:t>φ</a:t>
            </a:r>
            <a:r>
              <a:rPr sz="1700" i="1" spc="-110" dirty="0">
                <a:latin typeface="Arial Narrow"/>
                <a:cs typeface="Arial Narrow"/>
              </a:rPr>
              <a:t> </a:t>
            </a:r>
            <a:r>
              <a:rPr sz="1700" spc="120" dirty="0">
                <a:latin typeface="Lucida Sans Unicode"/>
                <a:cs typeface="Lucida Sans Unicode"/>
              </a:rPr>
              <a:t>←</a:t>
            </a:r>
            <a:r>
              <a:rPr sz="1700" spc="-260" dirty="0">
                <a:latin typeface="Lucida Sans Unicode"/>
                <a:cs typeface="Lucida Sans Unicode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Unify</a:t>
            </a:r>
            <a:r>
              <a:rPr sz="1700" spc="110" dirty="0">
                <a:latin typeface="Tahoma"/>
                <a:cs typeface="Tahoma"/>
              </a:rPr>
              <a:t>(</a:t>
            </a:r>
            <a:r>
              <a:rPr sz="1700" i="1" spc="110" dirty="0">
                <a:solidFill>
                  <a:srgbClr val="004B00"/>
                </a:solidFill>
                <a:latin typeface="Arial"/>
                <a:cs typeface="Arial"/>
              </a:rPr>
              <a:t>q</a:t>
            </a:r>
            <a:r>
              <a:rPr sz="1700" i="1" spc="-305" dirty="0">
                <a:solidFill>
                  <a:srgbClr val="004B00"/>
                </a:solidFill>
                <a:latin typeface="Arial"/>
                <a:cs typeface="Arial"/>
              </a:rPr>
              <a:t> </a:t>
            </a:r>
            <a:r>
              <a:rPr sz="1800" spc="-22" baseline="27777" dirty="0">
                <a:latin typeface="Eras Light ITC"/>
                <a:cs typeface="Eras Light ITC"/>
              </a:rPr>
              <a:t>t</a:t>
            </a:r>
            <a:r>
              <a:rPr sz="1700" spc="-15" dirty="0">
                <a:latin typeface="Tahoma"/>
                <a:cs typeface="Tahoma"/>
              </a:rPr>
              <a:t>,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i="1" spc="130" dirty="0">
                <a:latin typeface="Arial Narrow"/>
                <a:cs typeface="Arial Narrow"/>
              </a:rPr>
              <a:t>α</a:t>
            </a:r>
            <a:r>
              <a:rPr sz="1700" spc="130" dirty="0">
                <a:latin typeface="Tahoma"/>
                <a:cs typeface="Tahoma"/>
              </a:rPr>
              <a:t>)</a:t>
            </a:r>
            <a:endParaRPr sz="1700" dirty="0">
              <a:latin typeface="Tahoma"/>
              <a:cs typeface="Tahoma"/>
            </a:endParaRPr>
          </a:p>
          <a:p>
            <a:pPr marL="1645920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 </a:t>
            </a:r>
            <a:r>
              <a:rPr sz="1700" i="1" spc="85" dirty="0">
                <a:latin typeface="Arial Narrow"/>
                <a:cs typeface="Arial Narrow"/>
              </a:rPr>
              <a:t>φ </a:t>
            </a:r>
            <a:r>
              <a:rPr sz="1700" spc="-75" dirty="0">
                <a:latin typeface="Tahoma"/>
                <a:cs typeface="Tahoma"/>
              </a:rPr>
              <a:t>is </a:t>
            </a:r>
            <a:r>
              <a:rPr sz="1700" spc="-80" dirty="0">
                <a:latin typeface="Tahoma"/>
                <a:cs typeface="Tahoma"/>
              </a:rPr>
              <a:t>not </a:t>
            </a:r>
            <a:r>
              <a:rPr sz="1700" i="1" spc="30" dirty="0">
                <a:solidFill>
                  <a:srgbClr val="004B00"/>
                </a:solidFill>
                <a:latin typeface="Arial"/>
                <a:cs typeface="Arial"/>
              </a:rPr>
              <a:t>fail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48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85" dirty="0">
                <a:latin typeface="Arial Narrow"/>
                <a:cs typeface="Arial Narrow"/>
              </a:rPr>
              <a:t>φ</a:t>
            </a:r>
            <a:endParaRPr sz="1700" dirty="0">
              <a:latin typeface="Arial Narrow"/>
              <a:cs typeface="Arial Narrow"/>
            </a:endParaRPr>
          </a:p>
          <a:p>
            <a:pPr marL="411480">
              <a:lnSpc>
                <a:spcPct val="100000"/>
              </a:lnSpc>
              <a:spcBef>
                <a:spcPts val="160"/>
              </a:spcBef>
            </a:pPr>
            <a:r>
              <a:rPr sz="1700" spc="-110" dirty="0">
                <a:latin typeface="Tahoma"/>
                <a:cs typeface="Tahoma"/>
              </a:rPr>
              <a:t>add </a:t>
            </a:r>
            <a:r>
              <a:rPr sz="1700" i="1" spc="-95" dirty="0">
                <a:solidFill>
                  <a:srgbClr val="004B00"/>
                </a:solidFill>
                <a:latin typeface="Arial"/>
                <a:cs typeface="Arial"/>
              </a:rPr>
              <a:t>new </a:t>
            </a:r>
            <a:r>
              <a:rPr sz="1700" spc="-50" dirty="0">
                <a:latin typeface="Tahoma"/>
                <a:cs typeface="Tahoma"/>
              </a:rPr>
              <a:t>to</a:t>
            </a:r>
            <a:r>
              <a:rPr sz="1700" spc="-110" dirty="0">
                <a:latin typeface="Tahoma"/>
                <a:cs typeface="Tahoma"/>
              </a:rPr>
              <a:t> </a:t>
            </a:r>
            <a:r>
              <a:rPr sz="1700" i="1" spc="105" dirty="0">
                <a:solidFill>
                  <a:srgbClr val="004B00"/>
                </a:solidFill>
                <a:latin typeface="Arial"/>
                <a:cs typeface="Arial"/>
              </a:rPr>
              <a:t>KB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i="1" spc="-70" dirty="0">
                <a:solidFill>
                  <a:srgbClr val="004B00"/>
                </a:solidFill>
                <a:latin typeface="Arial"/>
                <a:cs typeface="Arial"/>
              </a:rPr>
              <a:t>false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BDC4E9E4-E2F6-46E5-9916-1931DB7F9F03}"/>
              </a:ext>
            </a:extLst>
          </p:cNvPr>
          <p:cNvSpPr/>
          <p:nvPr/>
        </p:nvSpPr>
        <p:spPr>
          <a:xfrm>
            <a:off x="8379053" y="1225049"/>
            <a:ext cx="0" cy="4318000"/>
          </a:xfrm>
          <a:custGeom>
            <a:avLst/>
            <a:gdLst/>
            <a:ahLst/>
            <a:cxnLst/>
            <a:rect l="l" t="t" r="r" b="b"/>
            <a:pathLst>
              <a:path h="4318000">
                <a:moveTo>
                  <a:pt x="0" y="0"/>
                </a:moveTo>
                <a:lnTo>
                  <a:pt x="0" y="431749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65949E2D-DBB5-47D6-B381-A9ECFFEA179E}"/>
              </a:ext>
            </a:extLst>
          </p:cNvPr>
          <p:cNvSpPr/>
          <p:nvPr/>
        </p:nvSpPr>
        <p:spPr>
          <a:xfrm>
            <a:off x="611987" y="5547875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09295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55FA-FCEF-4744-AF9E-97C4613B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 Forward Chaining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8B619-9BDB-4F18-8751-EAF37F206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5" y="905135"/>
            <a:ext cx="10310627" cy="58630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562B46-70AB-4EE6-8C61-C8379F774911}"/>
                  </a:ext>
                </a:extLst>
              </p14:cNvPr>
              <p14:cNvContentPartPr/>
              <p14:nvPr/>
            </p14:nvContentPartPr>
            <p14:xfrm>
              <a:off x="3796200" y="2577960"/>
              <a:ext cx="4871880" cy="2650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562B46-70AB-4EE6-8C61-C8379F7749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6840" y="2568600"/>
                <a:ext cx="4890600" cy="26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93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A143-6A2A-43BA-B7C5-13020753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FOL Forward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497B-0AC8-42C7-AA9D-F5269FCF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7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7A16-53E2-44BE-ADA5-C109EB81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EB3B-650D-45FD-AD8C-490AD30A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8" y="1113178"/>
            <a:ext cx="11343265" cy="2039539"/>
          </a:xfrm>
        </p:spPr>
        <p:txBody>
          <a:bodyPr/>
          <a:lstStyle/>
          <a:p>
            <a:r>
              <a:rPr lang="en-US" dirty="0"/>
              <a:t>Rules of chess:</a:t>
            </a:r>
          </a:p>
          <a:p>
            <a:pPr lvl="1"/>
            <a:r>
              <a:rPr lang="en-US" sz="2800" dirty="0"/>
              <a:t>100,000 pages in propositional logic</a:t>
            </a:r>
          </a:p>
          <a:p>
            <a:pPr lvl="1"/>
            <a:r>
              <a:rPr lang="en-US" sz="2800" dirty="0"/>
              <a:t>1 page in first-order logic</a:t>
            </a:r>
          </a:p>
          <a:p>
            <a:pPr lvl="1"/>
            <a:endParaRPr lang="en-US" sz="2800" dirty="0"/>
          </a:p>
          <a:p>
            <a:r>
              <a:rPr lang="en-US" dirty="0"/>
              <a:t>Rules of </a:t>
            </a:r>
            <a:r>
              <a:rPr lang="en-US" dirty="0" err="1"/>
              <a:t>pacman</a:t>
            </a:r>
            <a:r>
              <a:rPr lang="en-US" dirty="0"/>
              <a:t>:</a:t>
            </a:r>
          </a:p>
          <a:p>
            <a:pPr lvl="1"/>
            <a:r>
              <a:rPr lang="en-US" sz="2800" dirty="0">
                <a:solidFill>
                  <a:srgbClr val="7030A0"/>
                </a:solidFill>
                <a:sym typeface="Symbol"/>
              </a:rPr>
              <a:t>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x,y,t</a:t>
            </a:r>
            <a:r>
              <a:rPr lang="en-US" sz="2800" dirty="0">
                <a:solidFill>
                  <a:srgbClr val="7030A0"/>
                </a:solidFill>
              </a:rPr>
              <a:t> At(</a:t>
            </a:r>
            <a:r>
              <a:rPr lang="en-US" sz="2800" dirty="0" err="1">
                <a:solidFill>
                  <a:srgbClr val="7030A0"/>
                </a:solidFill>
              </a:rPr>
              <a:t>x,y,t</a:t>
            </a:r>
            <a:r>
              <a:rPr lang="en-US" sz="2800" dirty="0">
                <a:solidFill>
                  <a:srgbClr val="7030A0"/>
                </a:solidFill>
              </a:rPr>
              <a:t>)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 [</a:t>
            </a:r>
            <a:r>
              <a:rPr lang="en-US" sz="2800" dirty="0">
                <a:solidFill>
                  <a:srgbClr val="7030A0"/>
                </a:solidFill>
              </a:rPr>
              <a:t>At(x,y,t-1)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  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u,v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 Reachable(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x,y,u,v,Action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(t-1))]  v </a:t>
            </a:r>
          </a:p>
          <a:p>
            <a:pPr marL="457165" lvl="1" indent="0">
              <a:buNone/>
            </a:pPr>
            <a:r>
              <a:rPr lang="en-US" sz="2800" dirty="0">
                <a:solidFill>
                  <a:srgbClr val="7030A0"/>
                </a:solidFill>
                <a:sym typeface="Symbol"/>
              </a:rPr>
              <a:t>                             [ 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u,v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At(u,v,t-1)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 Reachable(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x,y,u,v,Action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(t-1))]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CB5A12-3A79-43D1-8141-97A17D41D9C4}"/>
                  </a:ext>
                </a:extLst>
              </p14:cNvPr>
              <p14:cNvContentPartPr/>
              <p14:nvPr/>
            </p14:nvContentPartPr>
            <p14:xfrm>
              <a:off x="1074600" y="3853440"/>
              <a:ext cx="725400" cy="74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CB5A12-3A79-43D1-8141-97A17D41D9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5240" y="3844080"/>
                <a:ext cx="744120" cy="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34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E86E-1897-423D-9913-BE6EF889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 (First-Order Predicate Calculus)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04967-3BD6-407C-9A0F-A5CDF099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145" dirty="0">
                <a:cs typeface="Tahoma"/>
              </a:rPr>
              <a:t>Whereas </a:t>
            </a:r>
            <a:r>
              <a:rPr lang="en-US" spc="-100" dirty="0">
                <a:cs typeface="Tahoma"/>
              </a:rPr>
              <a:t>propositional </a:t>
            </a:r>
            <a:r>
              <a:rPr lang="en-US" spc="-90" dirty="0">
                <a:cs typeface="Tahoma"/>
              </a:rPr>
              <a:t>logic </a:t>
            </a:r>
            <a:r>
              <a:rPr lang="en-US" spc="-175" dirty="0">
                <a:cs typeface="Tahoma"/>
              </a:rPr>
              <a:t>assumes </a:t>
            </a:r>
            <a:r>
              <a:rPr lang="en-US" spc="-135" dirty="0">
                <a:cs typeface="Tahoma"/>
              </a:rPr>
              <a:t>world </a:t>
            </a:r>
            <a:r>
              <a:rPr lang="en-US" spc="-105" dirty="0">
                <a:cs typeface="Tahoma"/>
              </a:rPr>
              <a:t>contains</a:t>
            </a:r>
            <a:r>
              <a:rPr lang="en-US" spc="175" dirty="0">
                <a:cs typeface="Tahoma"/>
              </a:rPr>
              <a:t> </a:t>
            </a:r>
            <a:r>
              <a:rPr lang="en-US" spc="15" dirty="0">
                <a:solidFill>
                  <a:srgbClr val="7E0000"/>
                </a:solidFill>
                <a:cs typeface="Century"/>
              </a:rPr>
              <a:t>facts</a:t>
            </a:r>
            <a:r>
              <a:rPr lang="en-US" spc="15" dirty="0">
                <a:cs typeface="Tahoma"/>
              </a:rPr>
              <a:t>,</a:t>
            </a:r>
            <a:endParaRPr lang="en-US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105" dirty="0">
                <a:cs typeface="Tahoma"/>
              </a:rPr>
              <a:t>first-order </a:t>
            </a:r>
            <a:r>
              <a:rPr lang="en-US" spc="-90" dirty="0">
                <a:cs typeface="Tahoma"/>
              </a:rPr>
              <a:t>logic </a:t>
            </a:r>
            <a:r>
              <a:rPr lang="en-US" spc="-85" dirty="0">
                <a:cs typeface="Tahoma"/>
              </a:rPr>
              <a:t>(like </a:t>
            </a:r>
            <a:r>
              <a:rPr lang="en-US" spc="-100" dirty="0">
                <a:cs typeface="Tahoma"/>
              </a:rPr>
              <a:t>natural </a:t>
            </a:r>
            <a:r>
              <a:rPr lang="en-US" spc="-140" dirty="0">
                <a:cs typeface="Tahoma"/>
              </a:rPr>
              <a:t>language) </a:t>
            </a:r>
            <a:r>
              <a:rPr lang="en-US" spc="-175" dirty="0">
                <a:cs typeface="Tahoma"/>
              </a:rPr>
              <a:t>assumes </a:t>
            </a:r>
            <a:r>
              <a:rPr lang="en-US" spc="-125" dirty="0">
                <a:cs typeface="Tahoma"/>
              </a:rPr>
              <a:t>the </a:t>
            </a:r>
            <a:r>
              <a:rPr lang="en-US" spc="-135" dirty="0">
                <a:cs typeface="Tahoma"/>
              </a:rPr>
              <a:t>world</a:t>
            </a:r>
            <a:r>
              <a:rPr lang="en-US" spc="-25" dirty="0">
                <a:cs typeface="Tahoma"/>
              </a:rPr>
              <a:t> </a:t>
            </a:r>
            <a:r>
              <a:rPr lang="en-US" spc="-105" dirty="0">
                <a:cs typeface="Tahoma"/>
              </a:rPr>
              <a:t>contains</a:t>
            </a:r>
            <a:endParaRPr lang="en-US" dirty="0"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2400" dirty="0">
              <a:cs typeface="Times New Roman"/>
            </a:endParaRPr>
          </a:p>
          <a:p>
            <a:pPr marL="591820" marR="5715" indent="-457200">
              <a:lnSpc>
                <a:spcPct val="101000"/>
              </a:lnSpc>
              <a:spcBef>
                <a:spcPts val="5"/>
              </a:spcBef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330200" algn="l"/>
                <a:tab pos="1336040" algn="l"/>
              </a:tabLst>
            </a:pPr>
            <a:r>
              <a:rPr lang="en-US" spc="-110" dirty="0">
                <a:solidFill>
                  <a:schemeClr val="tx1"/>
                </a:solidFill>
                <a:cs typeface="Tahoma"/>
              </a:rPr>
              <a:t>Objects</a:t>
            </a:r>
            <a:r>
              <a:rPr lang="en-US" spc="-110" dirty="0">
                <a:cs typeface="Tahoma"/>
              </a:rPr>
              <a:t>:  </a:t>
            </a:r>
            <a:r>
              <a:rPr lang="en-US" spc="-130" dirty="0">
                <a:cs typeface="Tahoma"/>
              </a:rPr>
              <a:t>people, </a:t>
            </a:r>
            <a:r>
              <a:rPr lang="en-US" spc="-160" dirty="0">
                <a:cs typeface="Tahoma"/>
              </a:rPr>
              <a:t>houses, </a:t>
            </a:r>
            <a:r>
              <a:rPr lang="en-US" spc="-145" dirty="0">
                <a:cs typeface="Tahoma"/>
              </a:rPr>
              <a:t>numbers, </a:t>
            </a:r>
            <a:r>
              <a:rPr lang="en-US" spc="-130" dirty="0">
                <a:cs typeface="Tahoma"/>
              </a:rPr>
              <a:t>theories, </a:t>
            </a:r>
            <a:r>
              <a:rPr lang="en-US" spc="-110" dirty="0">
                <a:cs typeface="Tahoma"/>
              </a:rPr>
              <a:t>Ronald </a:t>
            </a:r>
            <a:r>
              <a:rPr lang="en-US" spc="-75" dirty="0">
                <a:cs typeface="Tahoma"/>
              </a:rPr>
              <a:t>McDonald, </a:t>
            </a:r>
            <a:r>
              <a:rPr lang="en-US" spc="-114" dirty="0">
                <a:cs typeface="Tahoma"/>
              </a:rPr>
              <a:t>colors,  </a:t>
            </a:r>
            <a:r>
              <a:rPr lang="en-US" spc="-125" dirty="0">
                <a:cs typeface="Tahoma"/>
              </a:rPr>
              <a:t>baseball </a:t>
            </a:r>
            <a:r>
              <a:rPr lang="en-US" spc="-160" dirty="0">
                <a:cs typeface="Tahoma"/>
              </a:rPr>
              <a:t>games, wars, </a:t>
            </a:r>
            <a:r>
              <a:rPr lang="en-US" spc="-120" dirty="0">
                <a:cs typeface="Tahoma"/>
              </a:rPr>
              <a:t>centuries, </a:t>
            </a:r>
            <a:r>
              <a:rPr lang="en-US" i="1" spc="-55" dirty="0">
                <a:cs typeface="Bookman Old Style"/>
              </a:rPr>
              <a:t>...</a:t>
            </a:r>
            <a:endParaRPr lang="en-US" dirty="0">
              <a:cs typeface="Bookman Old Style"/>
            </a:endParaRPr>
          </a:p>
          <a:p>
            <a:pPr marL="591820" indent="-457200">
              <a:lnSpc>
                <a:spcPct val="100000"/>
              </a:lnSpc>
              <a:spcBef>
                <a:spcPts val="825"/>
              </a:spcBef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330200" algn="l"/>
              </a:tabLst>
            </a:pPr>
            <a:r>
              <a:rPr lang="en-US" spc="-110" dirty="0">
                <a:solidFill>
                  <a:schemeClr val="tx1"/>
                </a:solidFill>
                <a:cs typeface="Tahoma"/>
              </a:rPr>
              <a:t>Relations</a:t>
            </a:r>
            <a:r>
              <a:rPr lang="en-US" spc="-110" dirty="0">
                <a:cs typeface="Tahoma"/>
              </a:rPr>
              <a:t>: </a:t>
            </a:r>
            <a:r>
              <a:rPr lang="en-US" spc="-135" dirty="0">
                <a:cs typeface="Tahoma"/>
              </a:rPr>
              <a:t>red, </a:t>
            </a:r>
            <a:r>
              <a:rPr lang="en-US" spc="-125" dirty="0">
                <a:cs typeface="Tahoma"/>
              </a:rPr>
              <a:t>round, </a:t>
            </a:r>
            <a:r>
              <a:rPr lang="en-US" spc="-135" dirty="0">
                <a:cs typeface="Tahoma"/>
              </a:rPr>
              <a:t>bogus, </a:t>
            </a:r>
            <a:r>
              <a:rPr lang="en-US" spc="-130" dirty="0">
                <a:cs typeface="Tahoma"/>
              </a:rPr>
              <a:t>prime, </a:t>
            </a:r>
            <a:r>
              <a:rPr lang="en-US" spc="-100" dirty="0">
                <a:cs typeface="Tahoma"/>
              </a:rPr>
              <a:t>multistoried </a:t>
            </a:r>
            <a:r>
              <a:rPr lang="en-US" i="1" spc="-55" dirty="0">
                <a:cs typeface="Bookman Old Style"/>
              </a:rPr>
              <a:t>..</a:t>
            </a:r>
            <a:r>
              <a:rPr lang="en-US" i="1" spc="-75" dirty="0">
                <a:cs typeface="Bookman Old Style"/>
              </a:rPr>
              <a:t>.</a:t>
            </a:r>
            <a:r>
              <a:rPr lang="en-US" spc="-75" dirty="0">
                <a:cs typeface="Tahoma"/>
              </a:rPr>
              <a:t>,</a:t>
            </a:r>
            <a:endParaRPr lang="en-US" dirty="0">
              <a:cs typeface="Tahoma"/>
            </a:endParaRPr>
          </a:p>
          <a:p>
            <a:pPr marL="329565" marR="8255">
              <a:lnSpc>
                <a:spcPct val="101000"/>
              </a:lnSpc>
              <a:spcBef>
                <a:spcPts val="15"/>
              </a:spcBef>
            </a:pPr>
            <a:r>
              <a:rPr lang="en-US" spc="-125" dirty="0">
                <a:cs typeface="Tahoma"/>
              </a:rPr>
              <a:t>    brother </a:t>
            </a:r>
            <a:r>
              <a:rPr lang="en-US" spc="-95" dirty="0">
                <a:cs typeface="Tahoma"/>
              </a:rPr>
              <a:t>of, </a:t>
            </a:r>
            <a:r>
              <a:rPr lang="en-US" spc="-135" dirty="0">
                <a:cs typeface="Tahoma"/>
              </a:rPr>
              <a:t>bigger </a:t>
            </a:r>
            <a:r>
              <a:rPr lang="en-US" spc="-110" dirty="0">
                <a:cs typeface="Tahoma"/>
              </a:rPr>
              <a:t>than, </a:t>
            </a:r>
            <a:r>
              <a:rPr lang="en-US" spc="-120" dirty="0">
                <a:cs typeface="Tahoma"/>
              </a:rPr>
              <a:t>inside, </a:t>
            </a:r>
            <a:r>
              <a:rPr lang="en-US" spc="-100" dirty="0">
                <a:cs typeface="Tahoma"/>
              </a:rPr>
              <a:t>part </a:t>
            </a:r>
            <a:r>
              <a:rPr lang="en-US" spc="-95" dirty="0">
                <a:cs typeface="Tahoma"/>
              </a:rPr>
              <a:t>of, </a:t>
            </a:r>
            <a:r>
              <a:rPr lang="en-US" spc="-160" dirty="0">
                <a:cs typeface="Tahoma"/>
              </a:rPr>
              <a:t>has </a:t>
            </a:r>
            <a:r>
              <a:rPr lang="en-US" spc="-100" dirty="0">
                <a:cs typeface="Tahoma"/>
              </a:rPr>
              <a:t>color, </a:t>
            </a:r>
            <a:r>
              <a:rPr lang="en-US" spc="-114" dirty="0">
                <a:cs typeface="Tahoma"/>
              </a:rPr>
              <a:t>occurred </a:t>
            </a:r>
            <a:r>
              <a:rPr lang="en-US" spc="-95" dirty="0">
                <a:cs typeface="Tahoma"/>
              </a:rPr>
              <a:t>after, </a:t>
            </a:r>
            <a:r>
              <a:rPr lang="en-US" spc="-165" dirty="0">
                <a:cs typeface="Tahoma"/>
              </a:rPr>
              <a:t>owns,</a:t>
            </a:r>
            <a:r>
              <a:rPr lang="en-US" spc="-160" dirty="0">
                <a:cs typeface="Tahoma"/>
              </a:rPr>
              <a:t> </a:t>
            </a:r>
            <a:r>
              <a:rPr lang="en-US" i="1" spc="-55" dirty="0">
                <a:cs typeface="Bookman Old Style"/>
              </a:rPr>
              <a:t>…</a:t>
            </a:r>
            <a:endParaRPr lang="en-US" dirty="0">
              <a:cs typeface="Bookman Old Style"/>
            </a:endParaRPr>
          </a:p>
          <a:p>
            <a:pPr marL="591820" indent="-457200">
              <a:lnSpc>
                <a:spcPct val="100000"/>
              </a:lnSpc>
              <a:spcBef>
                <a:spcPts val="825"/>
              </a:spcBef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330200" algn="l"/>
              </a:tabLst>
            </a:pPr>
            <a:r>
              <a:rPr lang="en-US" spc="-110" dirty="0">
                <a:solidFill>
                  <a:schemeClr val="tx1"/>
                </a:solidFill>
                <a:cs typeface="Tahoma"/>
              </a:rPr>
              <a:t>Functions</a:t>
            </a:r>
            <a:r>
              <a:rPr lang="en-US" spc="-110" dirty="0">
                <a:cs typeface="Tahoma"/>
              </a:rPr>
              <a:t>: </a:t>
            </a:r>
            <a:r>
              <a:rPr lang="en-US" spc="-114" dirty="0">
                <a:cs typeface="Tahoma"/>
              </a:rPr>
              <a:t>father </a:t>
            </a:r>
            <a:r>
              <a:rPr lang="en-US" spc="-95" dirty="0">
                <a:cs typeface="Tahoma"/>
              </a:rPr>
              <a:t>of, </a:t>
            </a:r>
            <a:r>
              <a:rPr lang="en-US" spc="-120" dirty="0">
                <a:cs typeface="Tahoma"/>
              </a:rPr>
              <a:t>best </a:t>
            </a:r>
            <a:r>
              <a:rPr lang="en-US" spc="-114" dirty="0">
                <a:cs typeface="Tahoma"/>
              </a:rPr>
              <a:t>friend, </a:t>
            </a:r>
            <a:r>
              <a:rPr lang="en-US" spc="-80" dirty="0">
                <a:cs typeface="Tahoma"/>
              </a:rPr>
              <a:t>third </a:t>
            </a:r>
            <a:r>
              <a:rPr lang="en-US" spc="-110" dirty="0">
                <a:cs typeface="Tahoma"/>
              </a:rPr>
              <a:t>inning </a:t>
            </a:r>
            <a:r>
              <a:rPr lang="en-US" spc="-95" dirty="0">
                <a:cs typeface="Tahoma"/>
              </a:rPr>
              <a:t>of, </a:t>
            </a:r>
            <a:r>
              <a:rPr lang="en-US" spc="-170" dirty="0">
                <a:cs typeface="Tahoma"/>
              </a:rPr>
              <a:t>one more </a:t>
            </a:r>
            <a:r>
              <a:rPr lang="en-US" spc="-110" dirty="0">
                <a:cs typeface="Tahoma"/>
              </a:rPr>
              <a:t>than,</a:t>
            </a:r>
            <a:r>
              <a:rPr lang="en-US" spc="180" dirty="0">
                <a:cs typeface="Tahoma"/>
              </a:rPr>
              <a:t> </a:t>
            </a:r>
            <a:r>
              <a:rPr lang="en-US" spc="-165" dirty="0">
                <a:cs typeface="Tahoma"/>
              </a:rPr>
              <a:t>end </a:t>
            </a:r>
            <a:r>
              <a:rPr lang="en-US" spc="-105" dirty="0">
                <a:cs typeface="Tahoma"/>
              </a:rPr>
              <a:t>of, … </a:t>
            </a:r>
            <a:endParaRPr lang="en-US" dirty="0">
              <a:cs typeface="Bookman Old Style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44FBDC-0481-48B1-AC4A-2D4184335CC7}"/>
                  </a:ext>
                </a:extLst>
              </p14:cNvPr>
              <p14:cNvContentPartPr/>
              <p14:nvPr/>
            </p14:nvContentPartPr>
            <p14:xfrm>
              <a:off x="1181160" y="3777840"/>
              <a:ext cx="1254960" cy="1025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44FBDC-0481-48B1-AC4A-2D4184335C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3768480"/>
                <a:ext cx="1273680" cy="10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308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36D2-DE50-43F1-BBA8-622E3BDE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Logics in General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19185BC2-C99B-474C-8124-157E89872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41904"/>
              </p:ext>
            </p:extLst>
          </p:nvPr>
        </p:nvGraphicFramePr>
        <p:xfrm>
          <a:off x="413963" y="1714498"/>
          <a:ext cx="11364073" cy="3203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3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9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0335">
                <a:tc>
                  <a:txBody>
                    <a:bodyPr/>
                    <a:lstStyle/>
                    <a:p>
                      <a:pPr marL="31750">
                        <a:lnSpc>
                          <a:spcPts val="1975"/>
                        </a:lnSpc>
                      </a:pPr>
                      <a:r>
                        <a:rPr sz="2400" spc="-140" dirty="0">
                          <a:solidFill>
                            <a:srgbClr val="004B00"/>
                          </a:solidFill>
                          <a:latin typeface="Tahoma"/>
                          <a:cs typeface="Tahoma"/>
                        </a:rPr>
                        <a:t>Language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975"/>
                        </a:lnSpc>
                      </a:pPr>
                      <a:r>
                        <a:rPr lang="en-US" sz="2400" spc="-85" dirty="0">
                          <a:solidFill>
                            <a:srgbClr val="004B00"/>
                          </a:solidFill>
                          <a:latin typeface="Tahoma"/>
                          <a:cs typeface="Tahoma"/>
                        </a:rPr>
                        <a:t>What exists in the world</a:t>
                      </a:r>
                      <a:endParaRPr lang="en-US" sz="2400" spc="-114" dirty="0">
                        <a:solidFill>
                          <a:srgbClr val="004B00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975"/>
                        </a:lnSpc>
                      </a:pPr>
                      <a:r>
                        <a:rPr lang="en-US" sz="2400" spc="-95" dirty="0">
                          <a:solidFill>
                            <a:srgbClr val="004B00"/>
                          </a:solidFill>
                          <a:latin typeface="Tahoma"/>
                          <a:cs typeface="Tahoma"/>
                        </a:rPr>
                        <a:t>What an agent believes about facts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638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400" spc="-75" dirty="0">
                          <a:latin typeface="Tahoma"/>
                          <a:cs typeface="Tahoma"/>
                        </a:rPr>
                        <a:t>Propositional</a:t>
                      </a:r>
                      <a:r>
                        <a:rPr sz="24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95" dirty="0">
                          <a:latin typeface="Tahoma"/>
                          <a:cs typeface="Tahoma"/>
                        </a:rPr>
                        <a:t>logic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290"/>
                        </a:lnSpc>
                      </a:pPr>
                      <a:r>
                        <a:rPr lang="en-US" sz="2400" spc="-1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acts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290"/>
                        </a:lnSpc>
                      </a:pPr>
                      <a:r>
                        <a:rPr lang="en-US" sz="2400" spc="-1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rue</a:t>
                      </a:r>
                      <a:r>
                        <a:rPr lang="en-US" sz="24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/</a:t>
                      </a:r>
                      <a:r>
                        <a:rPr lang="en-US" sz="24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false</a:t>
                      </a:r>
                      <a:r>
                        <a:rPr lang="en-US" sz="24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/</a:t>
                      </a:r>
                      <a:r>
                        <a:rPr lang="en-US" sz="24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unknown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875">
                <a:tc>
                  <a:txBody>
                    <a:bodyPr/>
                    <a:lstStyle/>
                    <a:p>
                      <a:pPr marL="31750">
                        <a:lnSpc>
                          <a:spcPts val="2185"/>
                        </a:lnSpc>
                      </a:pPr>
                      <a:r>
                        <a:rPr sz="2400" spc="-100" dirty="0">
                          <a:latin typeface="Tahoma"/>
                          <a:cs typeface="Tahoma"/>
                        </a:rPr>
                        <a:t>First-order</a:t>
                      </a:r>
                      <a:r>
                        <a:rPr sz="24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95" dirty="0">
                          <a:latin typeface="Tahoma"/>
                          <a:cs typeface="Tahoma"/>
                        </a:rPr>
                        <a:t>logic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185"/>
                        </a:lnSpc>
                      </a:pPr>
                      <a:r>
                        <a:rPr sz="2400" spc="-100" dirty="0">
                          <a:latin typeface="Tahoma"/>
                          <a:cs typeface="Tahoma"/>
                        </a:rPr>
                        <a:t>facts, </a:t>
                      </a:r>
                      <a:r>
                        <a:rPr sz="2400" spc="-110" dirty="0">
                          <a:latin typeface="Tahoma"/>
                          <a:cs typeface="Tahoma"/>
                        </a:rPr>
                        <a:t>objects,</a:t>
                      </a:r>
                      <a:r>
                        <a:rPr sz="2400" spc="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5" dirty="0">
                          <a:latin typeface="Tahoma"/>
                          <a:cs typeface="Tahoma"/>
                        </a:rPr>
                        <a:t>relations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290"/>
                        </a:lnSpc>
                      </a:pPr>
                      <a:r>
                        <a:rPr lang="en-US" sz="2400" spc="-100" dirty="0">
                          <a:latin typeface="Tahoma"/>
                          <a:cs typeface="Tahoma"/>
                        </a:rPr>
                        <a:t>true / false / unknown</a:t>
                      </a:r>
                      <a:endParaRPr lang="en-US"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875">
                <a:tc>
                  <a:txBody>
                    <a:bodyPr/>
                    <a:lstStyle/>
                    <a:p>
                      <a:pPr marL="31750">
                        <a:lnSpc>
                          <a:spcPts val="2185"/>
                        </a:lnSpc>
                      </a:pPr>
                      <a:r>
                        <a:rPr sz="2400" spc="-70" dirty="0">
                          <a:latin typeface="Tahoma"/>
                          <a:cs typeface="Tahoma"/>
                        </a:rPr>
                        <a:t>Probability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30" dirty="0">
                          <a:latin typeface="Tahoma"/>
                          <a:cs typeface="Tahoma"/>
                        </a:rPr>
                        <a:t>theory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185"/>
                        </a:lnSpc>
                      </a:pPr>
                      <a:r>
                        <a:rPr sz="2400" spc="-100" dirty="0">
                          <a:latin typeface="Tahoma"/>
                          <a:cs typeface="Tahoma"/>
                        </a:rPr>
                        <a:t>facts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185"/>
                        </a:lnSpc>
                      </a:pPr>
                      <a:r>
                        <a:rPr sz="2400" spc="-175" dirty="0">
                          <a:latin typeface="Tahoma"/>
                          <a:cs typeface="Tahoma"/>
                        </a:rPr>
                        <a:t>degree </a:t>
                      </a:r>
                      <a:r>
                        <a:rPr sz="2400" spc="-105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400" spc="-2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belief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998">
                <a:tc>
                  <a:txBody>
                    <a:bodyPr/>
                    <a:lstStyle/>
                    <a:p>
                      <a:pPr marL="31750">
                        <a:lnSpc>
                          <a:spcPts val="2175"/>
                        </a:lnSpc>
                      </a:pPr>
                      <a:r>
                        <a:rPr sz="2400" spc="-90" dirty="0">
                          <a:latin typeface="Tahoma"/>
                          <a:cs typeface="Tahoma"/>
                        </a:rPr>
                        <a:t>Fuzzy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95" dirty="0">
                          <a:latin typeface="Tahoma"/>
                          <a:cs typeface="Tahoma"/>
                        </a:rPr>
                        <a:t>logic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2175"/>
                        </a:lnSpc>
                      </a:pPr>
                      <a:r>
                        <a:rPr sz="2400" spc="-100" dirty="0">
                          <a:latin typeface="Tahoma"/>
                          <a:cs typeface="Tahoma"/>
                        </a:rPr>
                        <a:t>facts </a:t>
                      </a:r>
                      <a:r>
                        <a:rPr sz="2400" spc="15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2400" spc="-175" dirty="0">
                          <a:latin typeface="Tahoma"/>
                          <a:cs typeface="Tahoma"/>
                        </a:rPr>
                        <a:t>degree </a:t>
                      </a:r>
                      <a:r>
                        <a:rPr sz="2400" spc="-105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4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80" dirty="0">
                          <a:latin typeface="Tahoma"/>
                          <a:cs typeface="Tahoma"/>
                        </a:rPr>
                        <a:t>truth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175"/>
                        </a:lnSpc>
                      </a:pPr>
                      <a:r>
                        <a:rPr sz="2400" spc="-155" dirty="0">
                          <a:latin typeface="Tahoma"/>
                          <a:cs typeface="Tahoma"/>
                        </a:rPr>
                        <a:t>known 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interval</a:t>
                      </a:r>
                      <a:r>
                        <a:rPr sz="2400" spc="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40" dirty="0">
                          <a:latin typeface="Tahoma"/>
                          <a:cs typeface="Tahoma"/>
                        </a:rPr>
                        <a:t>value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C8F988-D916-4C75-A4DA-C2526D5A9758}"/>
                  </a:ext>
                </a:extLst>
              </p14:cNvPr>
              <p14:cNvContentPartPr/>
              <p14:nvPr/>
            </p14:nvContentPartPr>
            <p14:xfrm>
              <a:off x="3112920" y="2803680"/>
              <a:ext cx="6115320" cy="1600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C8F988-D916-4C75-A4DA-C2526D5A97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3560" y="2794320"/>
                <a:ext cx="6134040" cy="16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170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85C4-A22D-4112-9397-8F1B3C80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C6FDD-BD1B-4624-827E-8D9EDC3C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Elements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C9627D9-C778-485A-92C0-2AB094E8060D}"/>
              </a:ext>
            </a:extLst>
          </p:cNvPr>
          <p:cNvSpPr txBox="1"/>
          <p:nvPr/>
        </p:nvSpPr>
        <p:spPr>
          <a:xfrm>
            <a:off x="643163" y="1864179"/>
            <a:ext cx="2590603" cy="44473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85"/>
              </a:spcBef>
            </a:pPr>
            <a:r>
              <a:rPr sz="2800" spc="-110" dirty="0">
                <a:latin typeface="Tahoma"/>
                <a:cs typeface="Tahoma"/>
              </a:rPr>
              <a:t>Constants  </a:t>
            </a:r>
            <a:r>
              <a:rPr sz="2800" spc="-100" dirty="0">
                <a:latin typeface="Tahoma"/>
                <a:cs typeface="Tahoma"/>
              </a:rPr>
              <a:t>Predicates  Functions  </a:t>
            </a:r>
            <a:r>
              <a:rPr sz="2800" spc="-110" dirty="0">
                <a:latin typeface="Tahoma"/>
                <a:cs typeface="Tahoma"/>
              </a:rPr>
              <a:t>Variables  </a:t>
            </a:r>
            <a:r>
              <a:rPr sz="2800" spc="-114" dirty="0">
                <a:latin typeface="Tahoma"/>
                <a:cs typeface="Tahoma"/>
              </a:rPr>
              <a:t>Connectives  </a:t>
            </a:r>
            <a:r>
              <a:rPr sz="2800" spc="-80" dirty="0">
                <a:latin typeface="Tahoma"/>
                <a:cs typeface="Tahoma"/>
              </a:rPr>
              <a:t>Equality  </a:t>
            </a:r>
            <a:r>
              <a:rPr sz="2800" spc="-95" dirty="0">
                <a:latin typeface="Tahoma"/>
                <a:cs typeface="Tahoma"/>
              </a:rPr>
              <a:t>Quantifiers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068B846-B4F1-4255-A27E-115518D67C11}"/>
              </a:ext>
            </a:extLst>
          </p:cNvPr>
          <p:cNvSpPr txBox="1"/>
          <p:nvPr/>
        </p:nvSpPr>
        <p:spPr>
          <a:xfrm>
            <a:off x="3324830" y="1855491"/>
            <a:ext cx="5799600" cy="44852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14"/>
              </a:spcBef>
            </a:pPr>
            <a:r>
              <a:rPr sz="280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sz="2800" b="0" i="1" spc="-4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ohn,</a:t>
            </a:r>
            <a:r>
              <a:rPr sz="2800" b="0" i="1" spc="3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spc="-125" dirty="0">
                <a:solidFill>
                  <a:srgbClr val="990099"/>
                </a:solidFill>
                <a:latin typeface="Century Gothic"/>
                <a:cs typeface="Century Gothic"/>
              </a:rPr>
              <a:t>2</a:t>
            </a:r>
            <a:r>
              <a:rPr sz="280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800" b="0" i="1" spc="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8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CMU</a:t>
            </a:r>
            <a:r>
              <a:rPr sz="28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80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80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80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sz="2800" dirty="0">
              <a:latin typeface="Bookman Old Style"/>
              <a:cs typeface="Bookman Old Style"/>
            </a:endParaRPr>
          </a:p>
          <a:p>
            <a:pPr marL="12700">
              <a:lnSpc>
                <a:spcPct val="150000"/>
              </a:lnSpc>
              <a:spcBef>
                <a:spcPts val="25"/>
              </a:spcBef>
            </a:pPr>
            <a:r>
              <a:rPr sz="280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Brother, </a:t>
            </a:r>
            <a:r>
              <a:rPr sz="280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&gt;,</a:t>
            </a:r>
            <a:r>
              <a:rPr sz="280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 .</a:t>
            </a:r>
            <a:endParaRPr sz="2800" dirty="0">
              <a:latin typeface="Bookman Old Style"/>
              <a:cs typeface="Bookman Old Style"/>
            </a:endParaRPr>
          </a:p>
          <a:p>
            <a:pPr marL="12700" marR="312420">
              <a:lnSpc>
                <a:spcPct val="150000"/>
              </a:lnSpc>
              <a:spcBef>
                <a:spcPts val="10"/>
              </a:spcBef>
            </a:pPr>
            <a:r>
              <a:rPr sz="280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Sqrt, </a:t>
            </a:r>
            <a:r>
              <a:rPr sz="28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LeftLegOf,</a:t>
            </a:r>
            <a:r>
              <a:rPr sz="280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 .  </a:t>
            </a:r>
            <a:endParaRPr lang="en-US" sz="2800" b="0" i="1" spc="-55" dirty="0">
              <a:solidFill>
                <a:srgbClr val="990099"/>
              </a:solidFill>
              <a:latin typeface="Bookman Old Style"/>
              <a:cs typeface="Bookman Old Style"/>
            </a:endParaRPr>
          </a:p>
          <a:p>
            <a:pPr marL="12700" marR="312420">
              <a:lnSpc>
                <a:spcPct val="150000"/>
              </a:lnSpc>
              <a:spcBef>
                <a:spcPts val="10"/>
              </a:spcBef>
            </a:pPr>
            <a:r>
              <a:rPr sz="280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 </a:t>
            </a:r>
            <a:r>
              <a:rPr sz="280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y, </a:t>
            </a:r>
            <a:r>
              <a:rPr sz="280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 </a:t>
            </a:r>
            <a:r>
              <a:rPr sz="280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 </a:t>
            </a:r>
            <a:r>
              <a:rPr sz="28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</a:t>
            </a:r>
            <a:r>
              <a:rPr sz="280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sz="2800" dirty="0">
              <a:latin typeface="Bookman Old Style"/>
              <a:cs typeface="Bookman Old Style"/>
            </a:endParaRPr>
          </a:p>
          <a:p>
            <a:pPr marL="12700">
              <a:lnSpc>
                <a:spcPct val="150000"/>
              </a:lnSpc>
              <a:spcBef>
                <a:spcPts val="35"/>
              </a:spcBef>
              <a:tabLst>
                <a:tab pos="327660" algn="l"/>
                <a:tab pos="643255" algn="l"/>
                <a:tab pos="1029969" algn="l"/>
                <a:tab pos="1651635" algn="l"/>
              </a:tabLst>
            </a:pPr>
            <a:r>
              <a:rPr sz="28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	∨	¬	</a:t>
            </a:r>
            <a:r>
              <a:rPr sz="28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80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</a:t>
            </a:r>
            <a:endParaRPr sz="2800" dirty="0">
              <a:latin typeface="Lucida Sans Unicode"/>
              <a:cs typeface="Lucida Sans Unicode"/>
            </a:endParaRPr>
          </a:p>
          <a:p>
            <a:pPr marL="12700">
              <a:lnSpc>
                <a:spcPct val="150000"/>
              </a:lnSpc>
              <a:spcBef>
                <a:spcPts val="25"/>
              </a:spcBef>
            </a:pPr>
            <a:r>
              <a:rPr sz="28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endParaRPr sz="2800" dirty="0">
              <a:latin typeface="Century Gothic"/>
              <a:cs typeface="Century Gothic"/>
            </a:endParaRPr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sz="28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sz="2800" spc="-2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8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endParaRPr sz="2800" dirty="0">
              <a:latin typeface="Lucida Sans Unicode"/>
              <a:cs typeface="Lucida Sans Unicod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65014E7-199A-469A-AA0E-F6C501D6961B}"/>
                  </a:ext>
                </a:extLst>
              </p14:cNvPr>
              <p14:cNvContentPartPr/>
              <p14:nvPr/>
            </p14:nvContentPartPr>
            <p14:xfrm>
              <a:off x="295920" y="2422080"/>
              <a:ext cx="5209920" cy="3861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65014E7-199A-469A-AA0E-F6C501D696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560" y="2412720"/>
                <a:ext cx="5228640" cy="38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66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102E-DF3B-41D4-B3F3-98433232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/>
              <a:t>Syntax of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0C7E-A485-4AD7-A7A5-FAFBEEBE5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139158" cy="203953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855470" algn="l"/>
                <a:tab pos="2197735" algn="l"/>
              </a:tabLst>
            </a:pPr>
            <a:r>
              <a:rPr lang="en-US" spc="-70" dirty="0">
                <a:latin typeface="Tahoma"/>
                <a:cs typeface="Tahoma"/>
              </a:rPr>
              <a:t>Atomic</a:t>
            </a:r>
            <a:r>
              <a:rPr lang="en-US" spc="30" dirty="0">
                <a:latin typeface="Tahoma"/>
                <a:cs typeface="Tahoma"/>
              </a:rPr>
              <a:t> </a:t>
            </a:r>
            <a:r>
              <a:rPr lang="en-US" spc="-150" dirty="0">
                <a:latin typeface="Tahoma"/>
                <a:cs typeface="Tahoma"/>
              </a:rPr>
              <a:t>sentence </a:t>
            </a:r>
            <a:r>
              <a:rPr lang="en-US" spc="15" dirty="0">
                <a:latin typeface="Tahoma"/>
                <a:cs typeface="Tahoma"/>
              </a:rPr>
              <a:t>=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predicate</a:t>
            </a:r>
            <a:r>
              <a:rPr lang="en-US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pc="-82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10" dirty="0" err="1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i="1" spc="15" baseline="-11904" dirty="0" err="1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lang="en-US" spc="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2199640">
              <a:lnSpc>
                <a:spcPct val="100000"/>
              </a:lnSpc>
              <a:spcBef>
                <a:spcPts val="35"/>
              </a:spcBef>
            </a:pPr>
            <a:r>
              <a:rPr lang="en-US" spc="-135" dirty="0">
                <a:latin typeface="Tahoma"/>
                <a:cs typeface="Tahoma"/>
              </a:rPr>
              <a:t>   or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 </a:t>
            </a:r>
            <a:r>
              <a:rPr lang="en-US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n-US" spc="8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</a:t>
            </a:r>
            <a:endParaRPr lang="en-US" baseline="-11904" dirty="0">
              <a:latin typeface="Tw Cen MT Condensed Extra Bold"/>
              <a:cs typeface="Tw Cen MT Condensed Extra Bold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167765">
              <a:lnSpc>
                <a:spcPct val="100000"/>
              </a:lnSpc>
              <a:tabLst>
                <a:tab pos="1856105" algn="l"/>
                <a:tab pos="2198370" algn="l"/>
              </a:tabLst>
            </a:pPr>
            <a:r>
              <a:rPr lang="en-US" spc="-130" dirty="0">
                <a:latin typeface="Tahoma"/>
                <a:cs typeface="Tahoma"/>
              </a:rPr>
              <a:t>     Term </a:t>
            </a:r>
            <a:r>
              <a:rPr lang="en-US" spc="15" dirty="0">
                <a:latin typeface="Tahoma"/>
                <a:cs typeface="Tahoma"/>
              </a:rPr>
              <a:t>= </a:t>
            </a:r>
            <a:r>
              <a:rPr lang="en-US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function</a:t>
            </a:r>
            <a:r>
              <a:rPr lang="en-US" spc="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pc="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</a:t>
            </a:r>
            <a:r>
              <a:rPr lang="en-US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10" dirty="0" err="1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i="1" spc="15" baseline="-11904" dirty="0" err="1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lang="en-US" spc="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2199640">
              <a:lnSpc>
                <a:spcPct val="100000"/>
              </a:lnSpc>
              <a:spcBef>
                <a:spcPts val="20"/>
              </a:spcBef>
            </a:pPr>
            <a:r>
              <a:rPr lang="en-US" spc="-135" dirty="0">
                <a:latin typeface="Tahoma"/>
                <a:cs typeface="Tahoma"/>
              </a:rPr>
              <a:t>  or </a:t>
            </a:r>
            <a:r>
              <a:rPr lang="en-US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constant</a:t>
            </a:r>
          </a:p>
          <a:p>
            <a:pPr marL="2199640">
              <a:lnSpc>
                <a:spcPct val="100000"/>
              </a:lnSpc>
              <a:spcBef>
                <a:spcPts val="20"/>
              </a:spcBef>
            </a:pPr>
            <a:r>
              <a:rPr lang="en-US" i="1" spc="-85" dirty="0">
                <a:solidFill>
                  <a:srgbClr val="990099"/>
                </a:solidFill>
                <a:latin typeface="Bookman Old Style"/>
                <a:cs typeface="Tahoma"/>
              </a:rPr>
              <a:t>  </a:t>
            </a:r>
            <a:r>
              <a:rPr lang="en-US" spc="-135" dirty="0">
                <a:latin typeface="Tahoma"/>
                <a:cs typeface="Tahoma"/>
              </a:rPr>
              <a:t>or</a:t>
            </a:r>
            <a:r>
              <a:rPr lang="en-US" spc="204" dirty="0">
                <a:latin typeface="Tahoma"/>
                <a:cs typeface="Tahoma"/>
              </a:rPr>
              <a:t> </a:t>
            </a:r>
            <a:r>
              <a:rPr lang="en-US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variable</a:t>
            </a:r>
            <a:endParaRPr lang="en-US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  <a:tabLst>
                <a:tab pos="639445" algn="l"/>
              </a:tabLst>
            </a:pPr>
            <a:r>
              <a:rPr lang="en-US" spc="-80" dirty="0">
                <a:latin typeface="Tahoma"/>
                <a:cs typeface="Tahoma"/>
              </a:rPr>
              <a:t>Examples</a:t>
            </a:r>
          </a:p>
          <a:p>
            <a:pPr marL="12700">
              <a:lnSpc>
                <a:spcPct val="100000"/>
              </a:lnSpc>
              <a:spcBef>
                <a:spcPts val="1670"/>
              </a:spcBef>
              <a:tabLst>
                <a:tab pos="639445" algn="l"/>
              </a:tabLst>
            </a:pPr>
            <a:r>
              <a:rPr lang="en-US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US" spc="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25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9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0" dirty="0" err="1">
                <a:solidFill>
                  <a:srgbClr val="990099"/>
                </a:solidFill>
                <a:latin typeface="Bookman Old Style"/>
                <a:cs typeface="Bookman Old Style"/>
              </a:rPr>
              <a:t>RichardT</a:t>
            </a:r>
            <a:r>
              <a:rPr lang="en-US" i="1" spc="-3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45" dirty="0" err="1">
                <a:solidFill>
                  <a:srgbClr val="990099"/>
                </a:solidFill>
                <a:latin typeface="Bookman Old Style"/>
                <a:cs typeface="Bookman Old Style"/>
              </a:rPr>
              <a:t>heLionheart</a:t>
            </a:r>
            <a:r>
              <a:rPr lang="en-US" spc="-4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  <a:tabLst>
                <a:tab pos="639445" algn="l"/>
              </a:tabLst>
            </a:pPr>
            <a:r>
              <a:rPr lang="en-US" i="1" spc="340" dirty="0">
                <a:solidFill>
                  <a:srgbClr val="990099"/>
                </a:solidFill>
                <a:latin typeface="Bookman Old Style"/>
                <a:cs typeface="Bookman Old Style"/>
              </a:rPr>
              <a:t>&gt;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Length</a:t>
            </a:r>
            <a:r>
              <a:rPr lang="en-US" spc="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30" dirty="0" err="1">
                <a:solidFill>
                  <a:srgbClr val="990099"/>
                </a:solidFill>
                <a:latin typeface="Bookman Old Style"/>
                <a:cs typeface="Bookman Old Style"/>
              </a:rPr>
              <a:t>LeftLegOf</a:t>
            </a:r>
            <a:r>
              <a:rPr lang="en-US" i="1" spc="-3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pc="-4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r>
              <a:rPr lang="en-US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Length</a:t>
            </a:r>
            <a:r>
              <a:rPr lang="en-US" spc="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30" dirty="0" err="1">
                <a:solidFill>
                  <a:srgbClr val="990099"/>
                </a:solidFill>
                <a:latin typeface="Bookman Old Style"/>
                <a:cs typeface="Bookman Old Style"/>
              </a:rPr>
              <a:t>LeftLegOf</a:t>
            </a:r>
            <a:r>
              <a:rPr lang="en-US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40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6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pc="-65" dirty="0">
                <a:solidFill>
                  <a:srgbClr val="990099"/>
                </a:solidFill>
                <a:latin typeface="Century Gothic"/>
                <a:cs typeface="Century Gothic"/>
              </a:rPr>
              <a:t>)))</a:t>
            </a:r>
            <a:endParaRPr lang="en-US" dirty="0">
              <a:latin typeface="Century Gothic"/>
              <a:cs typeface="Century Gothic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7704C6-0676-447E-9E9D-88324FDE5073}"/>
                  </a:ext>
                </a:extLst>
              </p14:cNvPr>
              <p14:cNvContentPartPr/>
              <p14:nvPr/>
            </p14:nvContentPartPr>
            <p14:xfrm>
              <a:off x="650160" y="445320"/>
              <a:ext cx="10480320" cy="568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7704C6-0676-447E-9E9D-88324FDE50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800" y="435960"/>
                <a:ext cx="10499040" cy="570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39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DA11FA2B-8FCA-4322-93DA-6C8F53468DA7}" vid="{856CF231-596A-4CB8-93D6-B29F8EE2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9202</TotalTime>
  <Words>2204</Words>
  <Application>Microsoft Office PowerPoint</Application>
  <PresentationFormat>Widescreen</PresentationFormat>
  <Paragraphs>472</Paragraphs>
  <Slides>47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4" baseType="lpstr">
      <vt:lpstr>Calibri</vt:lpstr>
      <vt:lpstr>Times New Roman</vt:lpstr>
      <vt:lpstr>Arial Narrow</vt:lpstr>
      <vt:lpstr>Calibri Light</vt:lpstr>
      <vt:lpstr>Tw Cen MT Condensed Extra Bold</vt:lpstr>
      <vt:lpstr>Lucida Sans Unicode</vt:lpstr>
      <vt:lpstr>Franklin Gothic Heavy</vt:lpstr>
      <vt:lpstr>Century</vt:lpstr>
      <vt:lpstr>Tahoma</vt:lpstr>
      <vt:lpstr>Century Gothic</vt:lpstr>
      <vt:lpstr>Cambria Math</vt:lpstr>
      <vt:lpstr>Eras Light ITC</vt:lpstr>
      <vt:lpstr>Courier New</vt:lpstr>
      <vt:lpstr>Arial</vt:lpstr>
      <vt:lpstr>Bookman Old Style</vt:lpstr>
      <vt:lpstr>Wingdings</vt:lpstr>
      <vt:lpstr>Office Theme</vt:lpstr>
      <vt:lpstr>Announcements</vt:lpstr>
      <vt:lpstr>AI: Representation and Problem Solving </vt:lpstr>
      <vt:lpstr>Outline</vt:lpstr>
      <vt:lpstr>Pros and Cons of Propositional Logic</vt:lpstr>
      <vt:lpstr>Pros and Cons of Propositional Logic</vt:lpstr>
      <vt:lpstr>First-Order Logic (First-Order Predicate Calculus)</vt:lpstr>
      <vt:lpstr>Logics in General</vt:lpstr>
      <vt:lpstr>Syntax of FOL</vt:lpstr>
      <vt:lpstr>Syntax of FOL</vt:lpstr>
      <vt:lpstr>Syntax of FOL</vt:lpstr>
      <vt:lpstr>Models for FOL</vt:lpstr>
      <vt:lpstr>Models for FOL</vt:lpstr>
      <vt:lpstr>Model for FOL</vt:lpstr>
      <vt:lpstr>Model for FOL</vt:lpstr>
      <vt:lpstr>Truth in First-Order Logic</vt:lpstr>
      <vt:lpstr>Models for FOL</vt:lpstr>
      <vt:lpstr>Universal Quantification</vt:lpstr>
      <vt:lpstr>Universal Quantification</vt:lpstr>
      <vt:lpstr>Existential Quantification</vt:lpstr>
      <vt:lpstr>Existential Quantification</vt:lpstr>
      <vt:lpstr>Properties of Quantifiers</vt:lpstr>
      <vt:lpstr>Fun with Sentences</vt:lpstr>
      <vt:lpstr>Equality</vt:lpstr>
      <vt:lpstr>Piazza Poll 1</vt:lpstr>
      <vt:lpstr>Piazza Poll 1</vt:lpstr>
      <vt:lpstr>Interacting with FOL KBs</vt:lpstr>
      <vt:lpstr>Knowledge Base for Wumpus World</vt:lpstr>
      <vt:lpstr>Deducing Hidden Properties</vt:lpstr>
      <vt:lpstr>Keeping Track of Change</vt:lpstr>
      <vt:lpstr>Describing Actions</vt:lpstr>
      <vt:lpstr>Describing Actions</vt:lpstr>
      <vt:lpstr>Making Plans</vt:lpstr>
      <vt:lpstr>Outline</vt:lpstr>
      <vt:lpstr>Inference in First-Order Logic</vt:lpstr>
      <vt:lpstr>Universal Instantiation</vt:lpstr>
      <vt:lpstr>Existential Instantiation</vt:lpstr>
      <vt:lpstr>Reduction to Propositional Inference</vt:lpstr>
      <vt:lpstr>Reduction to Propositional Inference</vt:lpstr>
      <vt:lpstr>Problems with Propositionalization</vt:lpstr>
      <vt:lpstr>Unification</vt:lpstr>
      <vt:lpstr>Generalized Modus Ponens (GMP)</vt:lpstr>
      <vt:lpstr>Soundness of GMP</vt:lpstr>
      <vt:lpstr>Example Knowledge Base</vt:lpstr>
      <vt:lpstr>Example Knowledge Base</vt:lpstr>
      <vt:lpstr>FOL Forward Chaining</vt:lpstr>
      <vt:lpstr>FOL Forward Chaining</vt:lpstr>
      <vt:lpstr>Properties of FOL Forward Chaining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dc:creator>Pat Virtue</dc:creator>
  <cp:lastModifiedBy>Pat Virtue</cp:lastModifiedBy>
  <cp:revision>869</cp:revision>
  <cp:lastPrinted>2018-11-27T13:42:27Z</cp:lastPrinted>
  <dcterms:created xsi:type="dcterms:W3CDTF">2018-10-11T11:39:27Z</dcterms:created>
  <dcterms:modified xsi:type="dcterms:W3CDTF">2019-02-26T02:00:20Z</dcterms:modified>
</cp:coreProperties>
</file>