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924" r:id="rId2"/>
    <p:sldId id="776" r:id="rId3"/>
    <p:sldId id="663" r:id="rId4"/>
    <p:sldId id="922" r:id="rId5"/>
    <p:sldId id="903" r:id="rId6"/>
    <p:sldId id="959" r:id="rId7"/>
    <p:sldId id="928" r:id="rId8"/>
    <p:sldId id="929" r:id="rId9"/>
    <p:sldId id="931" r:id="rId10"/>
    <p:sldId id="952" r:id="rId11"/>
    <p:sldId id="947" r:id="rId12"/>
    <p:sldId id="946" r:id="rId13"/>
    <p:sldId id="953" r:id="rId14"/>
    <p:sldId id="954" r:id="rId15"/>
    <p:sldId id="307" r:id="rId16"/>
    <p:sldId id="960" r:id="rId17"/>
    <p:sldId id="932" r:id="rId18"/>
    <p:sldId id="933" r:id="rId19"/>
    <p:sldId id="961" r:id="rId20"/>
    <p:sldId id="949" r:id="rId21"/>
    <p:sldId id="340" r:id="rId22"/>
    <p:sldId id="324" r:id="rId23"/>
    <p:sldId id="934" r:id="rId24"/>
    <p:sldId id="937" r:id="rId25"/>
    <p:sldId id="957" r:id="rId26"/>
    <p:sldId id="962" r:id="rId27"/>
    <p:sldId id="935" r:id="rId28"/>
    <p:sldId id="921" r:id="rId29"/>
    <p:sldId id="938" r:id="rId30"/>
    <p:sldId id="939" r:id="rId31"/>
    <p:sldId id="942" r:id="rId32"/>
    <p:sldId id="943" r:id="rId33"/>
    <p:sldId id="920" r:id="rId34"/>
    <p:sldId id="941" r:id="rId35"/>
    <p:sldId id="944" r:id="rId36"/>
    <p:sldId id="259" r:id="rId37"/>
    <p:sldId id="286" r:id="rId38"/>
    <p:sldId id="293" r:id="rId39"/>
    <p:sldId id="332" r:id="rId40"/>
    <p:sldId id="945" r:id="rId41"/>
    <p:sldId id="333" r:id="rId42"/>
    <p:sldId id="277" r:id="rId43"/>
    <p:sldId id="317" r:id="rId44"/>
    <p:sldId id="301" r:id="rId45"/>
    <p:sldId id="345" r:id="rId46"/>
  </p:sldIdLst>
  <p:sldSz cx="12192000" cy="6858000"/>
  <p:notesSz cx="7010400" cy="92964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ambria Math" panose="02040503050406030204" pitchFamily="18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4A"/>
    <a:srgbClr val="00863D"/>
    <a:srgbClr val="0000FF"/>
    <a:srgbClr val="104F9C"/>
    <a:srgbClr val="EA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64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2T09:02:28.57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8051 9460 1310 0,'0'0'28'0,"0"0"7"0,0 0 1 0,0 0 1 0,0 0-29 0,0 0-8 0,2-2 0 0,2-4 0 16,-4 6 16-16,0 0 3 0,0 0 0 0,0 0 0 15,0 0-11-15,0 0-8 0,0 0 12 0,0 8-12 16,0 1 27-16,0-4-2 0,-4 9 0 0,4-3 0 0,-2-3 15 0,2 0 4 16,-4 6 0-16,1-6 0 0,-4 9-4 15,4-3 0-15,-1 1 0 0,4 2 0 16,-3-1-13-16,-1 1-3 0,2 5-1 0,2 0 0 0,-4 2-4 0,1-2-1 16,-1 2 0-16,1 2 0 0,3-5-3 0,-3 4-1 15,0-3 0-15,-1 2 0 0,1-2-5 0,-1 3-1 16,4-3 0-16,0 0 0 0,-2-6-8 0,2 0 8 15,0-2-8-15,2-2 8 0,-2-5-8 0,0-7 0 16,0 6 0-16,0-6 0 16,0 0-40-16,0 0-9 0,0 0-3 0,0 0-519 15,0 0-104-15</inkml:trace>
  <inkml:trace contextRef="#ctx0" brushRef="#br0" timeOffset="749.776">7897 9373 746 0,'0'0'20'0,"0"0"7"0,0 0-27 0,0 0 0 0,7-5 0 0,0 5 0 15,0-4 88-15,0-1 12 0,2 2 2 0,-2-2 1 16,3 5-39-16,-1-2-8 0,2-5-2 0,-1 7 0 16,-1-2-26-16,5-3-6 0,-1 5-1 0,0-6 0 15,1 4-6-15,2 2-2 0,-3 0 0 0,4 0 0 16,0 0-13-16,-1 0 8 0,4 0-8 0,0 0 0 16,-4 0 9-16,1 2-9 0,-4-2 8 0,4 6-8 15,-3-6 9-15,-1 5-9 0,0-3 10 0,0 5-10 16,-3-5 9-16,0 6-9 0,0 1 8 0,-1-4-8 15,-5 9 12-15,3-4-4 0,-4 4 0 0,4-3 0 16,-4 3-8-16,1 0 0 0,-4-4 0 0,3 4 0 16,0 0 0-16,0-3 0 0,-3 3 0 0,0-7 0 15,0 5 0-15,0 1 0 0,0-4 0 0,-3 5 0 16,0-7 8-16,0 1-8 0,-1 6 0 0,-3-6 8 0,1 1-8 0,-5-1 0 16,5 0 0-16,-3 0 8 0,-2 0 5 0,-2 1 1 15,-4-1 0-15,-3 0 0 0,1 0-14 0,2 6 0 16,-3-6 0-16,-3 1 0 15,0-1-35-15,-1 6-3 0,1-7-1 0,3-1 0 16,-2-4 2-16,1 7 0 0,1-9 0 0,4 5 0 16,-1-2-12-16,0 3-3 0,4-12 0 0,0 6 0 0</inkml:trace>
  <inkml:trace contextRef="#ctx0" brushRef="#br0" timeOffset="1532.736">8846 9340 759 0,'0'0'16'0,"0"0"4"0,0 0 1 0,0 0 1 0,0 0-22 0,0 0 0 0,0 0 0 0,0 0 0 16,0 0 47-16,0 0 5 0,0 0 0 0,0 0 1 15,0 0-19-15,0 0-4 0,0 0-1 0,0 0 0 16,-3 2 13-16,-4 7 2 0,1-1 1 0,-5-3 0 15,-2-1 7-15,3 1 0 0,3 3 1 0,-6 1 0 16,4 4-13-16,-1-5-4 0,-1 3 0 0,2 3 0 16,-2 0-12-16,2-4-4 0,-4 4 0 0,-1 8 0 15,4-5-4-15,-3-1 0 0,0 0-1 0,0 7 0 16,-1-8 5-16,1 2 0 0,-3 5 1 0,2-1 0 0,0-1-5 0,1 1 0 16,4-4-1-16,-4 0 0 0,2 4-6 0,2-4-1 15,1 0 0-15,2 2 0 0,3-3-8 0,-1-5 0 16,4 5 0-16,0 4 8 0,4-10-8 0,-1 4 10 15,1 3-10-15,2-4 10 0,5-2-10 0,-5 3 0 16,7 3 0-16,-3-9 8 0,7 5-8 0,-4-2 0 16,4 3 0-16,-1-6 0 0,1 6-21 0,2-6 0 15,1 8 0-15,0-7 0 16,3 4-39-16,-3-2-7 0,1 2-1 0,1-4-416 16,-2 8-82-16</inkml:trace>
  <inkml:trace contextRef="#ctx0" brushRef="#br0" timeOffset="3288.346">8995 9559 1105 0,'0'0'24'0,"0"0"4"0,-3-5 2 16,3 5 2-16,-7 0-32 0,7 0 0 0,0 0 0 0,0 0 0 0,-3-3 42 0,3 3 2 15,0 0 0-15,0 0 0 0,0 0 9 0,0 0 3 16,-4-6 0-16,4 6 0 0,0 0-13 0,0 0-3 16,4-8 0-16,-1 0 0 0,-3 8 10 0,0 0 2 15,0 0 0-15,0 0 0 0,0 0-28 0,0 0-4 16,0 0-2-16,0 0 0 0,4 13-10 0,-1-1-8 16,0 2 12-16,1-7-12 0,-4 10 15 0,0 0-4 15,3-4-1-15,-3 3 0 0,0 1 0 0,0-1 0 16,0-3 0-16,4 4 0 0,-2-3 5 0,2-3 1 15,-4-3 0-15,3 5 0 0,1-4-1 0,-1-1 0 16,-3 1 0-16,3-4 0 0,-3-5 1 0,3 8 1 0,1-2 0 0,-4-6 0 16,0 0-9-16,6 2-8 0,-6-2 12 0,7 0-12 15,3 0 17-15,-3-2-3 0,0-4-1 0,2-2 0 16,1 8-2-16,0-8-1 0,0-1 0 0,0-5 0 16,4 1-2-16,-5 2-8 0,4-2 12 0,0-4-4 15,4 1-8-15,-4 2 12 0,1-3-12 0,-4-5 12 16,3 12-12-16,0-7 0 0,0-2 0 0,-2 9 0 15,-2-7 0-15,1 3 0 0,1 6 0 0,-5-1 0 16,1-4 0-16,-1 5 0 0,1 0-9 0,-4-1 9 16,3 4-12-16,-2 2 0 0,-1-2 1 0,1-4 0 31,0 7-18-31,-4 2-4 0,0 0-1 0,0-6 0 0,0-2-35 0,0 8-7 0,0 0-2 16,0 0-778-16</inkml:trace>
  <inkml:trace contextRef="#ctx0" brushRef="#br0" timeOffset="3872.499">8972 9802 914 0,'0'0'20'0,"0"0"4"0,0 0 0 0,0 0 3 0,0 0-27 0,0 0 0 15,0 0 0-15,0 0 0 0,0 0 48 0,4-2 4 16,-2-4 0-16,-2 6 1 0,0 0 9 0,0 0 2 16,0 0 0-16,0 0 0 0,0 0-23 0,0 0-4 15,0 0-1-15,4 8 0 0,-1 6-4 0,-3-6 0 16,0 1-1-16,0 7 0 0,-3 0-4 0,3-2-1 16,-4 3 0-16,4-4 0 0,-2-2-2 0,2 3 0 15,-4-6 0-15,1 9 0 0,-1-10-11 0,1 2-2 16,3 4-1-16,-3-4 0 0,0-1-10 0,3 1 12 15,-4-2-12-15,4-1 12 0,-3 2-12 0,3 0 0 16,0-8 0-16,0 0-11 16,0 0-42-16,3 9-9 0,-3-9-2 0,0 0-672 0</inkml:trace>
  <inkml:trace contextRef="#ctx0" brushRef="#br0" timeOffset="4317.372">9519 9359 1134 0,'0'0'24'0,"0"0"6"16,0 0 1-16,0 0 1 0,0 0-32 0,0-8 0 0,0 8 0 0,0 0 0 0,0 0 52 0,0 0 3 16,0 0 1-16,0 0 0 0,0 0-16 0,0 0-4 15,0 0 0-15,0 0 0 0,0 0 5 0,6 8 1 16,-2 1 0-16,-4-1 0 0,0 6 4 0,0 2 1 16,0-3 0-16,0 4 0 0,-4-1-5 0,2 6-1 15,-2 0 0-15,1-3 0 0,3 3-10 0,-4 2-3 16,1-2 0-16,3 4 0 0,-3-5-8 0,3 4-3 15,-3-3 0-15,3-6 0 0,-4 6-7 0,4-3-2 16,0 0 0-16,0-2 0 0,0-1-8 0,4 0 8 16,-4 1-8-16,0-1 8 0,0 4-8 0,0-10 0 0,3 4 9 0,0 3-9 15,-3-1 0-15,0-3 0 0,3 1 0 0,1 3 0 16,-4-1-14-16,3 0-7 0,1 1-2 0,-4-1 0 31,2-2-41-31,-2-6-8 0,4 6-1 0,0-6-1 16,-1 1-110-16,3-7-23 0,-6-2-4 0</inkml:trace>
  <inkml:trace contextRef="#ctx0" brushRef="#br0" timeOffset="4714.786">10202 9469 1234 0,'0'0'27'0,"0"0"5"0,0 0 2 0,0 0 2 0,0 0-36 0,0 0 0 16,0 0 0-16,0 0 0 0,0 0 58 0,0 0 5 15,0 0 1-15,-3 8 0 0,-10 3-23 0,6 0-4 16,4-3-1-16,-4 5 0 0,-3 4 0 0,1-3 0 15,-5-4 0-15,4 12 0 0,-3-5 4 0,3 5 0 16,-10-6 0-16,4 6 0 0,-1-3 1 0,-3 3 1 16,3 0 0-16,-6 2 0 0,0-1-29 0,-4 1-5 15,1-2-8-15,3-5 11 0,0 7-11 0,-1-7 10 16,1 5-10-16,3-9 10 0,0-2-10 0,0 3 8 0,7-1-8 0,0-1 8 16,0-7-8-16,2-3 0 0,1 7 9 0,4-4-9 31,-1-2-20-31,0 2-8 0,1-10-1 0,3 2-1 15,-1-2-65-15,4-4-13 0,0 2-2 0,0-1-1 0</inkml:trace>
  <inkml:trace contextRef="#ctx0" brushRef="#br0" timeOffset="4972.043">9868 9589 1549 0,'0'-6'44'0,"-4"1"9"16,4 5-42-16,0 0-11 0,0 0 0 0,-3 5 0 15,-1 4 34-15,4-4 5 0,0 3 1 0,4 1 0 16,-1-1 5-16,1 3 2 0,-4 2 0 0,2 4 0 0,2-3 8 0,3 2 1 16,-1 1 1-16,1-1 0 0,-1 3-13 0,5 0-4 15,-2-5 0-15,-2 2 0 0,3 1-15 0,0-1-3 16,0 3-1-16,3-2 0 0,-3-6-21 0,0 2 9 16,3 4-9-16,-3-3 0 0,3-7 12 0,-2 7-12 15,2-2 12-15,0-4-12 0,7-1 0 0,-3-1 0 16,-8-3 0-16,8 2-12 15,7-2-32-15,-9-3-7 0,-1 0-1 0,-4-3-581 16,-3 3-117-16</inkml:trace>
  <inkml:trace contextRef="#ctx0" brushRef="#br0" timeOffset="5465.634">10070 9203 1335 0,'-11'-8'29'0,"5"5"7"0,-1-2 0 0,-2 5 2 0,2 0-30 0,3 0-8 0,-5-3 0 0,5-3 0 16,4 6 23-16,0 0 3 0,0 0 1 0,0 0 0 15,0 0 14-15,0 0 3 0,0 0 1 0,0 0 0 16,0 0 9-16,0 0 2 0,0 0 0 0,4 9 0 0,3-1-2 16,-1 0 0-16,1 0 0 0,2 0 0 0,4 6-11 0,4-6-3 15,0 1 0-15,3 7 0 0,10-2-19 0,-4 2-4 16,-2 1-1-16,-2 5 0 0,8-6-8 0,-3 6-8 16,-4 0 9-16,4-3-9 0,3 8 8 15,-4-3-8-15,-6 2 0 0,-1-2 0 0,-2 6 0 0,0-5 0 16,-1 5 0-16,-3-6 0 0,-5 4 0 0,1-3 0 15,8-1 0-15,-4 1 0 0,-10 2 8 0,4-2-8 16,3-1 0-16,0 1 0 0,0 3 8 0,-4-4-8 16,-2-2 0-16,-1-3 0 0,10 8 8 0,-9-8-8 15,-4 3 0-15,0-5 0 0,7-1 8 0,-7-2-8 16,-4 3 0-16,-3-1 9 0,1-2-9 0,-1 2 0 0,0-2 0 0,-6-3 8 16,-6 3-8-16,5-1 0 0,1-2 0 0,0-3 0 31,-10 6-29-31,-1-6-2 0,4 6 0 0,1-6 0 15,-5-5-55-15,2 5-11 0,-9-3-3 0,8-5-750 0</inkml:trace>
  <inkml:trace contextRef="#ctx0" brushRef="#br0" timeOffset="6038.145">11048 9706 1254 0,'0'0'36'0,"0"0"7"0,0 0-35 0,0 0-8 0,0 0 0 0,0 0 0 15,0 0 44-15,0 0 8 0,-4-5 0 0,4 5 1 16,11-3-1-16,-5-2 0 0,-6 5 0 0,3-2 0 16,7-5-5-16,-3 2-2 0,3 3 0 0,-3-4 0 15,2-2 5-15,2 5 1 0,5-5 0 0,-2 2 0 16,-5-2-8-16,8 3-2 0,9 2 0 0,-2 3 0 15,-4-6-25-15,-1 6-6 0,5 0-1 0,-2 0 0 16,6-2-9-16,-2 2 0 0,-6 0 0 0,3 0 0 16,0 2 0-16,-3-2 0 0,0 0 0 0,-4 6 0 15,5-6-20-15,-1 0-2 0,-4-6-1 0,1 6 0 16,-1 0-33-16,-2 0-8 0,2 0 0 16,-2 0-498-16,-1 0-99 0</inkml:trace>
  <inkml:trace contextRef="#ctx0" brushRef="#br0" timeOffset="6322.151">10988 9887 1306 0,'0'0'28'0,"0"0"7"0,0 0 1 0,0 0 1 0,13 0-29 0,-3 0-8 0,1-5 0 0,2 2 0 15,3-2 19-15,1 2 2 0,0-3 1 0,-1 6 0 16,1-8-12-16,6 8-2 0,3-8-8 0,-3 8 12 16,-6-3-12-16,6-2 0 0,8 5-9 0,1-6 9 15,-1 4-20-15,-5-4 1 0,4 6 1 0,-1-3-384 16,1-2-77-16</inkml:trace>
  <inkml:trace contextRef="#ctx0" brushRef="#br0" timeOffset="7778.986">13107 9241 1148 0,'0'0'25'0,"0"0"6"0,-3 0 1 0,-4 6 0 0,-3-6-32 0,3 0 0 15,1 3 0-15,-1-3 0 0,1 0 48 16,-4 5 3-16,3-5 1 0,0 3 0 0,0 5-22 0,-2-2-4 15,2-4-1-15,-3 4 0 0,1 2 10 0,-2 0 1 16,-2 0 1-16,3 6 0 0,-3-3-6 0,0 2-2 16,-4 4 0-16,4 0 0 0,-3 4 12 0,-1-4 3 15,3 5 0-15,1 2 0 0,0-2-12 0,3 0-3 16,-3-3 0-16,-1 3 0 0,8 3-12 0,-4 2-2 16,3-8-1-16,0 8 0 0,7-1-6 0,-6-4-8 15,3-3 11-15,3-3-11 0,0 5 13 0,3-4-4 16,3 5-1-16,-2-6 0 0,-4-2 0 0,3-3 0 0,4 3 0 15,3 2 0-15,-4-2-8 0,4-6 8 0,4 6-8 0,-1-3 8 16,3-3-8-16,-3 5 0 0,8-4 0 0,-5-1 0 31,4 1-24-31,-3-1-6 0,2-3-2 0,-2 3 0 16,3-5-45-16,-3-3-10 0,3 0-1 0,-1 0-438 0,-2 0-87 0</inkml:trace>
  <inkml:trace contextRef="#ctx0" brushRef="#br0" timeOffset="8145.224">13488 9428 1303 0,'0'0'28'0,"0"0"7"0,0 0 1 0,0 0 0 0,-3-6-28 0,3 6-8 16,0 0 0-16,0 0 0 0,0 0 64 0,-3 6 12 15,-4-3 3-15,0 2 0 0,4 3-15 0,-7 0-2 16,4 0-1-16,-7 1 0 0,2 4 0 0,2 4 0 16,-5-1 0-16,4 1 0 0,-7 5-33 0,1-6-6 15,2 6-2-15,-2 2 0 0,-1-2 0 0,1 3 0 16,0-4 0-16,-1 1 0 0,1-2 2 0,3 1 0 15,-2 5 0-15,2-7 0 0,0-3-22 0,4 0-13 0,-4 1 1 16,2-3 1-16,1-4 11 0,0-1 0 0,4 4 0 0,-1-4 0 16,1-1-9-16,-1-3-7 0,3-2 0 0,4-3-1 31,0 0-108-31,0 0-22 0,0 0-4 0</inkml:trace>
  <inkml:trace contextRef="#ctx0" brushRef="#br0" timeOffset="8426.85">13100 9469 1695 0,'0'0'37'0,"0"0"8"0,0 0 2 0,0 0 1 16,0 0-39-16,0 0-9 0,0 0 0 0,7 5 0 15,3 3 0-15,-3 1 0 0,-1-4 0 0,1 3 0 0,3 3 0 0,-3-3 8 16,2 6 0-16,1 0 0 0,-3-4 14 0,3 4 2 15,0 3 1-15,0 0 0 0,-1-4 27 0,6 3 6 16,-6 1 1-16,4-3 0 0,-3-4-46 0,0 9-13 16,4-7 0-16,-1 1 8 0,0-4 0 0,-3 6 0 15,3-6 0-15,1-1 0 0,-5 6-8 0,4-6 0 16,-2 6 0-16,2-6 0 16,-3-5-53-16,3 5-12 0,-3-3-3 0,-4-2-777 15</inkml:trace>
  <inkml:trace contextRef="#ctx0" brushRef="#br0" timeOffset="8723.88">13621 9824 1425 0,'0'0'31'0,"0"0"6"0,0 0 2 0,0 0 2 0,6 11-33 0,1 3-8 0,0-8 0 0,0 4 0 15,2-1 0-15,-2-1 0 0,3 3 0 0,-3-3 8 16,0 3-8-16,-5-3 0 0,2 6 0 0,-1-1 0 16,-3-1 0-16,0-5 0 0,0 7 0 0,0 3 0 15,-3-3 0-15,-1-4 0 0,2 4 0 0,-2-1 0 16,-3-1 0-16,1-4 10 0,-1 0-10 0,0-2 10 0,1 1-10 0,-4 2 0 15,3-4 0-15,0-2-424 16,1 3-92-16</inkml:trace>
  <inkml:trace contextRef="#ctx0" brushRef="#br0" timeOffset="9260.957">13890 9422 1576 0,'0'0'35'0,"0"0"7"0,0 0 2 0,0 0 0 0,-3 0-36 0,3 0-8 0,0 0 0 0,0 0 0 16,0 0 28-16,0 0 4 0,6 6 1 0,-3 10 0 16,1-8-5-16,-1 9 0 0,1-9-1 0,-2 11 0 15,2-2 1-15,3-1 1 0,-5 0 0 0,2-2 0 16,3 2 12-16,-1-2 3 0,-3-3 0 0,5 5 0 15,-2-8-13-15,-3 6-3 0,1-6 0 0,2 1 0 0,1-4 0 0,0-2 0 16,-1 5 0-16,1-2 0 0,-1-6 4 0,5 0 1 16,-2 0 0-16,-2 0 0 0,3 0-1 0,-1-6-1 15,2 4 0-15,2-4 0 0,0-2-12 0,0-1-3 16,-2 1 0-16,2-6 0 0,0 6-16 0,0-8 10 16,0 5-10-16,-2-8 8 0,2 3-8 0,0-1 0 15,0 0 0-15,-3 1 0 0,4-6 0 0,-4 9-11 16,-4-4 1-16,4 9 0 0,-4-5-1 0,-2 4 0 15,6 1 0-15,-7 0 0 16,4 5-43-16,-4-3-9 0,3-1-1 0,-2 7-1 16,3 0-34-16,-7 0-6 0,0 0-2 0,3-3-497 0,0-3-99 0</inkml:trace>
  <inkml:trace contextRef="#ctx0" brushRef="#br0" timeOffset="9699.226">14022 9684 1624 0,'0'0'46'0,"0"0"10"0,0 0-45 0,0 0-11 15,0 0 0-15,0 0 0 0,0 0 53 0,0 0 9 16,0 0 2-16,4 9 0 0,2-1-36 0,-3 1-6 16,1-1-2-16,-1 6 0 0,1-7-12 0,-2 1-8 0,-2 6 8 0,0-2-8 15,4-5 0-15,-4 7 8 0,0 0-8 0,0-3 0 16,0 3 0-16,0-1 8 0,-4-2-8 0,4-3 0 16,0 6 0-16,-2 0 0 0,2-3 0 0,-4-3-8 31,4 0-36-31,0 0-6 0,4 3-2 0,-4-11-732 0</inkml:trace>
  <inkml:trace contextRef="#ctx0" brushRef="#br0" timeOffset="10528.82">14308 9064 1458 0,'0'0'32'0,"0"0"6"0,0 0 2 0,-4 0 1 0,-2 0-33 0,6 0-8 16,0 0 0-16,0 0 0 0,0 0 36 0,0 8 4 15,2 2 2-15,2-1 0 0,-4-1 12 0,7 3 2 16,3 3 1-16,-1 2 0 0,5 1-24 0,-1-4-5 15,1 4 0-15,2 5-1 0,1-3 10 0,2 3 3 16,-2-6 0-16,3 6 0 0,-4 0-32 0,1-3-8 16,0 8 0-16,-1-7 0 0,-3 1 0 0,1 4 0 15,-4 3 8-15,3-9-8 0,-3 8 0 0,0-8 8 0,-3 3-8 16,0 2 0-16,-5-2 0 0,5 0 0 0,-3-3 0 0,-1 3 0 16,-3 1 8-16,0-1-8 0,0-3 8 0,0 3-8 15,-3-7 8-15,-1 2-8 0,1-1 8 0,-3 4-8 16,2-4 0-16,-3 1 8 0,1 5-8 0,-1-3 0 15,-3-6 0-15,0 4 8 0,-3-1-8 0,3-2 0 16,0 3 0-16,-4-4 0 0,5-5 0 0,-4 0 0 31,0 6-27-31,2-6-9 0,-2-5-3 0,3 6 0 16,0-4-52-16,0-3-10 0,3-2-3 0,1 0 0 0</inkml:trace>
  <inkml:trace contextRef="#ctx0" brushRef="#br0" timeOffset="11178.858">15143 9255 1378 0,'0'0'30'0,"0"0"6"0,0 0 2 0,0 0 2 0,0 0-32 15,0 0-8-15,0 0 0 0,0 0 0 0,0 0 38 0,0 8 6 16,0 1 2-16,-3-1 0 0,3 6-5 0,0-4-1 16,-4-1 0-16,1 7 0 0,-1 4 0 0,2-1-1 15,-2 3 0-15,-3 2 0 0,1 3 1 0,-1 1 1 16,-2-1 0-16,-2 0 0 0,1 4-11 0,1-2-2 15,-2 2-1-15,2-7 0 0,-1 7-9 0,-4-7-2 16,4 6 0-16,1-6 0 0,-5 7-7 0,4-7-1 16,1-2-8-16,-2 3 12 0,1 0-3 0,3-3-1 15,-2-6 0-15,2 0 0 0,-3 3-8 0,7-7 0 16,-7 1 0-16,6-2 0 16,-2 3-30-16,3-6-8 0,-4 1-2 0,3-4-583 0,4-5-117 15</inkml:trace>
  <inkml:trace contextRef="#ctx0" brushRef="#br0" timeOffset="11515.646">15561 9499 1429 0,'-7'8'40'0,"7"-8"10"0,-6 8-40 0,2 0-10 16,-3 6 0-16,5 3 0 0,-2-1 32 0,-3 6 4 16,4-5 0-16,0 4 1 0,0 1 11 0,-1-3 3 15,-3 3 0-15,5 3 0 0,-6-4-18 0,5 1-3 16,0-5-1-16,0 7 0 0,-1 1-11 0,1-3-2 15,-1-6-1-15,4-2 0 0,0 3-7 0,-2-1-8 16,-2-3 11-16,4 4-11 0,4-3 10 0,-2-6-10 16,-2 3 8-16,4-6-8 0,-1 3 0 0,-3-8-14 15,0 0 2-15,4 6-541 16,-4-6-108-16</inkml:trace>
  <inkml:trace contextRef="#ctx0" brushRef="#br0" timeOffset="11931.398">15389 9327 1646 0,'-7'-14'47'0,"7"14"9"0,3-9-44 0,-3 9-12 0,0 0 0 0,10 0 0 16,0-8 0-16,7 8 12 0,0-2-12 0,-1-4 12 15,3 4-12-15,-2-4 0 0,3 0 0 0,0 4 0 16,-3 2 0-16,2 0 0 0,1 0 0 0,-3 2 8 16,0 4-8-16,3-6 0 0,-4 6 0 0,4-4 8 15,-4 6 3-15,1 0 0 0,-1 1 0 0,1-1 0 0,0 0-11 0,-4 5 10 16,0 1-10-16,-2-2 10 0,-5 1-10 0,4 3 8 16,-4 1-8-16,5-3 8 0,-5 2 0 0,1-2 0 15,-1-3 0-15,1 2 0 0,0 4 0 0,-7-9-8 16,0 5 12-16,0-1-4 0,3-2-8 0,-3 2 12 15,0-5-12-15,-3 2 12 0,0-4-4 0,-8 3 0 16,1 1 0-16,1-1 0 0,-8 1-8 0,1-2 12 16,-1-1-12-16,-7 2 12 0,5-5-4 0,-5 7-8 15,-2-7 12-15,2 6-4 0,2-4-8 0,-2-2 0 16,-2-3 0-16,2 6 8 0,1-6-16 0,3 2-4 16,-2-4-1-16,-2 2 0 15,7-6-43-15,4 3-8 0,0-2-1 0</inkml:trace>
  <inkml:trace contextRef="#ctx0" brushRef="#br0" timeOffset="12412.729">16317 9250 1377 0,'0'0'39'0,"0"0"9"0,0 0-39 0,0 0-9 16,0 0 0-16,0 0 0 0,0 0 10 0,0 0 0 15,0 0 0-15,0 0 0 0,0 0 10 0,-10 5 1 16,0 3 1-16,0-5 0 0,0 3 9 0,0 2 1 15,-3 0 1-15,3 0 0 0,-3 6 24 0,0-6 5 16,3 1 1-16,-4 6 0 0,1-1-25 0,0 3-5 16,0 5-1-16,-1-3 0 0,1-5 4 0,-3 10 0 15,2-2 0-15,0 0 0 0,1-3-12 0,0 3-3 16,0 2 0-16,4-2 0 0,-2 0 0 0,1-3 0 16,0 3 0-16,4 3 0 0,-4-3-5 0,3 0 0 15,4-5-1-15,-1 7 0 0,1-2-15 0,3 0 0 0,0-6 0 16,3 1 0-16,4 5 0 0,0-6 0 0,-1 0 0 0,4 1 0 15,4-1 16-15,-5-2-4 0,5 3 0 0,-1-9 0 16,3-1-12-16,1 7-12 0,3-6 3 0,-3-2 0 31,3-3-39-31,-1 5-7 0,1-8-1 0,0 6-1 16,0-6-1-16,3 3 0 0,4-3 0 0,-4 0-514 0,-3-3-104 0</inkml:trace>
  <inkml:trace contextRef="#ctx0" brushRef="#br0" timeOffset="13297.56">16850 9373 738 0,'0'0'20'0,"0"0"7"0,0 0-27 0,0 0 0 0,0 0 0 0,4 3 0 16,-4-3 89-16,0 0 13 0,0 0 2 0,-6 5 1 15,2 4-9-15,1 4-3 0,-7-5 0 0,3 3 0 16,-2-2-23-16,-2 10-5 0,-2-4-1 0,3 2 0 16,-6 5-5-16,3-3-2 0,-4 3 0 0,0 3 0 15,-3-3-9-15,3 2-1 0,1-2-1 0,-1 3 0 16,-2-4-14-16,2 1-2 0,-3-2-1 0,4 1 0 15,-1 2-9-15,-3-7-3 0,1 0 0 0,-2 6 0 16,5-5-9-16,-1-1-8 0,0-8 9 0,1 6-9 16,-1 3 0-16,4-4 0 0,0-2 0 0,0-3 0 15,0-2-9-15,2 2-8 0,5-3-2 0,-1-1 0 16,0 4-39-16,7-8-8 0,0 0-2 0,0 0-525 16,0 0-106-16</inkml:trace>
  <inkml:trace contextRef="#ctx0" brushRef="#br0" timeOffset="13631.758">16416 9482 1875 0,'0'0'41'0,"0"0"9"0,0 0 2 0,0 0 0 0,0 0-41 0,0 0-11 16,0 0 0-16,0 0 0 0,11 0 36 0,-2 9 4 15,4-4 2-15,-3 3 0 0,1 1-10 0,2-2-3 16,-4 10 0-16,4-3 0 0,-2-4-4 0,2 4-1 0,-3 8 0 0,0-5 0 16,0-7-10-16,-3 4-2 0,3 8-1 0,-3-11 0 15,2 2-11-15,-2 4 8 0,3-3-8 0,-1-3 8 16,-2 2-8-16,3 1 0 0,-3-3 0 0,3-2 0 16,0 4 0-16,0-5 8 0,-1 6-8 0,2-3 0 15,2-6 0-15,0 4 0 0,0-1 0 0,0 0 0 31,1-2-32-31,-1-4-1 0,1 4-1 0,-1-4 0 16,-4 4-30-16,2-3-7 0,-5 2-1 0,1-5 0 16,-4 3-30-16,4-6-6 0,0 3-2 0,-1-5-620 0</inkml:trace>
  <inkml:trace contextRef="#ctx0" brushRef="#br0" timeOffset="14700.394">16794 9132 1090 0,'0'0'24'0,"0"0"4"0,0 0 2 0,0 0 2 15,0 0-32-15,0 0 0 0,0 0 0 0,0 0 0 16,0 0 75-16,0 0 9 0,0 0 1 0,0 0 1 15,0 0-24-15,4-5-5 0,2 2-1 0,1 3 0 0,-7 0-3 0,0 0-1 16,10 0 0-16,0 3 0 0,-7 2-30 0,7 3-6 16,0 1-2-16,3-1 0 0,1 5 6 0,2 1 2 15,0 2 0-15,1 3 0 0,3 1 6 0,0-1 2 16,3 3 0-16,-3 2 0 0,0-1-10 0,3 6-3 16,-3-4 0-16,0 5 0 0,-3 0 0 0,2-2 0 15,-2-6 0-15,3 2 0 0,-3 3-3 0,-1-1-1 16,1-11 0-16,-4 11 0 0,0-5 5 0,0 1 1 15,-6-3 0-15,3 3 0 0,0 0-3 0,-7-3 0 16,1 3 0-16,-4 0 0 0,3 2-7 0,-3-2-1 16,-3 3-8-16,-1-3 12 0,1-6-12 0,0 6 9 0,-4-6-9 15,-3 6 8-15,3-5-8 0,1-6 0 0,-4 8 9 0,0-8-9 16,-3 3 0-16,3-6 0 0,-4 0 0 0,1 0 0 16,4 1-17-16,-5-1-2 0,1-3 0 0,3-2 0 31,-3 3-54-31,3-4-11 0,-1-2-3 0,2 0-847 0</inkml:trace>
  <inkml:trace contextRef="#ctx0" brushRef="#br0" timeOffset="48420.172">12019 9241 1771 0,'0'0'39'0,"-3"0"8"0,3-8 1 0,-3 3 2 0,0 2-40 0,3-3-10 0,0 6 0 0,0 0 0 15,3-2 0-15,-3 2 8 0,0 0-8 0,0 0 8 16,0 0 0-16,0 0 0 0,0 0 0 0,0 0 0 0,6 2 9 0,1 4 2 16,-7 8 0-16,3-3 0 0,0-3 10 0,-3 8 3 15,0 6 0-15,0 3 0 0,0-4-1 0,-3 5 0 16,0 3 0-16,0 5 0 0,-1 0 5 0,1 0 0 16,-3-4 1-16,-1 2 0 0,3 7-8 0,-2-9-1 15,3 3-1-15,-7 2 0 0,7-1-17 0,-5-2-10 16,2 4 12-16,-1-9-12 0,4 3 9 0,-3-5-9 15,2 2 0-15,1-8 9 0,-1 0-9 0,4-2 0 16,0-6 0-16,0-6 8 0,0 3-8 0,0-8 0 16,0 0 9-16,0 0-9 0,0 0 0 0,7 0-18 15,-3-8 3-15,2-6 1 16,-3 7-62-16,4-5-12 0,-1-1-2 0,-2-9-859 0</inkml:trace>
  <inkml:trace contextRef="#ctx0" brushRef="#br0" timeOffset="48918.792">11840 9149 1400 0,'0'0'31'0,"0"0"6"0,0 0 2 0,0 0 0 16,0 0-31-16,7-3-8 0,3-3 0 0,0 6 0 0,0 0 48 0,0-3 8 15,3 6 1-15,0-6 1 0,4 3 1 0,0-5 0 16,-4 5 0-16,7 0 0 0,-1 0-16 0,5-5-3 16,-1 2-1-16,0 3 0 0,0-6-7 0,4 6-2 15,-1-3 0-15,1-2 0 0,-4 5-17 0,7 5-3 16,-4-5-1-16,-2 3 0 0,-1-3-9 0,0 6 8 15,0 2-8-15,-3 0 8 0,0 1-8 0,0 4 0 16,-4-5 0-16,-2 6 0 0,-1-3 0 0,-3 3 0 16,-3-4 0-16,-1 10 8 0,1-4-8 0,-7-5 10 15,0 3-10-15,0 2 10 0,-3-2 9 0,-4-3 1 16,4 3 1-16,-7 2 0 0,0-8 7 0,0 6 0 0,0-6 1 16,-3 6 0-16,0-6-10 0,-4 3-3 0,0-3 0 0,4 1 0 15,-3 1-7-15,-5 1-1 0,1-3-8 0,1 6 12 16,2-6-12-16,-3 6 0 0,-2-3 8 0,1-3-8 15,-2 6 0-15,3-6 0 0,-3 6 0 0,3-4 0 16,0-1 0-16,-3-4 0 0,6-2 0 0,-3 2 0 16,4 1 9-16,-4-6-9 0,7 3 8 0,-4-3-8 15,1-3 0-15,-1 3-9 0,4-6 0 0,-1 1 0 32,1 2-43-32,0 3-9 0,3-5-2 0,3 3-940 0</inkml:trace>
  <inkml:trace contextRef="#ctx0" brushRef="#br1" timeOffset="53238.682">7927 10960 787 0,'0'0'22'0,"0"0"6"0,0 0-28 0,0 0 0 0,7-6 0 0,-3 4 0 16,-1-4 71-16,-3 6 9 0,0 0 1 0,3-5 1 16,-3 5 14-16,0 0 2 0,0 0 1 0,3-2 0 15,-3 2-28-15,0 0-6 0,0 0-1 0,11 2 0 16,-11-2-22-16,2 5-5 0,5 1-1 0,0 2 0 15,-4 0-7-15,1 0-1 0,-1 3-1 0,3 3 0 16,-2-1-4-16,-4 4-1 0,3 0 0 0,4-1 0 16,-4 6-8-16,0 0-2 0,1 2 0 0,-1 1 0 15,1 0-4-15,-2 5-8 0,2-6 11 0,-1 7-11 16,-3-2 13-16,4-3-4 0,-4-2-1 0,0 3 0 16,3-8-8-16,-3 3 8 0,0-5-8 0,0-3 8 15,0 1-8-15,0-1 0 0,3-2 0 0,-3-4 0 16,0 0 0-16,4 3 0 0,-4-9 0 0,0-2 0 15,0 0-12-15,0 0-7 0,0 0-1 0,0 0-1 16,0 0-56-16,0 0-11 0,0 0-3 0,0 0 0 0</inkml:trace>
  <inkml:trace contextRef="#ctx0" brushRef="#br1" timeOffset="53811.451">7782 10815 896 0,'0'0'20'0,"0"0"4"0,-7 0 0 0,7 0 1 0,0 0-25 0,-6-3 0 0,2-2 0 0,1-3 0 16,3 2 26-16,0 6 0 0,0-3 0 0,0-2 0 15,0-3 30-15,3 8 7 0,1-9 1 0,-2 7 0 16,2-3 25-16,-1-4 6 0,7 6 1 0,-3-2 0 16,3-3-47-16,0 2-9 0,3-2-1 0,4-1-1 15,-4 2 0-15,7-1 0 0,-3 2 0 0,-1 3 0 16,4-5-19-16,0 3-4 0,0 1-1 0,-1-1 0 15,5 3-14-15,-1 2 9 0,0-6-9 0,-3 6 8 16,3 0-8-16,1 0 0 0,2 6 0 0,-6-4 0 0,-3 3 0 0,2-1 0 16,1 1 0-16,-3-2 8 0,-1 5-8 15,1 3 0-15,-7-3 0 0,4 1 0 0,-5-2 0 0,1 2 0 16,-3-1 0-16,-4 9 0 0,4-4 0 0,-4-2 0 16,1 3 0-16,-4-6 0 0,0 8 0 0,0-2 0 15,-4 2 0-15,-3-2 8 0,4-3-8 0,0 2 0 16,-4-4 0-16,3 4 0 0,-5-4 0 0,-1 1 0 15,3-3 0-15,-2 0 8 0,-2 1-8 0,-2 1 8 16,0-1-8-16,0 1 8 0,3-2-8 0,-7 7 0 16,1-6 0-16,-1 0 8 0,1-2-8 0,-1 2 0 15,4 1 0-15,-4-1 0 0,4 0 0 0,-1-2 0 0,-2-4 0 16,2 6-11-16,1 1-9 0,3-4-1 0,1-2-1 0,-2-3 0 31,2 5-22-31,2-5-5 0,1 0-1 0,6 0-470 0,-7 0-93 0</inkml:trace>
  <inkml:trace contextRef="#ctx0" brushRef="#br1" timeOffset="54395.583">8767 10643 1130 0,'0'0'24'0,"0"0"6"0,0 0 1 0,0 0 1 0,0 0-32 0,0 0 0 16,0 0 0-16,0 0 0 0,6-9 68 0,-6 9 8 16,0 0 0-16,0 0 1 0,0 0-25 0,0 0-6 15,0 0-1-15,0 0 0 0,0 0-9 0,0 0-1 0,0 0-1 0,0 0 0 16,0 0-6-16,0 3-2 0,-3 3 0 0,-4 2 0 16,4 0-7-16,-3 0-2 0,-2 1 0 0,2-1 0 15,-4 6-1-15,0-1 0 0,-3-2 0 0,3 6 0 16,-4 2 5-16,1-3 1 0,-3 0 0 0,3 6 0 15,-4-3 1-15,4 3 0 0,2 3 0 0,-5 5 0 16,2-6-6-16,1-2-1 0,4 4 0 0,-2-5 0 16,-2 4-2-16,7 2-1 0,-5-3 0 0,5-4 0 15,-1 7-5-15,4-7-8 0,0 7 11 0,-4-3-11 16,7 1 8-16,0-3-8 0,4 0 0 0,-4-3 0 16,3-3 0-16,0 7 0 0,4-8 8 0,0-1-8 15,-1 3 0-15,1-3 0 0,3-4 8 0,-1 4-8 16,2-1 0-16,-2-1 0 0,4-4 0 0,1 0 0 15,2 5 0-15,1-4 0 0,0-1 0 0,-1-2-9 16,8 2-11-16,-4-5-3 0,-1 5 0 0,-2-2 0 16,3 1-33-16,0-7-6 0,-1 9-2 0,-2-9 0 15,3 0-25-15,-3-3-6 0,3-3-1 0</inkml:trace>
  <inkml:trace contextRef="#ctx0" brushRef="#br1" timeOffset="54929.057">9310 10829 862 0,'0'0'24'0,"0"0"6"0,0 0-30 0,0 0 0 0,0 0 0 0,0 0 0 16,0 0 79-16,0 0 9 0,0 0 3 0,0 0 0 15,-6 2-41-15,-1 4-8 0,0-3-2 0,7-3 0 0,-6 10-6 0,-1 2-2 16,-3-4 0-16,1 0 0 0,2 0 17 0,0 6 3 16,-3-1 1-16,0-1 0 0,0 4 5 0,0 3 1 15,-3-3 0-15,0 1 0 0,-7 7-11 0,7-7-3 16,-4 5 0-16,1 3 0 0,-5-3-14 0,1 2-3 15,1 3-1-15,-1 1 0 0,-4-1-15 0,5 0-4 16,-5-5 0-16,2 3 0 0,5-3-8 0,-3-5 12 16,0 5-12-16,3-7 12 0,0-6-12 0,1 5 0 15,3-4 9-15,-1-4-9 0,-2 2 8 0,6 0-8 16,-3 1 8-16,3-9-8 16,0 5-34-16,6-5-11 0,4 0-3 0,0 0-562 0,0 0-113 0</inkml:trace>
  <inkml:trace contextRef="#ctx0" brushRef="#br1" timeOffset="55281.102">8886 10900 1497 0,'0'0'32'0,"0"0"8"0,0 0 0 0,0 0 4 0,0 0-36 0,0 0-8 0,0 0 0 0,0 0 0 16,0 0 25-16,7 0 3 0,-7 0 1 0,9 0 0 16,2 0 4-16,-2 8 1 0,1-8 0 0,1 8 0 15,-2-2 8-15,1 2 2 0,-3-6 0 0,2 12 0 16,-2-6 1-16,3 6 1 0,-3-2 0 0,3 1 0 0,0 3-11 0,0-2-3 16,-1-3 0-16,2 8 0 0,-5-8-12 0,5 6-2 15,-2-1-1-15,1 6 0 0,0-6-17 0,0 3 10 16,-3-2-10-16,3-1 8 0,-1 1-8 0,-2-1 0 15,3-2 9-15,0-6-9 0,-4 8 0 0,5-7 8 16,-1-1-8-16,-3 6 0 0,-1-7 0 0,1 2 0 16,2-4 0-16,-5-2-8 0,-4-3-13 0,10 9-3 15,-3-9 0-15,-1 5 0 16,-6-5-43-16,7 3-9 0,-7-3-1 0,7 5-803 16</inkml:trace>
  <inkml:trace contextRef="#ctx0" brushRef="#br1" timeOffset="55642.006">9516 11344 1328 0,'0'0'29'0,"0"0"7"0,0 0 0 0,0 0 1 0,7 7-29 0,-7-7-8 0,6 6 0 0,-2-4 0 15,-4-2 55-15,6 6 9 0,1-3 3 0,-4 5 0 0,-3-8-26 0,4 9-5 16,-2-2 0-16,5-1-1 0,-7 2-7 0,4 9 0 16,-4-1-1-16,0-2 0 0,0 2-27 0,-4 1 0 15,4-4 0-15,0 1 0 0,-3-3 8 0,3-3-8 16,-4 6 8-16,2-6-8 0,-2 1 16 0,1-2-3 15,-1 1 0-15,-2-2 0 0,3-3-4 0,-1 2-1 16,4-5 0-16,-4 3 0 0,4-3-8 0,0 0 0 16,0 0 0-16,0 0-11 15,0 0-28-15,0 0-5 0,-6-3-2 0,6-2-738 16</inkml:trace>
  <inkml:trace contextRef="#ctx0" brushRef="#br1" timeOffset="56128.992">9679 10925 1224 0,'0'0'27'0,"0"0"5"0,0 0 2 0,0 0 0 0,0 0-34 0,0 0 0 0,0 0 0 0,0 0 0 15,6 0 64-15,1 0 5 0,-7 0 2 0,0 0 0 16,0 0-1-16,9 7 0 0,-1 2 0 0,-2 2 0 16,1 0 0-16,-4-3 0 0,3 1 0 0,-2 4 0 15,3-5-21-15,-5 5-4 0,9-1-1 0,-8-4 0 16,3 6 0-16,-6-6 0 0,8 5 0 0,-2-1 0 0,-3 1-24 0,1-4-6 16,2 4-1-16,1-5 0 0,-4 0-1 0,3 1-1 15,-2-1 0-15,3 0 0 0,-1 0-3 0,1-2-8 16,-3-4 12-16,-2 7-4 0,-2-9 17 0,7 0 3 15,-7 0 1-15,10 0 0 0,0-3-10 0,-4-3-3 16,5 4 0-16,-1-4 0 0,-3 4 20 0,2-7 3 16,1-1 1-16,0 1 0 0,0-2-32 0,3-3-8 15,-2-2 0-15,-2 3 0 0,4-4 9 0,-3 1-9 16,0 2 12-16,4-3-12 0,-1-5 8 0,-3 7-8 16,-4-5 0-16,4 1 0 0,1 3 0 0,-2-1 0 15,2-5 0-15,-9 11 0 0,2-2 0 0,-1-4 0 16,4 9 0-16,-1 0 0 0,-9 0-24 0,3-1 2 0,7 4 0 15,-4 2 0 1,-3 3-15-16,0 0-3 0,0 0-1 0,0 0 0 16,0 0-27-16,0 0-4 0,0 0-2 0,0 0 0 15,3 8-94-15,-3-8-18 0,-3 3-4 0</inkml:trace>
  <inkml:trace contextRef="#ctx0" brushRef="#br1" timeOffset="56467.94">9818 11228 1384 0,'0'0'39'0,"0"0"9"0,-7 8-38 0,7-2-10 15,0 2 0-15,0-3 0 0,0-2 63 0,0-3 10 16,0 0 3-16,-4 9 0 0,4-1 3 0,-2-2 1 16,-5 2 0-16,7-1 0 0,-4 2-23 0,1-1-4 15,0 1-1-15,0-1 0 0,-1 6-32 0,4-7-6 16,-3 1-2-16,3 6 0 0,-4-2-12 0,4-5 0 16,0 2 8-16,0 2-8 0,0-11 0 0,0 7 0 15,7 2 0-15,-7-9 0 0,7 3 0 0,-1 2 0 16,1-2-12-16,-7-3 12 15,13 0-45-15,-3 0-3 0,1 0 0 0,-2 0-549 0,4-3-111 0</inkml:trace>
  <inkml:trace contextRef="#ctx0" brushRef="#br1" timeOffset="57047.009">10116 10580 1548 0,'0'0'34'0,"0"0"7"0,-7 0 2 0,4 0 0 0,0 0-35 0,-4 0-8 16,7 0 0-16,0 0 0 0,-7 0 41 0,5 0 7 15,2 0 0-15,0 0 1 0,-7 0-4 0,7 0-1 16,0 0 0-16,0 0 0 0,0 0-3 0,0 0-1 16,0 0 0-16,13 0 0 0,-3 3-6 0,0-3-2 15,-10 0 0-15,6 5 0 0,11 3-2 0,-7 0-1 16,-4-2 0-16,5 2 0 0,-5 0-15 0,4 0-3 15,7 9-1-15,-4-3 0 0,0-3 0 0,4 5 0 0,3 5 0 16,-7-4 0-16,-3 2-10 0,3 0 0 0,4-2 0 0,3 10 0 16,0-8 0-16,-7 12 8 0,0-9-8 0,4 2 0 15,-1 0 0-15,1-2 8 0,-11 4-8 0,5-5 0 16,2 4 0-16,-7-3 0 0,1-1 8 0,0-1-8 16,-5 1 0-16,2 1 0 0,6-5 0 0,-7 5 0 15,-3-3 0-15,0 3 0 0,4 0 0 0,-4-6 8 16,-4 6-8-16,4-5 0 0,0-1 0 0,0 1 8 15,0-2-8-15,4-1 0 0,-8 3 9 0,1 0-9 16,3-4 0-16,-3 1 0 0,-8-3 0 0,9 5 0 16,-2-2 0-16,-3 2-12 0,-6-2 2 0,4-3 0 15,-8 3-20 1,4-1-4-16,6-2-1 0,-6 3 0 0,-7-6-53 0,6 6-12 0,7-4-1 0,1-1-491 16,-4-4-97-16</inkml:trace>
  <inkml:trace contextRef="#ctx0" brushRef="#br1" timeOffset="57980.662">10988 10963 1098 0,'0'0'24'15,"0"0"4"-15,0 0 2 0,0 0 2 0,0 0-32 0,0 0 0 0,0 0 0 0,0 0 0 16,0 0 80-16,0 0 11 0,0 0 1 0,0 0 1 15,0 0-16-15,0 0-3 0,0 0-1 0,0 0 0 0,10 0-30 0,-10 0-7 16,0 0 0-16,0 0-1 0,10 0 1 0,0 0 1 16,0 0 0-16,0 0 0 0,-10 0-7 0,10 0-2 15,10-3 0-15,-3-3 0 0,-4 6-12 0,3-2-4 16,7 2 0-16,1-6 0 0,2 6-12 0,-6-5 9 16,-3 5-9-16,5-2 8 0,9 2-8 0,-8 2-11 15,-7-2 3-15,5 0 0 16,-5 0-21-16,1 0-4 0,-4 5-1 0,4-5 0 15,-11 0-30-15,4 6-7 0,0-4-1 0,-1-2-466 16,-9 0-94-16</inkml:trace>
  <inkml:trace contextRef="#ctx0" brushRef="#br1" timeOffset="58397.084">10872 11226 1381 0,'0'0'39'0,"0"0"9"0,10 0-39 0,-4-6-9 16,-6 6 0-16,7 0 0 0,7-8 76 0,-1 8 12 16,-3-8 4-16,6 8 0 0,-2-9-11 0,-1 4-1 15,10 5-1-15,-7-8 0 0,-2 5-31 0,6-3-5 16,6 4-2-16,1-4 0 0,-1 6-21 0,1-8-4 15,0 8 0-15,-1-3-1 0,4-2-7 0,-6 5-8 16,-2 0 11-16,2 0-11 0,-1 0 0 0,-3 0-11 16,-4 0 0-16,-2 0 0 15,2 5-40-15,-3-2-8 0,0-3-1 0,0 0-827 0</inkml:trace>
  <inkml:trace contextRef="#ctx0" brushRef="#br1" timeOffset="60759.76">12099 10812 1317 0,'0'0'28'0,"0"0"7"0,0 0 1 0,0 0 2 0,0 0-30 0,-3 9-8 16,3-1 0-16,0-6 0 0,0 12 59 0,0-6 10 16,-4 6 3-16,4 3 0 0,0-1-18 0,0 0-3 15,0 0-1-15,0 4 0 0,-3-1-7 0,3 3-2 16,0-6 0-16,0 9 0 0,-3-6-2 0,-1 5-1 16,4-7 0-16,-3 8 0 0,3-3-17 0,-4 0-3 15,4-3-1-15,-2 3 0 0,2 0-7 0,0-6-2 0,0 0 0 0,-4 1 0 16,4-3-8-16,0-4 0 0,0 4 9 0,0 0-9 15,0-4 0-15,4-3 0 0,-8 6 0 0,4-2 0 32,0-3-23-32,0 1-9 0,0-2-1 0,0-7-1 15,0 0-50-15,0 0-11 0,0 0-1 0,0 0-444 0,0 0-89 0</inkml:trace>
  <inkml:trace contextRef="#ctx0" brushRef="#br1" timeOffset="61308.074">12019 10637 1465 0,'0'0'32'0,"0"0"6"0,0 0 2 0,-6-3 2 0,3 3-34 0,3 0-8 16,-7 0 0-16,7 0 0 0,-6-5 41 0,-1 5 7 16,3-3 0-16,4 3 1 0,0 0 1 0,-6 0 0 15,6 0 0-15,0 0 0 0,0 0-7 0,0 0-2 16,0 0 0-16,0 0 0 0,0 0-11 0,0 0-2 16,0 0-1-16,0 0 0 0,0 0-3 0,10-5-1 15,-3 5 0-15,2 0 0 0,4-3-3 0,0 3-1 0,1 0 0 0,0-6 0 16,5 6-10-16,-2 0-1 0,3 0-8 0,0-2 12 15,-1 2-12-15,1 2 9 0,4-2-9 0,-1 6 8 16,0-3 0-16,-4 2 0 0,5 3 0 0,-4 1 0 16,-1-1-8-16,2 6 0 0,-8-3 0 0,0 2 0 15,1-4-12-15,-1 6 1 0,-3-1 1 0,-1-5 0 16,2 7 10-16,-2 0 0 0,-2-2 0 0,0-3 0 16,0 3 0-16,-4 0 0 0,0-4 0 0,-3-1 0 15,0 1 0-15,0 2 0 0,0-4 0 0,-3 0 0 16,0 0 0-16,-1-3 0 0,-2 4 0 0,-1-1 0 15,-3 0 0-15,3-2-8 0,-2 2 8 0,-5-6 0 16,-2 7 0-16,-1 2-8 0,1-9 8 0,-4 7 0 16,-1-1-12-16,-1 1 2 0,-6-2 1 0,6-1 0 15,-2 2-6-15,1 0-1 0,0 0 0 0,3 1 0 16,-3-4-24-16,6-2-4 0,-3 3-2 0,7-4 0 16,0-2-26-16,0 0-4 0,3 0-2 0,-1 0-458 15,5-2-92-15</inkml:trace>
  <inkml:trace contextRef="#ctx0" brushRef="#br1" timeOffset="61825.064">13030 10520 1234 0,'0'0'27'0,"0"0"5"0,0 0 2 0,0 0 2 0,0 0-36 0,0 0 0 0,0 0 0 0,0 0 0 15,0-3 49-15,0 3 3 0,0 0 1 0,0 0 0 16,0 0 0-16,0 0 0 0,-9 3 0 0,5 2 0 15,-2-2-3-15,-1 2-1 0,1 3 0 0,-1 0 0 16,-3 1-13-16,0-1-2 0,0 0-1 0,1 6 0 16,-2 2-1-16,-2-2 0 0,0 2 0 0,0 1 0 15,-4 4-5-15,0 5-2 0,1-2 0 0,-4 3 0 16,3 1-8-16,-3 2-1 0,-3 0-1 0,-1 0 0 16,5-3 5-16,-4 4 2 0,0-2 0 0,3 4 0 0,0-3 6 15,0-5 0-15,0 5 1 0,4-5 0 0,3 5 5 0,-4-8 1 16,4 8 0-16,-1-5 0 0,1 5-35 0,3-6 0 15,0 1 0-15,3-3-12 0,4 3 12 0,-1-4 0 16,4 1 0-16,0-3 10 0,4 3-10 0,-1 0 0 16,4-5 9-16,-4 7-9 0,7-2 0 0,0 3 0 15,0-9 0-15,0-2 0 0,3 2-19 0,0 1 2 16,4-4 0-16,0-4 0 16,3 5-31-16,-3-6-5 0,5-1-2 0,2-4 0 15,-5 3-25-15,5-6-4 0,-2 0-2 0,2 0 0 16,-4-6-22-16,3 6-5 0,4-8-1 0</inkml:trace>
  <inkml:trace contextRef="#ctx0" brushRef="#br1" timeOffset="62541.26">13412 10777 1090 0,'0'0'24'0,"0"0"4"0,0 0 2 0,0 0 2 0,0 0-32 0,0 8 0 0,0-3 0 16,-3 4 0-16,3-4 59 0,-3 3 5 0,-1 1 2 0,-3 1 0 15,1 4 2-15,-1 0 1 0,0-6 0 0,-2 3 0 16,-4 5 7-16,3 3 0 0,-4-2 1 0,1-1 0 16,-4 1-16-16,0 0-3 0,1-4-1 0,-1 8 0 15,2-1-16-15,-6-6-3 0,-2 7-1 0,4-1 0 0,-2 1-18 0,-2 1-4 16,3-5-1-16,-3 5 0 0,3-3-6 0,-3 0-8 15,3 0 11-15,0-2-11 0,0 2 9 0,0-8-9 16,4 5 0-16,-1-2 9 0,0-6-9 0,4 6 0 16,0-6 0-16,0-6 0 15,6 5-39-15,0-5 0 0,-3 3 0 0,4-5 0 16,3 0-44-16,3 0-9 0,0 0-1 0,0-7-757 16</inkml:trace>
  <inkml:trace contextRef="#ctx0" brushRef="#br1" timeOffset="62893.012">13024 10875 1450 0,'0'0'32'0,"0"0"6"0,0 0 2 0,-3 0 1 0,-4-5-33 0,7 5-8 0,0 0 0 0,0 0 0 15,0 0 39-15,0 0 5 0,0 0 2 0,0 0 0 16,0 0 6-16,0 0 0 0,0 0 1 0,0 0 0 15,3 8 7-15,4 0 0 0,-1-3 1 0,1 4 0 16,-3-1-9-16,2 6-3 0,1-6 0 0,0 1 0 16,-1 6-18-16,1-1-4 0,3-2-1 0,-1 3 0 15,2-1-15-15,-5 3-3 0,5-1-8 0,-2 6 12 16,1-5-12-16,0-4 11 0,-4 9-11 0,5-3 10 16,-1-5-10-16,0 8 8 0,-4-3-8 0,4-5 8 0,-3 2-8 15,-4 0 10-15,7-2-10 0,-3 0 10 0,-3-3-10 16,2-3 0-16,1 5 0 0,2-4 0 0,-2-1-21 15,-1 1 0-15,1-4 0 0,-1-2 0 16,2 2-40-16,-2-3-8 0,1-2-2 0,-7 0 0 16,9 0-36-16,2-2-7 0,-5 2-2 0,1-5-672 15</inkml:trace>
  <inkml:trace contextRef="#ctx0" brushRef="#br1" timeOffset="63324.996">13753 10634 1437 0,'0'0'40'0,"0"0"10"0,0 0-40 0,0 0-10 0,0 0 0 0,0 0 0 16,0 0 69-16,0 0 12 0,0 0 3 0,0 0 0 15,0 0-40-15,0 9-7 0,0-1-1 0,0 0-1 16,-3 0 0-16,3 1 0 0,0-1 0 0,-3-3 0 16,0 9 7-16,-1-4 2 0,4 7 0 0,0-3 0 15,-3 8-2-15,3-3 0 0,-3 3 0 0,3 2 0 16,-3-2-6-16,-1 3-2 0,1 2 0 0,-1-2 0 0,4-1-10 15,-2 2-1-15,-2 1-1 0,4-3 0 0,0-2-10 0,0 2-1 16,-7-7-1-16,7 8 0 0,-4-9-10 0,4 6 0 16,0-6 9-16,0 1-9 0,0 2 8 0,0-8-8 15,0 5 10-15,0-2-10 0,0 3 0 0,0-3 8 16,0-4-8-16,0-2 0 16,0 6-19-16,0-5-6 0,0 4-2 0,0-4 0 15,0-2-52-15,4 1-10 0,-8 1-3 0,8-1-570 16,-4-2-114-16</inkml:trace>
  <inkml:trace contextRef="#ctx0" brushRef="#br1" timeOffset="63898.53">14062 10837 1105 0,'-7'-8'24'0,"7"8"4"0,0 0 2 15,0 0 2-15,0-6-32 0,-3-2 0 0,3 0 0 0,3 0 0 0,-3 8 41 0,0-6 2 16,0 6 0-16,4-3 0 0,-1-2 8 0,-3 5 1 16,0 0 1-16,0 0 0 0,7-8 12 0,-7 8 3 15,0 0 0-15,7 8 0 0,-1-3-20 0,1 4-3 16,-4-1-1-16,0 0 0 0,0 6 0 0,-3-3 0 16,4 2 0-16,-4 9 0 0,0-6-7 0,0 6-1 15,0-3-1-15,0 1 0 0,0-1-9 0,-4-3-2 16,4 4 0-16,0-4 0 0,0-5-6 0,4 3-2 15,-4-6 0-15,3 5 0 0,1-5 0 0,-4 1-1 16,0-9 0-16,2 3 0 0,5 2-3 0,1-2 0 16,-8-3 0-16,6 0 0 0,-6 0 10 0,10-3 2 0,-4 3 0 0,4-5 0 15,-3-3-8-15,2 4 0 0,-2-1-1 0,3-3 0 16,1 0-5-16,-5 0-1 0,1-6 0 0,2 6 0 16,-2-9-9-16,3 9 0 0,0-6 9 0,-3-2-9 15,2-1 0-15,-2 2 0 0,0-8 0 0,-4 7 8 16,4 2-8-16,0-2-12 0,-5 5 4 0,6-8 0 31,-5 8-16-31,0-3-2 0,0 6-1 0,1 0 0 16,-4-1-15-16,0 4-3 0,0 5-1 0,3-8 0 15,-3 8-31-15,0 0-7 0,0 0 0 0,0-3-1 16,0 3-49-16,0 0-10 0,0 0-1 0,0 0-351 0,6-6-69 0</inkml:trace>
  <inkml:trace contextRef="#ctx0" brushRef="#br1" timeOffset="64319.817">14098 11135 1227 0,'0'0'27'0,"0"0"5"0,0 0 2 0,0 0 1 0,0 0-35 0,0 0 0 0,0 0 0 0,0 0 0 15,4 6 55-15,-4-6 4 0,0 0 1 0,0 8 0 16,0 0-2-16,0 6 0 0,0-6 0 0,0 0 0 15,0 0 0-15,-4 1 0 0,4 7 0 0,0-8 0 16,0 6-8-16,0 2-2 0,0-2 0 0,0-3 0 16,4 2-20-16,-4-4-5 0,0 4-1 0,3-4 0 15,1-1-12-15,-4-8-2 0,0 0-8 0,2 9 12 16,2-7-12-16,-4-2 11 0,0 0-11 0,11 5 10 16,-11-5-10-16,6 0-17 0,1 0 4 0,2 0 1 15,-2 0-52-15,-4-5-11 0,7 3-1 16,-4-5-787-16</inkml:trace>
  <inkml:trace contextRef="#ctx0" brushRef="#br1" timeOffset="64927.751">14354 10528 1105 0,'0'0'24'0,"0"0"4"0,0 0 2 0,0 0 2 0,0 0-32 0,0 0 0 0,0 0 0 0,0 0 0 15,0 0 58-15,0 0 5 0,0 0 1 0,0 0 0 16,0 0 5-16,0 0 2 0,0 0 0 0,0 0 0 16,0 0-12-16,0 0-3 0,0 0 0 0,0 0 0 15,0 0-23-15,0 0-5 0,7 8 0 0,-1-3-1 16,1 3 9-16,-1 1 1 0,-2-4 1 0,-1 3 0 15,7 4-24-15,-3-5-5 0,2 7-1 0,-2 3 0 16,3-1-8-16,0-2 0 0,0 2 9 0,3 6-9 0,-3-5 18 0,3 4-1 16,1 1 0-16,-1 3 0 0,0-6 15 0,4 9 2 15,-4-9 1-15,4 3 0 0,-4 0-21 0,4-1-4 16,-1-1-1-16,-3 1 0 0,0 1-9 0,0-3 8 16,-2 3-8-16,-1-5 8 0,0-1 0 0,0 6 0 15,-4 0 0-15,1-5 0 0,-7 7-8 0,0 3 0 16,0 1 0-16,0 7-11 0,0-7 11 0,-4 2 0 15,1-9 0-15,0 5 0 0,-4-4 8 0,1 2-8 16,-1-2 8-16,-2-6-8 0,-2 6 0 0,1-5 0 16,0 5 0-16,-3-6 8 0,3-5-8 0,1 8 0 15,-2-8 0-15,1 2-8 0,1-4-6 0,-2-1-1 16,2 1 0-16,-2-2 0 16,5-1-20-16,-1-4-4 0,1-2-1 0,2 0-610 0,-3 0-122 0</inkml:trace>
  <inkml:trace contextRef="#ctx0" brushRef="#br1" timeOffset="65828.501">15249 10727 1377 0,'0'0'39'0,"0"0"9"0,0 0-39 0,0 0-9 0,0 0 0 0,0 0 0 16,0 0 25-16,0 0 3 16,0 0 1-16,6-5 0 0,-6 5 7 0,0 0 0 0,0 0 1 0,8 5 0 15,-5-2-5-15,0 6-2 0,0 1 0 0,1 2 0 16,-1 1 22-16,1 3 5 0,-2 1 1 0,-2 7 0 15,0-5-21-15,0 6-4 0,0 0-1 0,4 0 0 16,-4-4-16-16,0 4-3 0,0-3-1 0,0 2 0 16,0-1-12-16,0 1 9 0,0-7-9 0,0 5 8 15,3-6-8-15,1 0 10 0,-4-2-10 0,3 0 10 16,-3-4-2-16,3-1-8 0,-3-1 12 0,3-3-4 16,1 4-8-16,-4-9-9 0,0 0 9 0,0 8-13 31,7-3-40-31,-7-5-8 0,0 0-2 0,0 0-513 0,0 0-104 0</inkml:trace>
  <inkml:trace contextRef="#ctx0" brushRef="#br1" timeOffset="66310.288">15213 10621 1231 0,'0'0'27'0,"0"0"5"0,-4 0 2 0,4 0 1 0,-3-3-35 0,3 3 0 16,0 0 0-16,0 0 0 0,0 0 24 0,3-6-1 16,-3 4-1-16,7-4 0 0,-1 6 17 0,1-8 3 0,-3 8 1 15,5-6 0-15,2 4 13 0,-1 2 4 0,-4 0 0 0,8-5 0 16,-1 5-13-16,0 0-3 0,0-3 0 0,0 3 0 15,0 3-17-15,1-3-4 0,2 0-1 0,-2 5 0 16,3-3-22-16,-4 4 8 0,4 0-8 0,-1 2 0 16,-3 0 0-16,0 0 0 0,0-5 0 0,1 5 0 15,-1 3 0-15,-3-2 0 0,0-1 0 0,-3 3 0 16,3-3 0-16,-3-3 0 0,-1 4 0 0,-3-1 0 16,1-1 0-16,-1 7 0 0,-3-5 0 0,0-1 0 15,-3 0 9-15,-1 1-9 0,1-2 12 0,-1 2-12 16,-2 4 13-16,3 1-4 0,-7-11-1 0,3 5 0 15,1 0-8-15,-5 0 12 0,2 1-12 0,-4-4 12 16,2 3-12-16,-2 1 0 0,0-1 0 0,0-3 8 16,0-2-8-16,-1 5 0 0,-2-3 0 0,-1 4 8 0,0-9-8 0,4 8 0 15,-1-8 0-15,1 8 8 0,-3-8-8 0,6 0 0 16,-3 6 0-16,2-6-11 16,2 0-25-16,-1 0-4 0,3-6-2 0,7 6-527 15,-6 0-106-15</inkml:trace>
  <inkml:trace contextRef="#ctx0" brushRef="#br1" timeOffset="66794.262">16075 10457 1260 0,'0'0'28'0,"0"0"5"0,-7-3 2 0,4 3 0 0,0-6-35 0,3 6 0 0,0 0 0 0,-7 6 0 16,1-6 51-16,-1 3 3 0,3-3 1 0,-2 5 0 15,-1-2-2-15,-3 5 0 0,0-2 0 0,0 2 0 16,1 0 3-16,-2 0 1 0,-2 9 0 0,0-4 0 15,3 1-1-15,-3 2 0 0,-4 4 0 0,3-1 0 16,-5 0-24-16,6 3-4 0,-4 2-2 0,3 7 0 16,-1-2-6-16,-5-4 0 0,3 8-1 0,-3 3 0 15,-3-4-5-15,3 6-1 0,0-4 0 0,3-5 0 16,0 2-1-16,4-7 0 0,0 7 0 0,4-7 0 0,-2-2 0 16,5 0-1-16,2-3 0 0,-3 3 0 0,7 0-2 15,0-11 0-15,0 5 0 0,4-2 0 0,-1 8-9 0,3-11 10 16,5 2-10-16,-1-4 10 0,0 5-10 0,3-6 8 15,4-6-8-15,0 6 8 0,-1-2-8 0,7 2-16 16,-3-8 4-16,0 0 1 16,7 9-21-16,-5-9-4 0,2 5 0 0,2-5-1 15,0 0-18-15,-2 0-3 0,-1 0-1 0,0-5 0 16,-2 5-50-16,-2-4-11 0,-3-1-1 0,-1 5-658 16</inkml:trace>
  <inkml:trace contextRef="#ctx0" brushRef="#br1" timeOffset="67291.489">16221 10684 1659 0,'0'0'36'0,"0"0"8"0,0 0 2 0,0 0 1 0,0 0-38 0,0 0-9 0,0 5 0 0,0 4 0 16,0-1 48-16,0-1 8 0,3 7 2 0,-3-5 0 0,-3-1-5 0,3 9-1 16,3-4 0-16,0-2 0 15,-3 3-17-15,0 2-4 0,4 0-1 0,-1-2 0 0,-3-6 2 0,0 6 0 16,4-3 0-16,2 2 0 0,-3-4-15 0,-3 4-2 15,0-4-1-15,0-9 0 0,7 8-2 0,-4-6 0 16,0 5 0-16,-3-7 0 0,11 7 14 0,-5-7 2 16,4 6 1-16,-10-6 0 0,0 0-12 0,10-6-2 15,3 6-1-15,-13 0 0 0,13-5 1 0,1-4 0 16,2 7 0-16,1-6 0 0,-4-6-3 0,4 6-1 16,-1-6 0-16,1 6 0 0,-1-8 0 0,1-1 0 15,0 3 0-15,-1-2 0 0,1 0 4 0,-4-6 1 16,0 6 0-16,0-1 0 0,0 0-16 0,2 3 0 0,-6-1 0 0,1 1 0 15,0-3 0-15,-4 9 0 0,5-8 0 0,-5 7 0 32,1 1-25-32,-3 0-8 0,-2 2-2 0,2-2 0 15,-4 8-17-15,3-2-4 0,-3-4-1 0,0 6 0 16,0 0-33-16,0 0-6 0,0 0-2 0,0 0 0 16,0 0-37-16,0 0-7 0,0 0-2 0,0 0-616 0</inkml:trace>
  <inkml:trace contextRef="#ctx0" brushRef="#br1" timeOffset="67678.93">16317 10941 1072 0,'0'0'24'0,"0"0"4"0,0 0 2 0,0 0 0 0,0 0-30 0,0 0 0 16,0 0 0-16,0 0 0 0,0 0 74 0,0 0 9 16,0 0 1-16,0 0 1 0,0 0-5 0,0 0 0 15,0 0-1-15,0 0 0 0,0 0-5 0,0 5-1 16,0 3 0-16,-3 1 0 0,3-9-19 0,-4 8-4 16,1 1-1-16,-1-2 0 0,2 1-18 0,-5 6-4 15,3-6-1-15,1 1 0 0,0 5-4 0,0-6-1 16,-1 6 0-16,1-4 0 0,3-1-9 0,0 4-1 15,0-4-1-15,0-2 0 0,0 7-10 0,3-6 12 0,-3-5-12 0,4 6 12 16,2-4-12-16,1 3 0 0,-4 0 9 0,3-8-9 16,5 6 0-16,-11-6 0 0,0 0 0 0,13 2 0 31,-3-2-49-31,0 0-5 0,0-2-1 0,-10 2 0 16,9-6-49-16,5 6-11 0,0-8-1 0,-5 0-715 0</inkml:trace>
  <inkml:trace contextRef="#ctx0" brushRef="#br1" timeOffset="68211.758">16718 10407 1418 0,'-9'-5'31'0,"2"5"6"0,0 0 2 0,0 0 1 0,0 0-32 0,1 5-8 15,6-5 0-15,0 0 0 0,0 0 32 0,0 0 5 16,0 0 1-16,0 0 0 0,0 0-6 0,0 0-2 15,0 0 0-15,0 0 0 0,0 9 20 0,0-1 4 16,0-6 1-16,0-2 0 0,6 9 8 0,1 1 1 0,0-1 1 0,0-1 0 16,0 3-16-16,2-3-3 0,4-2-1 0,-3 7 0 15,4-2-21-15,-1-2-5 0,4 4-1 0,-4 3 0 16,4-2-5-16,-4-3-1 0,3 3 0 0,1 2 0 16,0 1 0-16,-4-4-1 0,3 4 0 0,-3 4 0 15,1-4-11-15,-1 7 0 0,0-7 0 0,-3 5 8 16,0 3-8-16,1-3 0 0,-5 2 0 0,1 3 0 15,-5-2 21-15,2 0-1 0,-1 0 0 0,-3 2 0 16,-3-3-20-16,-3 1 0 0,6-3 0 0,-4-3 0 16,-3 3 0-16,1 8 0 0,-5 0 0 0,2 3 0 15,-4 0 0-15,0-3 0 0,-1-8 0 0,0 3-12 16,5-1 12-16,-4-2-8 0,0 0 8 0,-1-6-8 16,-2 6 8-16,2-3 0 0,-2-5 0 0,-4 3 8 15,3-4-8-15,1-2-12 0,3 2 4 0,-4-4 0 16,4-1-58-16,0-2-11 0,2-3-3 0,-2 2-923 15</inkml:trace>
  <inkml:trace contextRef="#ctx0" brushRef="#br1" timeOffset="69634.545">7904 12139 955 0,'0'0'27'0,"0"0"6"0,0 0-33 0,0 0 0 15,0 0 0-15,0 0 0 0,7 0 69 0,-7 0 7 16,0 0 2-16,0 0 0 0,7 9-6 0,-4-4 0 16,1 9-1-16,-4-6 0 0,0 3-10 0,2-3-1 15,-2 6-1-15,0 2 0 0,0 1-15 0,4-1-4 0,-4 6 0 0,3 0 0 16,-3 0-5-16,0-3-2 0,0 9 0 0,0-4 0 16,4-2-9-16,-4 5-1 0,0-5-1 0,0 8 0 15,0-5-10-15,0 5-1 0,3 0-1 0,-3-5 0 16,0 5-10-16,3-5 10 0,0-1-10 0,1-2 10 15,-4-6-10-15,3 6 8 0,1-5-8 0,-2-3 8 16,-2-4-8-16,4-1 0 0,3-1 0 0,-4 0 8 31,-3-8-34-31,0 0-7 0,0 0-2 0,0 0-562 0,10-3-113 0</inkml:trace>
  <inkml:trace contextRef="#ctx0" brushRef="#br1" timeOffset="70216.245">7745 12098 1753 0,'0'0'38'0,"0"0"8"0,0 0 2 0,0 0 2 0,0-5-40 0,0 5-10 0,4-2 0 0,2-5 0 16,1 5 11-16,2-3 0 0,-2 2 0 0,3-2 0 15,1 5-11-15,-5 0 8 0,7 0-8 0,-3 0 8 16,3 0-8-16,0 0 12 0,1 0-12 0,-1 0 12 15,1 0 0-15,-1 0 1 0,4 8 0 0,-4-8 0 16,7 0-13-16,-4 5 9 0,0-3-9 0,1 5 8 16,3-5-8-16,-3-2 0 0,3 5 0 0,-1 4 8 15,1-9-8-15,0 8 0 0,0-3 0 0,0-2 0 16,-4 3 0-16,1-3 0 0,3 4 0 0,-3-1 8 16,-4-3-8-16,0 2 0 0,0 3 0 0,-6 1 8 15,3-4-8-15,-7 3 0 0,1 1 0 0,-1-1 0 16,1 0 0-16,-4 0 8 0,-4 0-8 0,1 1 8 15,3-1 16-15,-7-3 4 0,-3 4 0 0,3-2 0 16,-6 2-28-16,3-1 0 0,3 1 0 0,-6-1 0 0,0-3 0 16,0 4 15-16,0-2-4 0,0 1-1 0,-1 1-10 0,0-1 0 15,-2 1 0-15,-1-4-11 0,1 3 11 0,-1 0 0 16,-2 0 0-16,6 1 0 0,-4-4 0 0,4-2-8 16,-4 5 0-16,7-2 0 15,-3-1-41-15,3-2-8 0,-1-3-2 0,2 5 0 16,2-5-19-16,1 0-4 0,6 0-1 0,-7 0-402 15,3 0-81-15</inkml:trace>
  <inkml:trace contextRef="#ctx0" brushRef="#br1" timeOffset="70767.617">8787 11942 1450 0,'0'0'32'16,"0"0"6"-16,0 0 2 0,0 0 1 0,0 0-33 0,0 0-8 0,0 0 0 0,0 0 0 0,0 0 24 15,0 0 2-15,0 0 1 0,0 0 0 0,0 0 8 0,0 0 1 16,-7 4 1-16,0 1 0 0,1-5 2 0,-1 8 0 16,4 0 0-16,-8-2 0 0,2 2 14 0,2 3 3 15,1-3 1-15,-1 3 0 0,-3 0-28 0,0 3-5 16,0-3-2-16,0 8 0 0,-4-1 9 0,5-4 1 15,-4 3 1-15,-1 5 0 0,1-3-6 0,3 3-2 16,-3 0 0-16,3 2 0 0,-1-2 0 0,-2 1 0 16,4-4 0-16,2 3 0 0,-3 2-12 0,3-2-2 15,1 2-1-15,-1-7 0 0,1 10-10 0,2-8 0 16,4 3 0-16,-3 3 8 0,3-3-8 0,0 0 0 0,-4-3 0 0,4 0 8 16,4 0-8-16,-1 3 0 0,1-6 9 0,2 1-9 15,1-1 0-15,-1 3 0 0,5-7 0 0,-2 1 0 16,1 1 0-16,4-3 0 0,-1-3-12 0,4 6 4 31,-4-6-20-31,7 0-4 0,3 0-1 0,-3 0 0 16,-4 1-20-16,4-1-4 0,3-3-1 0,1-2 0 15,-1 3-14-15,0-1-4 0,-3-2 0 0,0 5-504 0,0-8-102 0</inkml:trace>
  <inkml:trace contextRef="#ctx0" brushRef="#br1" timeOffset="71316.023">9284 12161 1426 0,'-7'0'40'0,"3"0"9"0,2 0-39 0,2 0-10 0,0 0 0 0,-11 6 0 16,5-3 51-16,-1 2 8 0,4-2 1 0,0 5 1 16,-4 0-11-16,0 0-2 0,1-2-1 0,-4 7 0 15,0-1-7-15,0-4 0 0,0 6-1 0,0 2 0 16,0-3 6-16,0 4 2 0,-3-3 0 0,0 2 0 15,3 0 0-15,-4 1 0 0,1-1 0 0,-4 1 0 16,1 2-15-16,-1 0-2 0,1-2-1 0,2 5 0 16,-2-1-13-16,0-4-4 0,-1 5 0 0,1-6 0 0,2 0-4 15,0 1-8-15,-2-1 11 0,6 4-11 0,3-10 9 16,-2 4-9-16,-1-3 0 0,6-5 9 0,4-6-20 0,-7 2-4 16,5 3-1-16,2-5 0 15,0 0-60-15,0 0-13 0,0 0-3 0,-7 0-553 16,3 0-111-16</inkml:trace>
  <inkml:trace contextRef="#ctx0" brushRef="#br1" timeOffset="71650.761">8866 12194 1609 0,'0'0'35'0,"-3"-2"7"0,-1-4 2 0,4 6 2 0,0 0-37 0,0 0-9 0,0 0 0 0,0 0 0 16,0 0 20-16,0 0 1 0,0 0 1 0,0 0 0 16,0 0 10-16,7 8 3 0,0-8 0 0,-7 0 0 15,3 8 5-15,3 6 0 0,1-6 1 0,0 1 0 16,-4-1-3-16,4 6-1 0,0 0 0 0,-1 1 0 16,4-3-2-16,-3 7-1 0,0-3 0 0,2-5 0 15,1 3-11-15,0 2-3 0,-4 1 0 0,8-4 0 16,-4 4-10-16,0 5-2 0,3-6-8 0,-3 1 12 15,0-4-12-15,3 3 9 0,-2 1-9 0,-2-3 8 16,1-4-8-16,0 4 0 0,0 3 9 0,3-4-9 16,-6-4 0-16,3-1-10 0,-3 6 1 0,2-7 0 15,1 2-33-15,1-1-6 0,-5-5-2 0,4 5-604 16,3-2-121-16</inkml:trace>
  <inkml:trace contextRef="#ctx0" brushRef="#br1" timeOffset="72068.086">9446 12629 849 0,'0'0'18'0,"0"0"4"0,0 9 1 0,0-9 2 0,0 0-25 0,0 8 0 0,-3 0 0 0,3-8 0 15,0 0 70-15,0 0 9 0,0 0 1 0,0 0 1 16,0 0 19-16,0 0 3 0,0 0 1 0,0 6 0 16,0 1-10-16,0-7-2 0,0 0 0 0,0 0 0 15,3 9-13-15,-3-9-3 0,0 8-1 0,3 1 0 16,1-1-35-16,-4-1-6 0,3 5-2 0,1-1 0 15,-2-3-21-15,-2 0-11 0,4 1 10 0,0-2-10 16,-1 7 0-16,1-6 0 0,-4 1 0 0,2 4 0 16,2-4 0-16,-4 4 0 0,0-2 0 0,0-3 0 15,0 6 0-15,0-6 0 0,0 6 0 0,0-5-10 0,-6 1-6 16,6-2 0-16,-4 3-1 0,4-3 0 16,-3 1-10-16,-5 1-1 0,6-4-1 0,-5-3 0 15,7-3-19-15,-4 5-4 0,1-5-1 0,3 0-527 16,0 0-106-16</inkml:trace>
  <inkml:trace contextRef="#ctx0" brushRef="#br1" timeOffset="72741.602">9755 12216 727 0,'0'0'16'0,"0"0"3"0,0 0 1 0,0 0 0 0,0 0-20 0,0 0 0 16,0 0 0-16,0 0 0 0,0 0 87 0,0 0 13 15,0 0 2-15,0 0 1 0,0 0-12 0,0 0-3 16,0 0 0-16,0 0 0 0,0 0-11 0,0 0-2 16,0 0-1-16,3 8 0 0,-3-8-8 0,0 0-2 15,0 0 0-15,0 0 0 0,3 6-16 0,-3-6-3 16,3 8-1-16,1 3 0 0,0-5-17 0,-2 1-4 16,-2 2-1-16,0-1 0 0,4 1-10 0,-4-9-1 15,3 8-1-15,1-3 0 0,-1 4 8 0,0-2 2 16,-3-7 0-16,7 8 0 0,-7-8-10 0,0 9-2 15,0-9 0-15,7 5 0 0,-7-5 4 0,0 0 0 0,6 3 0 0,-6-3 0 16,0 0 8-16,13 0 3 0,-2 0 0 0,-11 0 0 16,9-3 5-16,1-5 0 0,0 2 1 0,-4-2 0 15,5 1-20-15,-1-2-9 0,-1 1 8 0,2-1-8 16,-5-4 0-16,1 4 0 0,2-4 8 0,-2 2-8 16,0-3 0-16,0-2 0 0,2 2 9 0,2 3-9 15,-5-5 0-15,-3 2 0 0,7 0 0 0,-3 7 0 16,0-5 0-16,-1-1-13 0,-6 4 5 0,7 4 8 31,-3-4-43-31,-2 2-1 0,-2 7 0 0,0 0 0 0,4-3-28 0,-4 3-5 0,0 0-2 16,0 0-571-16,0 0-114 0</inkml:trace>
  <inkml:trace contextRef="#ctx0" brushRef="#br1" timeOffset="73162.891">9841 12370 1432 0,'0'0'32'0,"0"0"6"0,0 0 2 0,0 0 0 0,-4 8-32 0,4 0-8 0,0 0 0 0,0-5 0 16,4 5 82-16,-4 3 15 0,0 0 3 0,-4-3 1 15,8 0-45-15,-4 1-10 0,-4-1-2 0,2 6 0 16,-2-6-12-16,1 5-4 0,-1-2 0 0,1 3 0 15,-4 0-14-15,4-4-3 0,-1 4-1 0,2-6 0 16,-2 9-10-16,1-9 12 0,3 0-12 0,0-2 12 16,0 2-12-16,0-8 0 0,0 0 0 0,0 6 0 15,3 1-17-15,-3-7-6 0,0 0-1 0,0 0 0 16,13 0-64-16,-6 0-14 0,3-5-2 0,0-3-692 16</inkml:trace>
  <inkml:trace contextRef="#ctx0" brushRef="#br1" timeOffset="73770.305">10043 11874 1335 0,'0'0'29'0,"0"0"7"0,0 0 0 0,0 0 2 0,0 0-30 0,0 0-8 0,0 0 0 0,0 0 0 16,0 0 32-16,0 0 6 0,7 0 1 0,-7 0 0 16,0 0 11-16,0 0 2 0,9 0 1 0,-9 0 0 15,4 5-13-15,3 4-2 0,-1-6-1 0,5 5 0 0,-2 3 2 0,1-1 0 16,-3-1 0-16,6-1 0 0,4 6-15 0,-4 2-4 15,0 0 0-15,-3-2 0 0,0 3-9 0,7 5-3 16,-4-6 0-16,0 9 0 0,-10-9-8 0,7 6 8 16,10 2-8-16,-7-2 8 0,-6 0-8 0,3-3 8 15,3 9-8-15,4-9 8 0,-4 3-8 0,-3 3 0 16,-4-4 0-16,1 4 0 0,7-3 0 0,-4 3 0 16,-13-3 9-16,3 2-9 0,3-2 8 0,-6 3-8 15,-4 5 10-15,-3 0-10 0,-3-6 8 0,2 1-8 16,8 3 0-16,-7-4 9 0,-10-7-9 0,7 7 10 15,13-7-10-15,-6-3 10 0,-8-1 0 0,4-2 0 0,7-3 0 16,0 1 0-16,6-4-10 0,-6 3 0 0,-11 0 0 0,8-8 8 31,6 0-48-31,-7 8-9 0,3-8-3 0,4 0-560 0,0 0-112 0</inkml:trace>
  <inkml:trace contextRef="#ctx0" brushRef="#br1" timeOffset="74470.252">10948 12303 1465 0,'0'0'32'0,"0"0"6"0,0 0 2 0,0 0 2 0,-6-2-34 0,6 2-8 0,0 0 0 0,0 0 0 16,-4-5 47-16,4 5 7 0,0 0 2 0,0 0 0 0,0 0 0 0,0 0 0 15,0 0 0-15,0 0 0 0,10 0-4 0,-10 0 0 16,0 0 0-16,0 0 0 0,7 5-19 0,0-3-4 16,-7-2-1-16,6 7 0 0,-6-7 7 0,11 0 1 15,2 7 0-15,0-7 0 0,-7 6-21 0,8-4-4 16,5-2-1-16,1 0 0 0,-10 0-10 0,7-2 0 16,6-4 0-16,4 6 0 0,-4 0 0 0,-4 0 0 15,-2-2 0-15,3 2-11 16,4-5-18-16,-7 5-4 0,-8 0-1 0,1 0 0 15,6 5-37-15,-3-3-7 0,-13-2-2 0,4 0-519 16,-4 0-104-16</inkml:trace>
  <inkml:trace contextRef="#ctx0" brushRef="#br1" timeOffset="74859.813">10869 12517 1490 0,'0'0'32'0,"0"0"8"0,6-5 0 0,5 5 3 0,5 0-35 0,-2-6-8 16,-1 3 0-16,3-2 0 0,7 5 51 0,-3-3 8 16,-3-2 1-16,0 5 1 0,3-3-25 0,-1 3-6 15,5-5-1-15,-8 5 0 0,-3 0-20 0,4-3-9 16,9 3 8-16,-9 3-8 0,-10-3 0 0,9 0 0 15,1 0 0-15,2 5 0 16,1-5-63-16,-6 3-5 0,2-3 0 0,1 0-670 16</inkml:trace>
  <inkml:trace contextRef="#ctx0" brushRef="#br1" timeOffset="75939.459">11990 12214 1177 0,'0'0'25'0,"0"0"6"0,0 0 1 0,0 0 2 0,3-6-34 0,-3-2 0 0,0 2 0 0,4-2 0 16,-4 8 87-16,-4-8 10 0,4 0 3 0,0 8 0 16,0 0-12-16,0 0-1 0,0 0-1 0,-3-9 0 15,3 9-12-15,0 0-2 0,-4-8-1 0,4 3 0 16,0 5-14-16,0 0-2 0,0 0-1 0,0 0 0 16,0 0-22-16,0 0-5 0,-3 5-1 0,3 3 0 15,0 6-26-15,-3-3 0 0,3 3 0 0,0 2 0 16,-3 6 0-16,3-5 0 0,0 7 0 0,-4-2 0 15,4 2 0-15,-4 2 8 0,4 3-8 0,0-4 0 16,-3 3 0-16,0-4 8 0,0 6-8 0,3-5 0 0,0 5 8 16,-4-6-8-16,4-2 0 0,-3 3 8 0,3-3-8 0,0-3 8 15,0 1-8-15,0-5 8 0,0 2-8 0,0-3 0 16,0-3 0-16,0-3-11 16,0 0-26-16,3 1-6 0,-3-9-1 0,0 0 0 15,0 7-48-15,0-7-9 0,0 0-3 0,0 0-795 16</inkml:trace>
  <inkml:trace contextRef="#ctx0" brushRef="#br1" timeOffset="76539.935">11864 12055 1508 0,'0'0'33'0,"0"0"7"0,-4-3 2 0,4 3 0 0,-3 0-34 0,0 0-8 0,3 0 0 0,0-5 0 16,-4 5 65-16,4 0 11 0,0-9 3 0,0 9 0 15,0-8-32-15,4 8-7 0,-1-8 0 0,-3 8-1 16,10-3-12-16,-4-2-3 0,1-3 0 0,0 8 0 16,3-6-14-16,-4 3-10 0,8 3 12 0,-1 0-12 0,-3-5 0 15,3 5 0-15,3 0 0 0,-2 0 0 0,0 5 0 0,2-5 0 16,3 3 0-16,-2-3 0 0,3 6 8 0,0-6-8 16,-3 0 0-16,2 5 0 0,5-2 8 0,-4 2-8 15,-1-2 0-15,-2 3 0 0,3-4 0 0,-3 4 0 16,-1-4 0-16,-3 3 0 0,4-1 0 0,-7 1 0 15,3 3 0-15,-3 1 0 0,4-4 0 0,-5-2 0 16,-2 4 0-16,-3 2 0 0,2-4 11 0,-3 4-11 16,-3-1 10-16,0 0-10 0,-3 1 11 0,3-2-11 15,-6 2 12-15,-1-1-12 0,0 6 10 0,1-6-10 0,-4 0 8 16,-1 6-8-16,-2-6 9 0,4 0-9 16,-4 6 10-16,2-3-10 0,-6-3 8 0,1 5-8 0,3-4 0 15,-4 4 0-15,0-1 0 0,1-5 0 0,-4 7 0 0,4-6 0 16,-1 1 0-16,1-1 8 0,-5 1-8 0,5 4 0 15,-1-5 8-15,0 0-8 0,1 1 0 0,-1-1 0 16,4-3 0-16,-4 4 0 0,4-9 0 0,4 8-10 16,-4-8-9-16,6 0-1 0,-3 0-1 0,10 0 0 31,-7 0-28-31,7 0-6 0,0 0-1 0,0 0 0 16,0 0-44-16,-4-3-10 0,4 3-2 0,4-5-600 0</inkml:trace>
  <inkml:trace contextRef="#ctx0" brushRef="#br1" timeOffset="77204.281">12845 11954 637 0,'0'0'13'0,"0"0"3"0,0 0 1 0,0 0 3 0,7-3-20 0,-1-2 0 0,-3 1 0 0,-3 4 0 16,7-5 0-16,3 2-17 0,-10 3 3 0,7-5 1 16,-7 5 21-16,0 0 4 0,0 0 0 0,4-3 1 15,-4 3 67-15,0 0 12 0,0 0 4 0,0 0 0 16,0 0 8-16,0 0 1 0,0 0 1 0,0 0 0 15,0 0-39-15,0 0-8 0,0 0-2 0,0 0 0 16,0 0-21-16,0 0-4 0,0 0 0 0,-4 3-1 16,1-3 26-16,-4 5 6 0,0-2 1 0,0 6 0 15,-2-9-19-15,-1 5-3 0,3 3-1 0,0 0 0 16,-2 0-11-16,-1 6-2 0,-1-6-1 0,2 9 0 0,-8-3-15 0,4 1-4 16,0 2 0-16,0 5 0 0,-4-6 10 0,1 9 2 15,-5 0 0-15,8 2 0 0,-7-2 0 0,7 5 0 16,-4-5 0-16,1 8 0 0,3-6-4 0,0 0 0 15,-1 1 0-15,0-1 0 0,8-5-6 0,-4 8-2 16,0-5 0-16,7 4 0 0,-4-4-8 0,4 0 8 16,-1-3-8-16,8 0 8 0,-4 0 6 0,3-3 1 15,1-3 0-15,2 4 0 0,1-5-15 0,-1 2-10 16,1-3 2-16,-1-3 0 0,5 2 8 0,2-1 12 16,-3-7-2-16,3 9-1 15,1-6-38-15,-1-1-8 0,0-3-2 0,0 4 0 16,-3-3-13-16,4 4-2 0,2-1-1 0,-2 6-607 0,-5-4-122 0</inkml:trace>
  <inkml:trace contextRef="#ctx0" brushRef="#br1" timeOffset="77855.471">12952 12175 1335 0,'0'0'29'0,"0"0"7"0,0 0 0 0,0 0 2 0,0 0-30 0,0 0-8 0,0 0 0 0,0 0 0 15,0 3 27-15,0-3 4 0,0 8 1 0,0 0 0 16,0 0 27-16,0 6 5 0,0-6 2 0,0 1 0 16,0 4-11-16,0-4-3 0,2 7 0 0,-2-3 0 15,0-1-1-15,4 2-1 0,-1 1 0 0,-3-1 0 16,4-2-19-16,-1 1-4 0,0 1-1 0,0-6 0 16,1 3 3-16,-1-6 1 0,-3-5 0 0,3 9 0 15,-3-9-10-15,11 0-1 0,-11 0-1 0,6 5 0 16,1-2 6-16,-1-6 0 0,1-2 1 0,2-1 0 15,2 3 3-15,-5-5 1 0,5 3 0 0,2-4 0 16,-7-1-17-16,4-2-3 0,0 5-1 0,0-2 0 16,0-8-8-16,-3 9 0 0,-1-6 9 0,4 4-9 15,4-4 0-15,-8-3 0 0,1 10 0 0,3-7 0 16,0-3 0-16,0 1-12 0,-4 2 2 0,4-2 0 16,0-1-16-16,-3 4-3 0,3 4-1 0,-1-7 0 15,2 5-6-15,-2-3 0 0,2 0-1 0,-1-1 0 16,-4 6-11-16,1-4-3 0,2 4 0 0,-2 7 0 15,-3-6-26-15,2 2-6 0,-3-2-1 0,-3 8-486 16,0 0-98-16</inkml:trace>
  <inkml:trace contextRef="#ctx0" brushRef="#br1" timeOffset="78298.065">12961 12397 1569 0,'0'0'34'0,"0"0"7"0,0 0 2 0,0 0 2 16,0 0-36-16,-3 5-9 0,3-2 0 0,0 3 0 0,0 2 40 0,0 0 5 15,3 0 2-15,-3 0 0 0,-3 1-7 0,3 4-2 16,-4 1 0-16,2-3 0 0,-2 2-3 0,-3 4-1 15,1-1 0-15,-1 1 0 0,-3-4-18 0,3 9-3 16,4-5-1-16,-3-1 0 0,-1-2-3 0,1-3-1 16,2-3 0-16,1 5 0 0,3-4-8 0,0-1 8 15,0-8-8-15,0 5 8 0,0-5-8 0,0 0-11 16,7 4 3-16,-7-4 0 16,6 0-46-16,4 0-9 0,0 0-1 0,3-4-506 15,-3-1-101-15</inkml:trace>
  <inkml:trace contextRef="#ctx0" brushRef="#br1" timeOffset="78824.079">13608 11929 1425 0,'0'0'31'0,"0"0"6"0,0 0 2 0,0 0 2 0,0 0-33 0,0 0-8 16,0 0 0-16,0 0 0 0,0 0 87 0,0 0 15 15,0 0 3-15,0 0 1 0,0 0-33 0,6 8-6 16,-6 1-2-16,0-1 0 0,0 5-25 0,-3 1-4 16,0-3-2-16,0 8 0 0,-1-2-6 0,1 2-2 15,-1 0 0-15,2-1 0 0,-6 13-2 0,2-7-1 16,3 7 0-16,-4-7 0 0,3 6-8 0,-2-5-2 15,-1 5 0-15,1 1 0 0,-1 1-5 0,-2-2 0 0,-2 0-8 0,1 3 12 16,3-3 8-16,-2 0 0 0,-1 0 1 0,3-5 0 16,0 0-21-16,4-1 0 0,-4-2 0 0,4 0 0 15,3-5 0-15,-3-3 0 0,3-4 0 0,3 4 0 16,-3-6 0-16,3 1 0 0,1-2 0 0,-1-1 0 31,4-3-56-31,0 2-15 0,2-5-3 0,-2 0-1 16,3-5-26-16,0 2-6 0,0-3-1 0,0-1-769 0</inkml:trace>
  <inkml:trace contextRef="#ctx0" brushRef="#br1" timeOffset="79272.833">14135 12107 1634 0,'0'0'36'0,"0"0"7"0,0 0 1 0,0 0 3 0,0 0-38 0,4 0-9 16,-4 0 0-16,0 0 0 0,0 0 9 0,0 0 0 15,0 0 0-15,0 0 0 0,0 0 3 0,0 0 0 0,0 0 0 0,-4 8 0 16,1 0 35-16,-3 8 7 0,2-2 2 0,-3 3 0 16,1 5 14-16,-5-6 3 0,2 6 1 0,-1-3 0 15,0 3-18-15,0-5-4 0,-3 5-1 0,2-1 0 16,-2-1-18-16,0-1-3 0,0 0-1 0,0 3 0 16,-1-6-12-16,1 0-2 0,-1 6-1 0,1-5 0 15,4-4-14-15,-2-2 0 0,-2 3 0 0,4 0-10 16,1-6 10-16,-1 0 0 0,2 0 0 0,1 0 0 15,-1 1 0-15,3-4 0 0,-2-2-10 0,-1 2 10 32,4-2-90-32,3-3-11 0,-7 0-3 0,0 6 0 0,1-6-114 15,6 0-23-15,0 0-5 0,0 0-232 0,-7-9-46 0</inkml:trace>
  <inkml:trace contextRef="#ctx0" brushRef="#br1" timeOffset="79559.655">13873 12208 1663 0,'0'0'36'0,"0"-6"8"0,-3-2 2 0,6 6 1 0,-3-4-38 0,0 6-9 15,6-3 0-15,-6 3 0 0,8-5 48 0,-2 5 7 16,-6 0 1-16,7 0 1 0,2 5-1 0,-2 4 0 16,-1-7 0-16,5 6 0 0,-5-2-4 0,5 7-2 15,-5-1 0-15,4 1 0 0,0-2-6 0,-3 3 0 16,-1-1-1-16,4 4 0 0,-3-3-17 0,0-4-3 15,2 7-1-15,1-3 0 0,-3 0-10 0,0-4-3 16,2 7 0-16,-2-3 0 0,0 2-9 0,0-2 0 16,-1-3 0-16,1 2 0 0,2 1 0 0,-2-3 8 0,-3-3-8 0,2 6 0 15,-3-6 0-15,5 6 0 0,-2-6 8 0,1 3-8 32,-4-6-28-32,3-2-7 0,1 2-1 0,3 1-1 15,-3-6-27-15,2-6-6 0,1 6-1 0,3 0-597 0,-2-8-119 0</inkml:trace>
  <inkml:trace contextRef="#ctx0" brushRef="#br1" timeOffset="80140.113">14098 11874 1246 0,'0'0'35'0,"0"0"9"0,-6 0-36 0,6 0-8 0,0 0 0 0,-3 0 0 16,-4 0 103-16,7 0 18 0,0 0 4 0,0 0 1 16,0 0-25-16,0 0-5 0,0 0 0 0,0 0-1 15,0 0-32-15,0 0-7 0,0 0 0 0,0 0-1 16,7 8-12-16,-4-2-3 0,3 2 0 0,1-5 0 16,3 8-12-16,1-3-2 0,-2 3-1 0,4-3 0 15,4 1-9-15,3 4-1 0,-3 1-1 0,5-4 0 16,2 4-3-16,-1 3-1 0,0-1 0 0,0 1 0 15,1 2-10-15,-4-1 0 0,-1-1 9 0,1 5-9 16,-3 3 0-16,0-3 9 0,-1 0-9 0,-6 0 0 16,0 2 11-16,-4-5-11 0,4 3 10 0,1 2-10 15,-8-2 8-15,3 4-8 0,-2-5 0 0,-4 1 9 16,0 3-9-16,0-1 0 0,-4 4 0 0,-2-1 8 16,-1 9-8-16,-2-4 0 0,-2 1 0 0,-2-3 0 15,0 1 0-15,0-7 0 0,-1 7-12 0,1-10 12 16,-3-1-11-16,2 1 11 0,-2 4-8 0,2-11 8 0,1 2-12 15,-4-3 4-15,0-1 0 0,4 1 0 16,4-7-20-16,-2-3-4 0,2 2-1 0,-1-5 0 16,7-5-40-16,-5 2-8 0,6-3-2 0,-2-7-897 15</inkml:trace>
  <inkml:trace contextRef="#ctx0" brushRef="#br1" timeOffset="80626.222">15031 12052 1861 0,'0'0'40'0,"0"0"9"0,0 0 2 0,0 0 2 0,6 8-42 0,1 1-11 16,-1 4 0-16,1-2 0 0,0 3 28 0,-1 8 3 15,-3-3 1-15,1 3 0 0,0 2-3 0,-4 6 0 16,0-5 0-16,-4 5 0 0,4-6-1 0,-4 4-1 16,4-3 0-16,-3 5 0 0,-3-5-1 0,2-1 0 15,4-2 0-15,-3 8 0 0,-1-11-11 0,1 3-3 16,3 0 0-16,-3-6 0 0,0 1-4 0,-1-1-8 15,4 4 11-15,-3-10-11 0,3 7 8 0,-3-9-8 16,3 5 0-16,0-4 0 16,0-1-41-16,0-8-12 0,0 0-3 0,0 0-604 0,0 0-120 0</inkml:trace>
  <inkml:trace contextRef="#ctx0" brushRef="#br1" timeOffset="81141.015">14855 12036 1571 0,'0'0'44'0,"0"0"11"0,0-6-44 0,0 4-11 0,3-4 0 0,1-2 0 15,-2 0 57-15,5-1 10 0,3 4 1 0,0-4 1 0,0 1-17 0,3 0-4 16,-3-5-1-16,6 5 0 0,1-1-15 0,-3 1-4 16,2-1 0-16,0-1 0 0,5-1 1 0,-5 3 0 15,4 5 0-15,-3-3 0 0,2 3-11 0,1-2-2 16,4 2-1-16,-5 3 0 0,1 0-15 0,1 3 0 16,-5 2 0-16,1-2 0 0,3 6 0 0,-4-4 0 15,0 3 0-15,-2 1 0 0,3-2 17 0,-1 2 1 16,-6-1 0-16,3 6 0 0,-3-6-29 0,0 6-5 15,-7-4-2-15,4 4 0 0,-3 0 29 0,-4-3 5 16,0 3 2-16,0-3 0 0,-4-3-18 0,1 6 0 16,-1-1 0-16,-6-4 0 0,1 1 0 0,-2 4 0 15,5-6 0-15,-4 6 0 0,-3-3 0 0,3-3 0 0,-3 6 0 16,-4-6 0-16,1 6 0 0,-5-6 0 0,1 0 0 0,1 5 10 16,-1-4-10-16,-4 2 0 0,1-3 9 0,3-2-9 15,0 1 9-15,1 0-9 0,-1-5 12 0,3-2-12 16,1 0 8-16,-1 0-8 0,4 0 0 0,0 0 0 15,0-2 0-15,2-5-20 0,1 7 2 0,7-5 1 32,-3 3-47-32,6 2-10 0,-4-6-2 0,4 6 0 15,0-8-113-15,0 8-23 0,6-8-5 0</inkml:trace>
  <inkml:trace contextRef="#ctx0" brushRef="#br1" timeOffset="81625.321">15979 11696 1926 0,'0'0'42'0,"0"0"9"0,0 0 1 0,0 0 3 0,0 0-44 0,0 0-11 16,-4 0 0-16,4 0 0 0,0 0 34 0,-6 5 5 0,-5-1 1 16,5 1 0-16,-4 3-21 0,0 1-4 0,-3-2-1 0,3 7 0 15,-6-6 10-15,2 9 1 0,1-1 1 0,-4 6 0 16,0 0 6-16,2 3 2 0,-9-1 0 0,4 4 0 15,-3-1 5-15,3 3 1 0,-3 3 0 0,0 3 0 16,-1-3-31-16,1 5-9 0,-3 3 0 0,6-3 0 16,0 0 14-16,-1 0-4 0,6-4-1 0,-2 1 0 15,1-2 8-15,2 0 2 0,4-3 0 0,-3 0 0 16,6-5-3-16,-3-1 0 0,10-2 0 0,0 3 0 16,0-3 4-16,4 2 0 0,-1-4 0 0,7-1 0 15,-3-3-30-15,2 6-6 0,4-5 0 0,1-4-1 16,2 3 17-16,1-2-8 0,3-3 8 0,0-2 0 15,3-2-45-15,1 5-3 0,2-10 0 0,0 6 0 16,1-3-117-16,-1-1-24 0,1 1-5 0,-1-2-710 16</inkml:trace>
  <inkml:trace contextRef="#ctx0" brushRef="#br1" timeOffset="82878.081">16366 11981 975 0,'0'0'21'0,"0"0"5"0,0 0 1 0,4 0 1 0,3-6-28 0,-7 6 0 0,0 0 0 0,0 0 0 15,0 0 78-15,0 0 10 0,0 0 3 0,0 0 0 16,-4 6 7-16,4-6 2 0,0 0 0 0,-7 8 0 16,1 0-35-16,-4 1-6 0,-3 7-2 0,-1 0 0 15,1 1-10-15,-3 5-3 0,-4-1 0 0,3 4 0 0,-2 0-32 0,-1 5-12 16,-1-6 9-16,-1 7-9 0,2-2 17 16,-4 2-1-16,5-7-1 0,-2-2 0 0,1-3 3 0,0 3 1 15,1-5 0-15,-1 5 0 0,3-8 5 0,-3-4 0 16,7 4 1-16,3 0 0 0,-3-3-25 0,3-6 0 15,-3 3 0-15,6-5 0 0,4 2-18 0,-4-2-2 16,1-3-1-16,6 0 0 16,0 0-9-16,0 0-2 0,0-8 0 0,0 5-592 15,2-5-118-15</inkml:trace>
  <inkml:trace contextRef="#ctx0" brushRef="#br1" timeOffset="83160.882">16028 12060 2019 0,'0'0'44'0,"0"0"10"0,0 0 2 0,0 0 0 0,0 0-44 0,0 0-12 0,0 0 0 0,4 9 0 16,0-1 31-16,2-1 4 0,-6 7 1 0,7-5 0 16,-1 7-2-16,1 0 0 0,-4 1 0 0,3 2 0 15,1 0-16-15,-1 1-3 0,1-1-1 0,3-3 0 16,-3 6 0-16,3-5 0 0,0-2 0 0,3 5 0 15,-7-4-14-15,8-4 11 0,0 1-11 0,-1 3 10 16,0-7-10-16,0-1 0 0,0 6 0 0,0-6 8 16,1 0-8-16,-1-2-17 0,4 2 4 0,0-6 1 15,-1 7-24-15,0-9-4 0,-2 5 0 0,-1-5-1 16,4 0-43-16,0 0-8 0,-1 0-1 0,-3-5-794 16</inkml:trace>
  <inkml:trace contextRef="#ctx0" brushRef="#br1" timeOffset="83675.977">16443 11742 1688 0,'0'0'37'0,"0"0"8"0,-3 6 2 0,-1-6 0 0,4 0-38 0,0 0-9 0,0 0 0 0,0 0 0 16,0 0 32-16,0 0 4 0,0 0 0 0,0 0 1 15,0 0 3-15,10 0 1 0,-10 0 0 0,7 0 0 16,6 3-1-16,-3 2-1 0,0 1 0 0,0-3 0 15,-1 2-12-15,6 3-3 0,-6 1 0 0,4-1 0 16,4 0-4-16,0 8 0 0,-1-2-1 0,1-3 0 16,-1 8 1-16,1-3 1 0,6-4 0 0,-3 7 0 15,0 0 0-15,-1-2 0 0,1-4 0 0,-3 9 0 16,0-3-7-16,-1 3-2 0,5-1 0 0,-2 5 0 0,1-4-3 0,-3 2-1 16,-4 0 0-16,0 7 0 0,1-7 0 0,-5 6 0 15,-5 1 0-15,2-7 0 0,1 7-8 0,-7-7 0 16,0 6 0-16,-3-5 0 0,-1 5 0 0,-2-6 8 15,-1-2-8-15,-3 3 8 0,-3-3-8 0,0 2 8 16,3-7-8-16,0 5 8 0,-1-6 0 0,5 0 0 16,-1-2 0-16,1 0 0 0,-4-6-8 0,0 3 0 15,3-3 9-15,1 6-9 0,-1-6 0 0,1-3-8 16,-5-1 0-16,2 1 0 16,-1-2-43-16,-1 2-8 0,-2-5-1 0,0 2-661 15,0-2-132-15</inkml:trace>
  <inkml:trace contextRef="#ctx0" brushRef="#br2" timeOffset="92998.755">7802 13751 1663 0,'0'0'36'0,"3"-2"8"0,-3-4 2 0,0-2 1 0,0 8-38 0,3 0-9 16,-3 0 0-16,0 0 0 0,0 0 0 0,7 0 0 15,-7 0 0-15,0 0 0 0,6 0 9 0,1 8 7 16,-3 0 0-16,-2 6 1 0,2-6 22 0,-1 9 4 16,-3-3 1-16,4 2 0 0,-4 6 5 0,3-3 2 15,-3 8 0-15,0-2 0 0,3-1-9 0,0 7-2 16,-3 2 0-16,4-3 0 0,-4 0-14 0,0-5-3 16,4 7-1-16,-2-2 0 0,2-5-10 0,-1 2-3 0,-3-2 0 0,4-3 0 15,-1-3-9-15,0 3 8 0,0 0-8 0,1-6 8 16,-4 0-8-16,0 1 0 0,0-3 9 0,0 2-9 15,3-8 0-15,-3 1-12 0,0-1 2 0,-3 0 0 32,3-8-55-32,0 6-11 0,0-6-3 0,0 0-866 0</inkml:trace>
  <inkml:trace contextRef="#ctx0" brushRef="#br2" timeOffset="93966.118">7639 13573 741 0,'0'0'16'0,"-7"0"3"0,1 0 1 0,-1 6 2 0,1-6-22 0,-1 0 0 16,7 0 0-16,0 0 0 0,0 0 31 0,0 0 1 16,0 0 1-16,0 0 0 0,0 0 27 0,0 0 4 15,0 0 2-15,0 0 0 0,0 0 11 0,0 0 3 16,0 0 0-16,0 0 0 0,0 0-13 0,3 0-3 16,1-8 0-16,2 2 0 0,4 4-8 0,0-3-3 15,-4 5 0-15,5-9 0 0,-2 6-19 0,5-2-4 0,-1-4-1 0,3 9 0 16,1-8 3-16,0 8 0 0,3-5 0 0,3 2 0 15,-3-3-21-15,3 6-11 0,-3 0 12 0,0 0-12 16,0 0 8-16,0 0-8 0,-1 6 0 0,-2-6 0 16,-1 3 0-16,5 2 0 0,-8 3 0 0,3 6 0 15,-3-6 0-15,4 1 0 0,0-1 0 0,-1 8 0 16,-6-8 0-16,4 9 0 0,-1-3 0 0,-3 2 0 16,0-3 0-16,0 4 0 0,-4-3 0 0,1 2 0 15,0-5 0-15,-4 3 0 0,-3 2 0 0,0-2 0 16,0-6 11-16,-3 3-11 0,0 3 10 0,-5-6-10 15,2 0 23-15,-1 6-2 0,1-6 0 0,-8 0 0 16,5 1-1-16,-5 4-1 0,1-4 0 0,0-2 0 16,-3 2-8-16,2 4-2 0,-2-4 0 0,-1-1 0 15,1 0-9-15,-1 0 0 0,-3 0 0 0,3 6 8 0,-3-6-8 0,1-4 8 16,-5 3-8-16,4 5 8 0,1-4-8 0,-1-1 0 16,-1-3 0-16,1 1 0 0,4-2 0 0,3 2 0 15,3-2-12-15,0-3 12 16,0 0-50-16,0 0-2 0,7 0-1 0,-4-8-582 15,4 8-116-15</inkml:trace>
  <inkml:trace contextRef="#ctx0" brushRef="#br2" timeOffset="95068.741">8793 13469 950 0,'0'0'20'0,"0"0"5"0,0 0 1 0,0 0 2 0,0 0-28 0,0 0 0 0,0 0 0 0,3 0 0 15,4-5 49-15,-7 5 5 0,0 0 1 0,0 0 0 16,0 0-3-16,0 0-1 0,0 0 0 0,0 0 0 16,0 0-5-16,0 0-1 0,-7 5 0 0,-2 4 0 15,-2-4-5-15,2 6-2 0,2-2 0 0,-3-2 0 16,-3 7-2-16,0 0-1 0,-4 2 0 0,4 1 0 16,-4-1-2-16,3 6 0 0,-2 0 0 0,0 2 0 15,-1-4 1-15,1 7 0 0,-1-2 0 0,4-1 0 16,-4 1-10-16,1 5-1 0,3-3-1 0,-4 1 0 15,0 2-9-15,1 0-1 0,3 3-1 0,-2 3 0 16,6-9-11-16,-1 3 8 0,3 0-8 0,1-5 8 16,3 0-8-16,3-4 10 0,0 1-10 0,3 3 10 15,3-9-10-15,1 1 8 0,3 2-8 0,-1-2 8 16,8-7-8-16,0 4 8 0,-1-6-8 0,5 1 8 0,1 4-18 16,5-11-4-16,0 4-1 0,-1 2 0 15,4-8-58-15,3 6-12 0,0-6-3 0,-6 2-768 16</inkml:trace>
  <inkml:trace contextRef="#ctx0" brushRef="#br2" timeOffset="97888.334">8850 13650 525 0,'0'0'11'0,"0"0"2"0,0 0 1 0,0 0 2 0,-7 0-16 0,7 0 0 0,0 0 0 0,0 0 0 16,0 0 20-16,0 0 1 0,0 0 0 0,0 0 0 15,0 0-13-15,0 0-8 0,0 0 10 0,0 0-10 16,0 0 0-16,0 0 0 0,0 0 0 0,0 0 0 16,0 0-20-16,0 0-1 0,0 0 0 0,0 0 0 15,0 0-18-15,0 0-3 16,0 0-1-16,0 0 0 0,0 0 7 0,0 0 0 0,0 0 1 0,0 0 0 15,0 0 26-15,0 0 9 0,0 0 0 0,0 0-9 16,0 0 51-16,0 0 10 0,0 0 3 0,0 0 0 0,0 0-7 0,0 0 0 16,0 0-1-16,0 0 0 0,0 0-31 0,0 0-7 15,0 0-1-15,0 0 0 0,0 0-22 0,0 0-5 16,0 0-1-16,0 0 0 0,0 0 1 0,0 0 0 16,0 0 0-16,0 0 0 0,0 0 19 0,0 0 0 15,0 0 0-15,0 0 0 0,0 0 26 0,0 0 9 16,0 0 1-16,0 0 1 0,0 0 26 0,0 0 5 15,0 0 0-15,0 0 1 0,0 0-5 0,0 0 0 16,0 0-1-16,0 0 0 0,0 0 1 0,0 0 0 16,0 0 0-16,0 0 0 0,0 0 0 0,0 0 0 15,0 0 0-15,0 0 0 0,0 0-21 0,0 0-4 16,0 0-1-16,0 0 0 0,0 0 8 0,0 0 2 0,0 0 0 0,0 0 0 16,-7 0-5-16,7 0-1 0,0 0 0 0,-3 0 0 15,0 0-10-15,3 0-3 0,0 0 0 0,-4 9 0 16,4-4-11-16,-3 3-2 0,3-5-1 0,3 8 0 15,1-3-7-15,-4 0 0 0,3 3-8 0,-3-5 12 16,6 7-2-16,-2-4-1 0,-1-1 0 0,1 0 0 16,-2 0 5-16,5 0 1 0,-7 1 0 0,4-4 0 15,-4 3-1-15,3-5 0 0,0 5 0 0,-3-8 0 16,4 6 3-16,-4-6 1 0,0 0 0 0,3 2 0 16,-3-2 1-16,0 0 0 0,0 0 0 0,6 6 0 15,-6-6 2-15,0 0 1 0,0 0 0 0,4 3 0 16,3-3-6-16,-7 0-2 0,0 0 0 0,0 0 0 15,6 0 13-15,-6 0 2 0,0 0 1 0,0 0 0 16,0 0-30-16,10-3 0 0,0-3-13 0,0-2 4 16,0 6 9-16,0-7 16 0,3 1-4 0,-3-6-1 0,3 6 1 15,1-6 0-15,-1 4 0 0,0-4 0 0,0-3-2 0,4 3 0 16,-3-1 0-16,-1-2 0 0,3 0-10 0,-2 1 10 16,-1-3-10-16,0 8 10 0,0-3-10 0,-3-2 0 15,0 8-12-15,0-6 12 0,-3 6-18 0,0-1 4 16,-1-4 1-16,-3 4 0 15,-3 9-32-15,7-2-7 0,-1-6 0 0,-2 2-1 16,-1 6-18-16,-3 0-3 0,0 0-1 0,7-3 0 16,0-2-16-16,-7 5-3 0,0 0-1 0,0 0-529 15,0 0-105-15</inkml:trace>
  <inkml:trace contextRef="#ctx0" brushRef="#br2" timeOffset="98339.541">8886 13858 1418 0,'0'0'31'0,"0"0"6"0,0 0 2 0,-4 0 1 0,4 0-32 0,0 0-8 16,0 0 0-16,0 0 0 0,-2 3 70 0,2-3 12 15,0 0 2-15,0 0 1 0,0 0-15 0,0 0-3 16,0 0-1-16,0 0 0 0,0 0-11 0,-4 0-3 15,1 8 0-15,3-3 0 0,0 4-6 0,0-1-2 16,0 6 0-16,0-6 0 0,0 3-17 0,3 2-4 16,-3 9-1-16,0-5 0 0,0 4-14 0,0-1-8 15,0 1 10-15,0 2-10 0,-3-1 10 0,3-3-10 16,-7 3 10-16,7-6-10 0,-3 0 9 0,3 1-9 16,-4-3 8-16,4-1-8 0,0-2 10 0,0-3-10 0,0 1 12 15,4-4-12-15,-4-5 0 0,3 8 0 0,-3-8 0 0,0 0 0 31,0 0-117-31,7 6-27 0,0-3-6 0,-7-3-790 0</inkml:trace>
  <inkml:trace contextRef="#ctx0" brushRef="#br2" timeOffset="98806.905">9436 13592 1377 0,'0'0'39'0,"0"0"9"0,0 0-39 0,0 0-9 15,0 0 0-15,0 0 0 0,0 0 60 0,-3 3 9 16,0 6 3-16,3-9 0 0,-3 8-4 0,-4 0-1 16,3 5 0-16,2 4 0 0,-2-3-10 0,0 3-1 0,1-2-1 0,-1 8 0 15,2-7-9-15,-2 9-2 0,4-3 0 0,-3 0 0 16,-1 2-16-16,1 1-3 0,0 5-1 0,0 0 0 15,-4 0-12-15,1 3-2 0,-1-3-1 0,1 2 0 16,-2-1-1-16,1 2-8 0,1-3 12 0,-1 0-4 16,1-5-8-16,-4-1 10 0,4-2-10 0,-1 0 10 15,-3-6-10-15,6 6 10 0,-3-10-10 0,5 3 10 16,-2-1-10-16,1 0-11 0,-1-3 3 0,8-5 0 31,-1-4-48-31,-3-2-8 0,4 6-3 0,5-6-585 0,1 0-116 0</inkml:trace>
  <inkml:trace contextRef="#ctx0" brushRef="#br2" timeOffset="99221.616">10026 13705 1465 0,'0'0'32'0,"0"0"6"0,0 0 2 0,0 0 2 0,0 0-34 0,0 0-8 15,-2 5 0-15,-5-2 0 0,0 3 32 0,0 2 5 0,4 0 1 0,-4 6 0 16,-6-3 15-16,3 2 3 0,7 1 1 0,-7 3 0 15,0-1 7-15,0 0 0 0,-3 9 1 0,0-3 0 16,-4 0-4-16,0 2-1 0,1 6 0 0,-1-5 0 16,1 0-32-16,-5 4-6 0,2-3-2 0,-1-4 0 15,-4 2-10-15,5-2-2 0,3 2-8 0,-5-7 12 16,5 5-4-16,-1-8 0 0,4-4-8 0,0 4 12 16,2-6-12-16,2 1 8 0,-1-2-8 0,3 0 0 31,4-5-22-31,3-2-10 0,0 0-3 0,-7 0 0 0,0 0-127 0,4-2-26 0,0-7-4 15,0 1-2-15</inkml:trace>
  <inkml:trace contextRef="#ctx0" brushRef="#br2" timeOffset="99505.378">9599 13812 1702 0,'0'0'48'0,"0"0"11"0,0 0-47 0,0 0-12 15,0 0 0-15,0 0 0 0,0 0 56 0,0 0 8 16,0 8 3-16,-3 0 0 0,3 0-5 0,0 1-1 16,3-1 0-16,-3 6 0 0,6 2-10 0,-2 0-3 15,3 0 0-15,-1-2 0 0,4 8-8 0,0-5-1 16,0 5-1-16,3-3 0 0,1 3-24 0,-1-6-5 16,-4 6-1-16,8-5 0 0,-7 4 4 0,4-4 1 15,-1 5 0-15,0-6 0 0,0 0-13 0,4 1 0 16,-8-1 0-16,5-2 0 0,-4 2 0 0,-4-2 0 0,5-3 0 0,-5 2 0 31,4 1-20-31,-4-6-6 0,1 1-2 0,3-1 0 16,-6-6-44-16,-4-2-8 0,9 0-3 0,2 0-574 0,-5 0-115 0</inkml:trace>
  <inkml:trace contextRef="#ctx0" brushRef="#br2" timeOffset="100038.622">9907 13423 1245 0,'0'0'27'0,"-7"0"5"0,7 0 2 0,0 0 2 0,-9 0-28 0,2 5-8 16,7-5 0-16,0 0 0 0,0 0 34 0,0 0 6 16,0 0 0-16,0 0 1 0,0 0 14 0,0 0 2 15,0 0 1-15,0 0 0 0,0 0-1 0,7 3 0 0,-4-3 0 0,7 6 0 16,0-3-14-16,0 2-3 0,-1-2-1 0,2 4 0 15,-5 2-12-15,5-1-3 0,5 6 0 0,-3 3 0 16,-3 4-10-16,3 1-2 0,4-3-1 0,-1 11 0 16,1-5 5-16,0 5 2 0,-4-5 0 0,3 5 0 15,8 6-2-15,-7-9-1 0,-8 9 0 0,4-7 0 16,4-1-5-16,-4 7-1 0,-3-7 0 0,0 2 0 16,0 0 2-16,0 0 0 0,0-6 0 0,-6 7 0 15,-8 2-11-15,4-3 10 0,10 3-10 0,-7 2 10 16,-6-2-10-16,0-9 8 0,3 7-8 0,0-7 8 15,-3 6 0-15,-1 1-8 0,-6-7 12 0,3 1-4 16,7 2 0-16,-7-7-8 0,-9 1 12 0,3 4-4 16,7-3-8-16,-5-6 8 0,-6 1-8 0,2-4 8 15,1 4-8-15,0-9-16 0,5 0 4 0,-1 0 1 16,-6-2-17-16,2-3-4 0,11-3-1 0,-4-3-635 16,0-3-128-16</inkml:trace>
  <inkml:trace contextRef="#ctx0" brushRef="#br2" timeOffset="100555.715">10836 13891 1378 0,'0'0'30'0,"0"0"6"0,0 0 2 0,-7 0 2 0,-6-3-32 0,13 3-8 0,3-5 0 0,-3 5 0 15,-3 0 43-15,3 0 7 0,3-9 2 0,3 9 0 16,8-5-22-16,-11 3-4 0,-3 2-1 0,7 0 0 16,6-6 26-16,-3 6 5 0,-10 0 0 0,3-3 1 0,10-2 8 15,-2 5 2-15,2 0 0 0,-3-3 0 0,-3 3-18 0,2 0-3 16,8-5-1-16,-7 5 0 0,-3 0-27 0,6 0-6 15,3 0 0-15,1 0-1 0,0 0-11 0,-1 0 0 16,1 0 0-16,6 0 0 0,4 0 0 0,-8 0 0 16,-5 0 0-16,2-3 0 0,11-3 0 0,-7 6 0 15,-7 0-9-15,-3 0 9 16,-1 0-52-16,6 0-3 0,-2 0-1 0,-4-3 0 16,-2-2-4-16,3 10-2 0,-1-5 0 0,2 0-518 15,-11 0-104-15</inkml:trace>
  <inkml:trace contextRef="#ctx0" brushRef="#br2" timeOffset="100873.151">10743 14083 2080 0,'0'0'46'0,"0"0"10"0,-3 0 1 0,3 0 1 0,9-6-46 0,-9 6-12 0,0 0 0 0,0 0 0 16,13 0 24-16,1-5 2 0,2 2 1 0,-2-2 0 16,-1 5 2-16,10-3 1 0,4-3 0 0,-4 3 0 15,-6-4-5-15,6 0-1 0,7 0 0 0,0 7 0 0,-4-8-10 0,4 8-2 16,-4 0-1-16,11-6 0 0,3 6-11 0,-8-3-17 15,-11 3 4-15,5-5 1 0,7 5-3 0,-3 0 0 16,-10 0 0-16,0 0-677 16,-3 0-136-16</inkml:trace>
  <inkml:trace contextRef="#ctx0" brushRef="#br2" timeOffset="103803.241">12053 13719 802 0,'0'0'17'0,"0"0"4"0,0 0 1 0,0 0 2 0,0 0-24 0,0 0 0 15,0 0 0-15,0 0 0 0,0 0 97 0,0 0 15 16,0 0 4-16,0 0 0 0,0 0-23 0,0 0-4 16,0 0-1-16,0 0 0 0,0 0-21 0,0 0-5 15,0 0-1-15,0 0 0 0,0 0-5 0,-4 8 0 16,4 0-1-16,0-8 0 0,0 8-10 0,0 0-1 16,0 6-1-16,0-6 0 0,-3 6-15 0,3-3-4 0,0 5 0 0,-3 6 0 15,3 0-8-15,0 0-3 0,-3 3 0 0,-1-1 0 16,4 6-5-16,0-5-8 0,-4 8 11 0,4-3-11 15,0-5 9-15,-3 5-9 0,3-5 0 0,0 4 9 16,0-7-9-16,0 0 8 0,3-3-8 0,-3 3 8 16,0-6-8-16,0 1 0 0,0-3 0 0,4 3 8 15,-4-4-8-15,0-5 0 0,0 6 0 0,0-6 8 32,0 0-43-32,0 1-9 0,0-7-1 0,0 6-933 0</inkml:trace>
  <inkml:trace contextRef="#ctx0" brushRef="#br2" timeOffset="104537.657">11934 13618 1105 0,'0'0'24'0,"0"0"4"0,-4 0 2 0,4 0 2 0,0 0-32 0,0 0 0 0,0 0 0 0,-7 0 0 31,4 0-19-31,3 0-10 0,0 0-3 0,0 0 0 0,0 0 64 0,0 0 12 0,0 0 2 0,0 0 1 16,0 0 23-16,0 0 5 0,0 0 1 0,0 0 0 15,7 0-6-15,-7 0-1 0,0 0 0 0,7-6 0 16,2 6-20-16,-2-3-4 0,-1-2-1 0,-6 5 0 16,10 0-9-16,-3-3-3 0,3-3 0 0,0 3 0 15,0-2-6-15,0 5-2 0,0-8 0 0,-1 8 0 0,5 0-5 0,0-6-2 16,-5 6 0-16,4 0 0 16,1-2-6-16,-1 4-2 0,0 4 0 0,-3-6 0 0,3 8-9 0,-6-3 0 15,3-2 0-15,-3 6 0 0,3-1 0 0,-4 0 0 16,1 5 0-16,0-4 8 0,-5 4-8 0,2-1 8 15,7 2-8-15,-9-1 8 0,5-2-8 0,-3 3 8 16,2-6-8-16,1 8 8 0,-1 1-8 0,1-4 0 16,-4 4 0-16,1-3 0 0,-2 2 0 0,2 0 0 15,-4-2-9-15,0-3 9 0,-4 2 0 0,4 1 0 0,-2-3 0 16,-5-2 0-16,3 4 0 0,1 1 0 16,-3-6 0-16,2 0 0 0,-2 4 0 0,-1-7 0 0,0 3 0 0,1 0 0 15,-5 0 0-15,2 1 9 0,2-4-9 16,1-2 8-16,-4 5-8 0,-4-8 0 0,4 6 0 0,-3 2 8 15,3-8-8-15,0 7 0 0,1-7 9 0,-5 7-9 16,4-7 0-16,0 0 0 0,-3 0 0 0,3 0 0 16,0 0-15-16,0 0-7 0,0-7-2 0,0 7 0 31,3-7-59-31,-2 1-12 0,2 4-2 0,1-4-743 0</inkml:trace>
  <inkml:trace contextRef="#ctx0" brushRef="#br2" timeOffset="106022.686">12842 13455 950 0,'0'0'20'0,"0"0"5"0,0 0 1 0,0 0 2 0,0 0-28 0,0 0 0 0,3-2 0 0,-3 2 0 16,0 0 81-16,3-5 11 0,-3-3 3 0,0 8 0 16,0 0-25-16,0 0-5 0,4-9-1 0,-4 9 0 0,0 0-12 0,0 0-4 15,0 0 0-15,0 0 0 0,0 0-20 0,0 0-4 16,-7 0 0-16,1 0-1 0,2 6-15 0,-5-3-8 15,2 5 8-15,0-1-8 0,-3 2 23 0,-3 5 0 16,-4 2 0-16,1 0 0 0,-1 6 15 0,-3 4 3 16,3-5 1-16,-2 4 0 0,-5 4-3 0,2 2-1 15,5-1 0-15,-3-5 0 0,0 7-10 0,3-1-1 16,0-1-1-16,1 3 0 0,0-4-10 0,-1 2-3 16,3 1 0-16,1 1 0 0,4-2-5 0,-1 4 0 15,3-7-8-15,0 1 12 0,4-4-12 0,0 3 8 16,3-9-8-16,0 3 0 0,3 2 11 0,3-7-11 0,5 5 12 15,-1-8-12-15,-1 1 9 0,4-1-9 0,1-2 0 16,3 3 9-16,-1-6-9 0,0 4 0 0,4 1 0 0,4-3 0 31,-1-3-53-31,1 6-3 0,2-6-1 0,0 1-609 0,1 4-122 0</inkml:trace>
  <inkml:trace contextRef="#ctx0" brushRef="#br2" timeOffset="108263.849">13249 13664 856 0,'0'0'19'0,"0"0"4"0,0 0 1 0,0 0 0 0,0 0-24 0,0 0 0 0,0 0 0 0,0 0 0 15,0 0 53-15,-6 3 7 0,6-3 0 0,-3 5 1 16,-3-2 15-16,6-3 4 0,-4 6 0 0,4-6 0 15,0 0-10-15,-7 5-2 0,1-3 0 0,2 6 0 0,4-8-16 0,-7 6-4 16,1-3-1-16,3 5 0 0,-4-2-24 16,1 2-5-16,-1 6-1 0,-3-4 0 0,-1 4-5 0,-2-3-2 15,4 3 0-15,-4 2 0 0,-1 6 2 0,-2-5 0 16,-1-1 0-16,1 6 0 0,-5 0 11 0,5-3 2 16,-4 3 1-16,0 2 0 0,0-2 7 0,0-5 2 15,0 5 0-15,1-6 0 0,2 1-9 0,0 2-2 16,1-3 0-16,3-5 0 0,0 3-15 0,-1 2-9 15,0-8 10-15,5 6-10 0,-8-6 0 0,10 0 0 16,1-2 0-16,-1-3 0 16,7-3-17-16,-4 5-10 0,4-5-1 0,0 0-1 15,0 0-57-15,8 3-11 0,-8-3-3 0,0 0-750 0</inkml:trace>
  <inkml:trace contextRef="#ctx0" brushRef="#br2" timeOffset="108890.496">12918 13686 752 0,'0'0'16'0,"0"0"4"0,0 0 1 0,0 0 0 0,0 0-21 0,0 0 0 16,0 0 0-16,-3 2 0 0,3-2 83 0,0 0 12 16,0 0 2-16,0 0 1 0,0 0-9 0,0 0-1 15,0 0-1-15,0 0 0 0,0 0-22 0,0 0-4 0,0 0-1 0,0 0 0 16,0 0-9-16,0 0-3 0,0 0 0 0,0 0 0 16,0 0 4-16,0 0 1 0,0 0 0 0,0 0 0 15,0 0-4-15,0 0-1 0,0 0 0 0,0 0 0 16,0 0-17-16,9 6-4 0,-1-4-1 0,-8-2 0 15,6 9-6-15,1-1-2 0,0-2 0 0,-1 2 0 16,-3-3 2-16,1 4 1 0,2-1 0 0,-3 0 0 16,4 0 0-16,-4 0 0 0,0 9 0 0,5-9 0 15,-5 6 2-15,7-6 0 0,-4 8 0 0,-3 1 0 16,8-3-3-16,-2 2-1 0,1 0 0 0,4 0 0 16,-1-2-7-16,0 3 0 0,0 0-1 0,4 2 0 15,0-4-3-15,-1-3-8 0,-3 2 12 0,1 1-4 16,-1-1-8-16,3-2 0 0,-3 1 0 0,-2 1 0 0,-1-3 0 15,-3 2 0-15,2-4 0 0,1 4 0 0,-3-4 0 16,0 1 8-16,3-1-8 0,-4-1 12 16,1-3-73-16,0 4-15 0,-1-4-2 0,1-2-678 15,-1 2-136-15</inkml:trace>
  <inkml:trace contextRef="#ctx0" brushRef="#br2" timeOffset="111744.068">13568 13532 952 0,'0'0'27'0,"0"0"5"0,0 0-32 0,0 0 0 0,0 0 0 0,-4-2 0 15,2-4 73-15,2 6 8 0,0 0 2 0,-4 0 0 16,4 0 0-16,0 0 0 0,0 0 0 0,0 0 0 16,0 0-5-16,0-8-1 0,4 2 0 0,-4 6 0 0,0 0-3 0,0 0-1 15,0 0 0-15,0 0 0 0,0 0-24 16,0 0-5-16,6 6 0 0,1 2-1 0,-1 6-19 0,-3-3-3 15,1 5-1-15,0 6 0 0,-4 0-3 0,0 2-1 16,0 2 0-16,0 3 0 0,0 2-4 0,0-1 0 16,-4-6-1-16,4 9 0 0,0-3 2 0,-4 1 1 15,4 1 0-15,-3-2 0 0,3 0-2 0,-3 1 0 16,3-4 0-16,0 3 0 0,3-5-12 0,0-4 11 16,-3 4-11-16,0-6 10 0,0-2-2 0,4-6-8 15,0 2 12-15,-2 1-4 0,2-3-8 0,-1-3 10 16,1 0-10-16,-1-2 10 15,-3-6-30-15,6 3-5 0,-6-3-2 0,7 5 0 16,3-10-120-16,-3 2-24 0,3-3-5 0,-1 3-730 0</inkml:trace>
  <inkml:trace contextRef="#ctx0" brushRef="#br2" timeOffset="112244.517">13900 13609 1335 0,'0'0'29'0,"0"0"7"0,-4 9 0 0,-2-1 2 0,3 8-30 0,-1-3-8 16,0-4 0-16,1 8 0 0,0-2 52 0,3-1 10 15,-3-2 2-15,3 7 0 0,0-9-6 0,0 4-1 16,0 3 0-16,0-9 0 0,3 8 10 0,-3-8 1 16,3 6 1-16,0-6 0 0,1 6-38 0,0-3-8 15,2-5-2-15,-3 1 0 0,4 2-1 0,-3-1-1 16,-2 0 0-16,2-2 0 0,3-3-2 0,-7-3 0 15,9 0 0-15,-2 0 0 0,-1 0 8 0,-6 0 2 16,8 0 0-16,1-3 0 0,-2-3-1 0,-1-2 0 0,1 5 0 0,3-11 0 16,0 7-4-16,-3-2-1 0,0-4 0 0,2-4 0 15,1 3-7-15,4-2-2 0,-5 0 0 0,1-1 0 16,4-5-12-16,-1 1 8 0,0 1-8 0,4-7 0 16,-4 7 0-16,7-2 0 0,-3 1 0 0,0 1 0 15,-2-1 0-15,2 4 0 0,-1-5 0 0,-2 6 0 16,0 3-17-16,-1-4 0 0,0 9 0 0,-4-6 0 31,2 5-23-31,-5 2-5 0,1-1-1 0,-1 5 0 0,-6 3-26 16,7-6-4-16,-7 6-2 0,0 0-870 0</inkml:trace>
  <inkml:trace contextRef="#ctx0" brushRef="#br2" timeOffset="112657.03">13883 13896 1459 0,'0'0'41'0,"0"0"10"0,0 0-41 0,-7 3-10 0,4 6 0 0,0-4 0 16,3-5 47-16,-4 8 7 0,1 0 2 0,3 0 0 16,0 1 11-16,0-1 2 0,0 1 1 0,0 4 0 15,0-5-9-15,0 9-1 0,0-9-1 0,0 6 0 16,3 1-20-16,-3-1-4 0,0-2-1 0,4 1 0 15,-1 3-17-15,0-2-3 0,-3-6-1 0,7 1 0 16,-3 4-5-16,-1-2-8 0,-3-3 11 0,3 1-11 16,-3-9 8-16,3 5-8 0,4 3 0 0,-7-8 0 31,0 0-17-31,6 0-11 0,1 6-1 0,3-6-1 0,-3-6-136 0,2 6-27 0,-1-8-6 0</inkml:trace>
  <inkml:trace contextRef="#ctx0" brushRef="#br2" timeOffset="113279.472">14330 13262 1138 0,'0'0'32'0,"0"0"8"0,0 0-32 0,0 0-8 0,0 0 0 0,0 0 0 16,0 0 37-16,0 0 7 0,0 0 0 0,7 0 1 15,0 0 32-15,-7 0 7 0,6 5 0 0,1-5 1 16,0 3-11-16,3 3-2 0,0-6-1 0,-1 5 0 15,2-2-11-15,-2 2-3 0,5-3 0 0,-1 7 0 0,1-1-10 0,-1 6-3 16,-4-6 0-16,5 6 0 0,-1-4-17 0,1 4-4 16,-1 3-1-16,0-1 0 0,0 6-9 0,-3-5-1 15,4 5-1-15,-1-1 0 0,-3-1-1 0,-1 1 0 16,2 4 0-16,-2-3 0 0,1 2 2 0,-3 7 1 16,0-2 0-16,-1 2 0 0,-2-4-5 0,3 3 0 15,-7 3-8-15,2-3 12 0,-2 6 6 0,0-4 1 16,-2 2 0-16,-5 1 0 0,3-2-19 0,-2 0-19 15,2-4 4-15,-3-3 1 0,1 3 14 0,-4-7 0 16,4-5 9-16,-1 5-9 0,1-6 12 0,-1 1-4 16,3-9-8-16,1 6 12 0,0-7-12 0,-1 2 0 0,1-1 0 0,-1-3 0 31,-2-2-28-31,6-3-8 0,0 0-1 0,-3 9-673 0,-4-9-134 0</inkml:trace>
  <inkml:trace contextRef="#ctx0" brushRef="#br2" timeOffset="114095.035">15113 13532 1216 0,'0'0'27'0,"0"0"5"0,0 0 2 0,0 0 0 0,0 0-34 0,0 0 0 15,0 0 0-15,0 0 0 0,0 0 64 0,0 0 7 16,0 0 1-16,3 14 0 0,1-2-9 0,-4 1-2 15,3 3 0-15,1-2 0 0,-2 3-7 0,-2 5-2 16,4-3 0-16,-1 3 0 0,-3-1-12 0,4 4-4 16,-1-1 0-16,-3-2 0 0,0 3-7 0,3 0-1 15,1 2-1-15,-4-3 0 0,3 1-10 0,-3 0-1 0,0 2-1 16,4-2 0-16,-2 0-7 0,-2-9-8 0,0 5 11 16,4-4-11-16,-4 0 20 0,3-3-2 0,1-1-1 0,-1-5 0 15,0 0-17-15,0 1 0 0,-3-9-11 0,4 0 11 16,-4 0-26-16,0 0 2 0,9 0 0 0,-9 0-621 15,8 0-124-15</inkml:trace>
  <inkml:trace contextRef="#ctx0" brushRef="#br2" timeOffset="114629.163">15081 13407 1681 0,'0'0'36'0,"0"-8"8"0,0 2 2 0,0 6 2 0,0 0-38 0,0-8-10 15,2 0 0-15,2 2 0 0,3 3 33 0,-5-2 5 16,5-4 1-16,0 7 0 0,-1-4-15 0,1-1-2 15,-1 4-1-15,5-3 0 0,-1 3 4 0,-3-2 1 16,2-4 0-16,1 9 0 0,0-5-1 0,-4 2 0 16,2-2 0-16,1 5 0 0,2-3-10 0,-2-3-3 15,1 6 0-15,-3 0 0 0,2 0-2 0,-1 0-1 0,1 0 0 0,2 6 0 16,2-3-9-16,-4 2 0 0,2-2-12 16,-5 6 12-16,4 1 0 0,0 2 15 0,0-5-1 0,0 1 0 15,0 6-14-15,-4 3 0 0,5-3 0 0,-2-4-10 16,-2 4 10-16,-1 3 0 0,1-4 0 0,-3-2 0 15,-1 3 0-15,0 2 0 0,-3-7 0 0,0 4 0 16,0 3 0-16,0-7-12 0,-3 4 2 0,0-4 0 16,-1 7 34-16,-3-8 6 0,5 6 2 0,-9-3 0 15,2-5-32-15,2 7 0 0,-3-2 0 0,0-3 0 16,-4 1 0-16,5-1 0 0,-1-3 0 0,0 4 0 16,0-2 0-16,0 1 0 0,0-2 0 0,0-3 0 15,0 5 0-15,-4-8 0 0,5 6 0 0,-1 2-10 16,0-8 10-16,0 5 0 0,0-2 8 0,0-3-8 15,-3 0 0-15,3 0-18 0,0 6 3 0,0-6 1 16,0 0-22-16,3 0-4 0,-2 0 0 0,2 0-588 16,0 0-118-16</inkml:trace>
  <inkml:trace contextRef="#ctx0" brushRef="#br2" timeOffset="115113.419">15926 13270 1465 0,'0'0'32'0,"-7"6"6"0,0-6 2 0,7 0 2 0,0 0-34 0,-10 0-8 0,1 5 0 0,-2-2 0 16,11-3 74-16,-9 7 13 0,-1-1 2 0,-1 2 1 15,2 0 14-15,-2 1 4 0,-2-1 0 0,7 8 0 16,-7-2-108-16,2-3-16 0,-2 8-5 0,4 0-2 15,-4 0 40-15,-1 1 8 0,0 4 2 0,5 4 0 16,-4-4-9-16,0 10-2 0,-1-5 0 0,0 2 0 16,1-2 0-16,4-1-1 0,-2 2 0 0,5 0 0 0,-5 0-5 0,2 0-1 15,-1-5 0-15,3 8 0 16,1-6-9-16,-1 1 0 0,4-1 9 0,-1-3-9 0,-2 1 8 16,6 0-8-16,4-9 8 0,-2 6-8 0,5 0 0 0,-3-5 0 15,5-1 0-15,-2-3 0 0,6-4-12 0,1 7-6 16,-1-8-2-16,3 0 0 15,4-2-17-15,-3-3-4 0,3 2-1 0,-1-5 0 16,2 3-42-16,-5-3-8 0,4 0-1 0,-3-3-763 16</inkml:trace>
  <inkml:trace contextRef="#ctx0" brushRef="#br2" timeOffset="115636.185">15989 13546 2026 0,'0'0'44'0,"0"0"10"0,0 0 2 0,0 0 1 0,0 0-45 0,0 0-12 0,0 0 0 0,3 8 0 15,-3 1 12-15,3 1 0 0,1 4 0 0,-4 0 0 0,3-3 4 16,0 10 0-16,-3-7 1 0,3 3 0 0,1 0-5 0,-4-2 0 16,3-1-1-16,1-2 0 0,-2 1 7 0,2 1 2 15,-1-3 0-15,5-3 0 0,-6 6 4 0,2-6 2 16,3-3 0-16,-5-2 0 0,-2-3 13 0,4 8 2 15,-4-8 1-15,0 0 0 0,10 0-14 0,-4 0-4 16,1 0 0-16,-1-2 0 0,1-4 2 0,3 6 0 16,-3-8 0-16,3 0 0 0,-3-6-5 0,2 6-1 15,2-3 0-15,2-6 0 0,4-2-8 0,-1 0-1 16,-3-8-1-16,7 7 0 0,-4-1-10 0,4-1 8 16,1-3-8-16,-5 4 8 0,1-5-8 0,2 4 0 0,-2-2 0 15,3 2 0-15,-4 6 0 0,-2-1 0 0,-1 0 0 0,1 4 0 16,-5-3 0-16,1 8-17 0,-3-1 4 0,3 1 1 31,-3 2-23-31,-4-2-4 0,3 6-1 0,-2-3 0 16,-4 5-33-16,0 0-7 0,0 0-2 0,0 0 0 15,0 0-109-15,0 0-21 0,0 0-5 0,-7 0-591 0</inkml:trace>
  <inkml:trace contextRef="#ctx0" brushRef="#br2" timeOffset="116050.337">16012 13795 1710 0,'-7'3'37'0,"7"-3"8"0,0 0 2 0,-6 0 1 0,6 6-38 0,0-6-10 16,0 0 0-16,-4 2 0 0,1 6 31 0,3-2 4 15,-3 2 1-15,3 0 0 0,0 1 6 0,0-1 2 0,-3 6 0 16,3-7 0-16,0 10 0 0,0-3 0 0,-4-4 0 0,4 4 0 15,-3 3-7-15,3 0-1 0,-4 2 0 0,4-9 0 16,0 7-20-16,0-3-5 0,4-1-1 0,-1-2 0 16,1-3-10-16,-4 6 10 0,3-6-10 0,0 1 10 15,-3-9-10-15,7 7 0 0,-1 2 0 0,1-4 0 32,2-2-25-32,-2-3-7 0,3 0-2 0,-3 0 0 15,3 0-119-15,0-3-24 0,0-2-5 0</inkml:trace>
  <inkml:trace contextRef="#ctx0" brushRef="#br2" timeOffset="116664.082">16407 13095 1276 0,'0'0'36'0,"0"0"8"0,0 0-35 0,0 0-9 0,0 0 0 0,0 0 0 16,0 0 44-16,0 0 6 0,0 3 2 0,0-3 0 15,0 0 4-15,0 8 0 0,0-8 1 0,6 5 0 16,-3-2 6-16,1 2 1 0,5 3 0 0,-2-2 0 16,-3-3-10-16,5 5-2 0,1 0 0 0,1 0 0 15,-2 0-4-15,2 6-2 0,2 0 0 0,4-3 0 16,-4-3-17-16,3 6-3 0,1 2-1 0,0 1 0 15,-1 2-11-15,0-3-2 0,1 0-1 0,-1 1 0 16,1 5 3-16,3-6 1 0,-3 6 0 0,-1-3 0 16,1 3 8-16,0 0 1 0,-1 3 1 0,1-3 0 15,-4-3-15-15,-4 3-10 0,-1 0 12 0,-2 2-12 16,1-2 10-16,-4-5-10 0,0 7 8 0,4-2-8 0,-4 0 14 16,-3-3-2-16,0 3-1 0,0 3 0 0,-3-3-3 15,-1 2-8-15,-2-2 12 0,-1 3-4 0,1-4-8 0,-1 4 10 16,-6 0-10-16,0 5 10 0,-4 0-10 0,1-5 0 15,-5 4 0-15,8-3 0 0,-7-4 0 0,7-1 0 16,0-4 0-16,0-1 0 0,0 0 0 0,-1-7 0 16,4 4 0-16,0-4 0 0,3-4 0 0,-2-2 0 15,2 2 0-15,1-2-11 16,-1-3-40-16,-1 0-8 0,2 0-1 0,-4 0-1028 16</inkml:trace>
  <inkml:trace contextRef="#ctx0" brushRef="#br2" timeOffset="118332.349">17733 13245 1234 0,'0'0'27'0,"0"0"5"0,0 0 2 0,0 0 2 0,0 0-36 0,0 0 0 15,0 0 0-15,0 0 0 0,0 0 68 0,0 0 6 16,0 0 2-16,-4 8 0 0,1-2-13 0,0-3-3 16,-4 2 0-16,4 4 0 0,0-1-24 0,0-1-6 15,-8 7-1-15,5-6 0 0,-1 9 0 0,1-3 0 16,-5 2 0-16,2 6 0 0,-1 3 7 0,-4-1 0 15,1 9 1-15,-4 6 0 0,-2 4 11 0,2 3 3 16,-6 2 0-16,0-2 0 0,-1 3-38 0,2-2-13 0,-6-1 9 16,2 0-9-16,3-5 16 0,-4 7-1 0,5-5-1 0,-6-2 0 15,6-2 7-15,-2-7 2 0,1 4 0 0,0-6 0 16,3-3-7-16,4-5-2 0,2 2 0 0,0-7 0 16,1 2-2-16,7-2 0 0,-4-7 0 0,4-1 0 31,-1 4-36-31,3-4-7 0,1-4-1 0,3-2-1 15,0-3-140-15,0 0-28 0,0 0-6 0</inkml:trace>
  <inkml:trace contextRef="#ctx0" brushRef="#br2" timeOffset="119083.221">18018 13503 1378 0,'0'0'30'0,"0"0"6"0,0 0 2 0,0 0 2 0,0 0-32 0,0 0-8 16,0 0 0-16,0 0 0 0,0 0 52 0,4 7 10 16,-4 7 2-16,2 0 0 0,2 2 12 0,-4-5 4 15,0 9 0-15,3-1 0 0,-3-3-10 0,0 11-2 16,0-7 0-16,0 1 0 0,0 4-34 0,0 3-7 15,0-9-2-15,-3 8 0 0,3-8-11 0,0 11-2 16,-4-8-1-16,2 3 0 0,-2 0-11 0,4-4 0 16,-3 1 0-16,-1-3 0 0,1 3 8 0,3 3-8 0,-3-11 8 15,3 7-8-15,-4-9 0 0,1 1 8 0,3 1-8 16,-4-6 0-16,8 0 0 0,-8-5 0 0,4-3 0 0,0 0 0 31,0 0-31-31,0 0-5 0,0 0 0 0,0 0-1 16,7 0-47-16,-3-8-8 0,2-1-3 0,-2 2-769 0</inkml:trace>
  <inkml:trace contextRef="#ctx0" brushRef="#br2" timeOffset="119565.563">17948 13297 1758 0,'0'0'50'0,"-2"-6"10"0,-6 4-48 0,8 2-12 15,0 0 0-15,-3-5 0 0,3-3 34 0,0 8 4 16,3-6 1-16,5 3 0 0,-2-2-21 0,1 5-4 16,-1 0-1-16,1-3 0 0,6-3 9 0,-4 6 2 15,2-3 0-15,-1 3 0 0,3-5 12 0,-3 5 2 16,3 0 1-16,1 5 0 0,-1-5-11 0,0 0-1 15,3 0-1-15,1 3 0 0,0-3-6 0,-1 0 0 16,4 6-1-16,-3-3 0 0,2 2-8 0,1 4-2 16,1-1 0-16,-1-1 0 0,-1-1-9 0,-2 5 0 15,-1-2 9-15,-3 4-9 0,4 1 0 0,-4-4 0 0,-2-1 0 0,-5 5 0 16,1 2 8-16,-1-2-8 0,-3-3 8 0,1 2-8 16,-4 4 0-16,0-3 0 0,-4-4 0 0,4 4 0 15,-3 3 8-15,0-4-8 0,-4 1 8 0,4-3-8 16,-3 2 0-16,6-2 0 0,-7 3 0 0,1-6 8 15,-2 6-8-15,-1-3 9 0,-2-5-9 0,-2 2 10 16,4 6-10-16,-4-7 8 0,-1-4-8 0,0 6 8 16,-2-1-8-16,-1 0 0 0,1 3 9 0,0-3-9 15,-1-6 0-15,0 7 8 0,-3-4-8 0,4-2 0 16,3 3 0-16,-1 2 0 0,1-8 0 0,3 5 0 16,4-2-28-1,-5-3-3-15,5 0-1 0,6 0 0 0,0 0-104 0,-3-3-22 0,3 3-4 0</inkml:trace>
  <inkml:trace contextRef="#ctx0" brushRef="#br2" timeOffset="120068.505">18788 13250 1515 0,'0'0'33'0,"0"0"7"0,0 0 2 0,0 0 1 0,0 0-35 0,0 0-8 0,0 0 0 0,-4 3 0 16,-3 3 67-16,1-3 11 0,6-3 2 0,-4 5 1 16,-3 4-13-16,1-1-2 0,-1-1-1 0,1 7 0 15,-4-6-13-15,0 6-2 0,3-2-1 0,-6 3 0 16,3 8-13-16,-3-1-2 0,0-3-1 0,-1 8 0 16,1-3-14-16,-4 7-3 0,4-1-1 0,-4-2 0 15,1 1 9-15,3 2 3 0,-4-7 0 0,7 1 0 16,-3 4-27-16,3-6 0 0,0 1-14 0,3-2 5 15,-2 3 9-15,1-9 8 0,6 6-8 0,-2 0 11 16,4-5-11-16,0 4 10 0,0-4-10 0,4-1 10 16,-2 0-10-16,6 1 10 0,-1-3-10 0,2 2 10 0,-2 1-10 15,3-4 0-15,3-2 0 0,0 2 0 0,0 1 0 0,4-2-11 16,-1-4 3-16,1 3 0 16,0-3-27-16,-1 0-5 0,5-5 0 0,-2 2-1 15,1-5-20-15,4 3-4 0,-5-3-1 0,8 0-588 16,-4-3-118-16</inkml:trace>
  <inkml:trace contextRef="#ctx0" brushRef="#br2" timeOffset="120486.739">19311 13448 1967 0,'0'0'56'0,"-6"5"12"0,-5-3-55 0,5 5-13 0,-4 0 0 0,0 2 0 16,3-1 8-16,-3 9-8 0,1-4 11 0,-2 3-11 16,-2 10 26-16,0-11-2 0,3 7 0 0,-6 1 0 0,-1 1 12 0,1-2 1 15,-1 2 1-15,0-2 0 0,-3 0-6 0,3-3 0 16,-5-2-1-16,5 5 0 0,1-8-7 0,-1 2 0 16,-7 0-1-16,11-2 0 0,-4-3-2 0,4 2 0 15,0-4 0-15,4-1 0 0,-2 6-21 0,5-11 0 16,-1 4 0-16,1-1 8 15,-1 2-29-15,3-2-6 0,1-4-1 0,3-2 0 16,0 0-57-16,0 0-12 0,0 0-3 0,0 0-525 16,0 0-106-16</inkml:trace>
  <inkml:trace contextRef="#ctx0" brushRef="#br2" timeOffset="120749.961">18873 13609 1642 0,'0'0'46'0,"0"0"11"0,4-5-45 0,-4 5-12 0,0 0 0 0,7-9 0 16,-5 9 76-16,-2 0 14 0,0 0 2 0,11 0 1 16,-1 0 7-16,-1 6 2 0,5-3 0 0,-1 2 0 15,-3-2-30-15,7 11-7 0,-4-7-1 0,3 10 0 16,-3-8-23-16,4 4-5 0,0 3 0 0,-1-2-1 16,5-3-18-16,-5 8-3 0,1-8-1 0,-1 6 0 15,1-4-13-15,2 1 0 0,1-3 0 0,-3 3 0 16,0-6 0-16,-1 8 0 0,5-7 0 0,-5 4 0 15,3-4-17-15,1-2-7 0,4 2 0 0,-8-1-1 16,0-3-6-16,1-2-1 0,7-3 0 0,-8 6-719 16,1-6-144-16</inkml:trace>
  <inkml:trace contextRef="#ctx0" brushRef="#br2" timeOffset="121267.97">19407 13081 1720 0,'0'0'48'0,"0"0"12"0,-6 0-48 0,6 0-12 0,0 0 0 0,0 0 0 15,0 0 43-15,0 0 5 0,0 0 2 0,0 0 0 16,0 5 14-16,0-2 4 0,0-3 0 0,6 6 0 16,1 2 0-16,3-5 0 0,-1 2 0 0,2 3 0 15,2 0-13-15,0 1-3 0,4 4 0 0,3-2 0 16,-3 3-22-16,2 2-5 0,1-2-1 0,-3 3 0 15,3-1-6-15,0 0-2 0,-4 7 0 0,4-8 0 16,0 7-6-16,0 4-2 0,-1-5 0 0,2 4 0 16,-1-1 4-16,0 4 0 0,3-3 0 0,-7 4 0 15,4-4-4-15,-3 5 0 0,-4-5 0 0,0 5 0 0,-3-5 0 16,4-1 0-16,-5 7 0 0,1-7 0 0,-3 6-8 0,-1-5 0 16,5 5 0-16,-8-6 0 0,0 4 0 0,-3-3 0 15,0-1 0-15,0 0 0 0,-3 7 8 0,-7-7-8 16,-3 7 0-16,-1-1 8 0,1 3-8 0,-3-4 0 15,-1-4 0-15,-3 5 0 0,0-8-16 0,-3 3 4 16,-1-4 0-16,2-4 1 16,-2 0-15-16,5-1-3 0,-1-8-1 0,3 6 0 15,-3-9-11-15,3-2-3 0,1 2 0 0,2-1-1088 16</inkml:trace>
  <inkml:trace contextRef="#ctx0" brushRef="#br2" timeOffset="124545.239">7812 15322 1242 0,'-7'-5'35'0,"7"5"9"0,0 0-36 0,0 0-8 16,-3 0 0-16,0-3 0 0,-5 3 56 0,8 0 10 15,0 0 2-15,0-6 0 0,0 6 1 0,0 0 1 16,0 0 0-16,0 0 0 0,0 0-22 0,0 0-5 16,0 0-1-16,8 9 0 0,-5-1-6 0,0-2-2 15,-3 2 0-15,7 8 0 0,-4-3-8 0,3 4-2 0,-6 7 0 0,4-1 0 16,-1 2 0-16,1-1 0 0,-2 6 0 0,2-5 0 16,-4 5-5-16,3 0-2 0,1 0 0 0,-1 0 0 15,-3-3-1-15,0 4-1 0,0-1 0 0,0 3 0 16,0-11-15-16,3 10 11 0,-3-1-11 0,0-10 10 15,0-4-2-15,0 7 0 0,0-7 0 0,0 5 0 16,0-8-8-16,0-4 10 0,0-1-10 0,-3-4 10 16,3 3-10-16,0-8 0 0,0 0 0 0,0 0 0 15,0 0-18-15,0 0-6 0,0 0 0 0,0 0-1 32,0 0-45-32,0 0-9 0,0-8-1 0,0-6-832 0</inkml:trace>
  <inkml:trace contextRef="#ctx0" brushRef="#br2" timeOffset="125112.652">7769 15158 1494 0,'0'0'32'0,"0"0"8"0,-4-5 0 0,1 2 3 0,-1-3-35 0,4 6-8 0,0 0 0 0,0 0 0 16,-3-5 34-16,3 5 5 0,0 0 1 0,0 0 0 16,0 0-20-16,0 0-3 0,0 0-1 0,0 0 0 15,0 0 6-15,0 0 1 0,0 0 0 0,0 0 0 16,0 0 0-16,0 0 0 0,0 0 0 0,0 0 0 15,0 0 1-15,10 5 0 0,-4-5 0 0,-6 0 0 16,14 6-12-16,0-3-1 0,-1 2-1 0,-4-2 0 16,4 5-10-16,-2 0 0 0,2-2 0 0,-3 2 0 15,3 0 0-15,1 0 0 0,-1 1 0 0,-3 4 0 16,3-4 0-16,-3-2 0 0,3 10 0 0,-3-8 0 16,0 4 0-16,0 1 0 0,0-4 0 0,0 4 0 15,-4 3 0-15,1-3 0 0,3-4 0 0,-3 7 0 16,-1-9 12-16,1 6 0 0,-1 0 0 0,-2-7 0 15,-1 2-12-15,4-1-17 0,-4 0 4 0,-3 1 1 16,0-2 12-16,0-7 0 0,0 9 0 0,-3-4 0 0,0-2 0 0,-4 11 0 16,1-6 8-16,-1-3-8 0,-3-2 8 0,3 5-8 15,-3-2 12-15,0-4-12 0,-3 4 10 0,3 2-10 16,0-5 8-16,-4 2-8 0,1 4 8 0,0-9-8 16,0 8 8-16,0-3-8 0,0-2 0 0,-1 3 0 15,1-4 0-15,-1-2 0 0,5 0 0 0,-4 5 8 16,2-5-8-16,-2 0 0 0,13 0 0 0,-6 0 0 15,-5-5-14-15,5 5 5 16,-1 0-28-16,7 0-6 0,-3-2-1 0,-1-4-530 16,2-2-106-16</inkml:trace>
  <inkml:trace contextRef="#ctx0" brushRef="#br2" timeOffset="125646.658">8591 15021 914 0,'0'0'20'0,"0"0"4"0,0 0 0 0,0 0 3 0,0 0-27 0,0 0 0 15,0 0 0-15,0 0 0 0,0 0 84 0,0 0 12 16,0 0 3-16,0 0 0 0,-7 5 1 0,4-1 0 16,-4 1 0-16,1-2 0 0,-1 2-29 0,0 4-6 15,1-4-1-15,-1 3 0 0,1 3-28 0,-5-3-7 16,2 6-1-16,1 2 0 0,-1 1-8 0,-1 2-1 15,0 0-1-15,0-3 0 0,-3 6 7 0,2 3 2 16,-2 5 0-16,0-8 0 0,4 8 2 0,-8-3 1 16,4 4 0-16,-1-1 0 0,4 0-10 0,-3 0-1 0,-4-3-1 15,4 3 0-15,0-5-3 0,3 5-1 16,0 0 0-16,0-6 0 0,3 4-4 0,-2-3-1 0,5-9 0 16,1 9 0-16,-1-3-9 0,2 2 0 0,4-7 0 15,2 5 0-15,3-6 0 0,-1-2 13 0,4 2-1 0,4 0-1 16,-1-2-11-16,3 3 0 0,-3-4 0 0,1-2 0 15,2 3 0-15,1 2-11 0,-4-7 11 0,4 5-8 16,-4-4-8-16,3 4 0 0,1-1-1 0,0-1 0 31,-1 4-107-31,-3-2-22 0,4-1-4 0,0-4-450 0,-1-1-89 0</inkml:trace>
  <inkml:trace contextRef="#ctx0" brushRef="#br2" timeOffset="127120.469">8959 15322 1216 0,'0'0'27'0,"0"0"5"0,0 0 2 0,0 0 0 0,0 0-34 0,0 0 0 15,0 0 0-15,0 0 0 0,0 0 32 0,0 0-1 16,0 0 0-16,0 0 0 0,0 0 8 0,0 0 1 15,0 0 1-15,0 0 0 0,-3 3 6 0,3-3 1 16,-4 6 0-16,-3 2 0 0,5 0-2 0,-2 8 0 16,-3-2 0-16,1 3 0 0,-1-2-9 0,-3 8-1 15,-3 2-1-15,3-4 0 0,0 4-12 0,-7-1-3 16,1 7 0-16,-4-7 0 0,-3 7-9 0,6-2-3 16,-3-4 0-16,0 5 0 0,-3-5-8 0,7-3 8 15,-5 2-8-15,1-7 8 0,4 5 4 0,0-9 0 0,2-2 0 16,4 3 0-16,1-6-12 0,2 1 0 0,0-2 9 15,1-1-9-15,6-6 0 0,0 0-15 0,0 0 3 0,0 0 0 32,0-6-65-32,-4-1-13 0,4-2-2 0</inkml:trace>
  <inkml:trace contextRef="#ctx0" brushRef="#br2" timeOffset="127505.133">8570 15317 1443 0,'0'0'32'0,"0"0"6"0,0 0 2 0,0 0 0 0,0 0-32 0,0 0-8 15,8 8 0-15,-8-8 0 0,0 0 44 0,6 6 6 16,1 2 2-16,2-6 0 0,-2 10 4 0,0-4 2 15,-1-6 0-15,5 7 0 0,-5-1 9 0,4 6 1 16,4-6 1-16,-5 6 0 0,4 2-20 0,1-5-4 16,-4 8-1-16,3-3 0 0,-3-5-18 0,3 11-4 15,4-6-1-15,-4 1 0 0,1 5-11 0,2-6-2 16,-2-2-8-16,-1 11 12 0,0-9-2 0,0 3-1 16,0 1 0-16,0 1 0 0,-2-4-9 0,-5-1 0 15,1 0 0-15,2 4 0 0,-2-4 0 0,-3 1 0 16,-1-1 0-16,4 0 8 0,-4 3-8 0,1-2 10 0,-2-6-10 15,5-3 10-15,-3-3-10 0,-1 4 0 0,-3-9-10 0,0 0 10 32,0 0-28-32,10 0 1 0,-3 0 0 0,2 0-664 0,-2-9-133 0</inkml:trace>
  <inkml:trace contextRef="#ctx0" brushRef="#br2" timeOffset="128105.333">9357 15153 660 0,'0'0'18'0,"0"0"6"0,0 0-24 0,0 0 0 0,0 0 0 0,0-9 0 15,0 9 97-15,0 0 15 0,0 0 4 0,0 0 0 16,0-5-4-16,0 5 0 0,0 0 0 0,0 0 0 16,0 0-21-16,0 0-5 0,0 0-1 0,0 0 0 15,3 11-8-15,-3 0-1 0,0-3-1 0,0 6 0 16,4 0-16-16,-4 2-3 0,0 0-1 0,0 6 0 15,3-2-19-15,-3 7-3 0,0 0-1 0,0 3 0 16,0 0-14-16,0 3-3 0,-3-3-1 0,-1 3 0 16,4 3-4-16,-3-9-1 0,3 3 0 0,-6 0 0 15,6-6 1-15,-4 4 0 0,0-3 0 0,4-1 0 16,-3-2 0-16,-1 3 0 0,2-3 0 0,2-3 0 16,0 3-10-16,0-6 10 0,-4 3-10 0,4-7 10 15,4 4-10-15,-2-8 0 0,-4 0 0 0,2-2 0 0,2 7 0 0,-2-13-11 16,0 0 3-16,0 0 0 15,0 0-30-15,0 0-6 0,7-5 0 0,-7 5-1 16,8-8-103-16,1 2-21 0,-2-2-4 0</inkml:trace>
  <inkml:trace contextRef="#ctx0" brushRef="#br2" timeOffset="128562.14">9516 15267 1504 0,'0'0'43'0,"0"0"9"0,0 0-42 0,0 0-10 0,0 12 0 0,3-7 0 15,1 4 46-15,-4 6 7 0,0-6 2 0,2 5 0 16,-2 2 17-16,4 0 4 0,-4 6 1 0,4-5 0 15,-4 4-7-15,3-4-2 0,0 0 0 0,0 4 0 16,1-4-20-16,-1-1-5 0,1 0-1 0,-2-2 0 16,5 3-15-16,-3-1-3 0,2-8-1 0,-3 6 0 15,4-6-5-15,0 1-1 0,0-1 0 0,-1-1 0 16,4-7 3-16,-4 7 0 0,5-5 0 0,-2-2 0 16,2-2 10-16,2 2 2 0,-3-7 1 0,3 0 0 15,0 4-6-15,0-11-2 0,1 6 0 0,-1-6 0 16,0 6-9-16,4-8-3 0,-7-1 0 0,6-5 0 0,-3 6-1 0,1-6-1 15,0-2 0-15,-5 2 0 0,1-4-11 0,0 2 0 16,3 2 0-16,-3-2 0 0,-3 2 0 0,-1 3-11 16,5-3 3-16,-5 0 0 0,1 6-8 0,-4 2-2 15,1 3 0-15,-2-3 0 16,2 6-8-16,-4 0-2 0,0 2 0 0,0 4 0 16,0 2-28-16,0 0-5 0,0 0-2 0,0 0 0 15,0 0-128-15,0 0-25 0,0 0-6 0,0 0-1 0</inkml:trace>
  <inkml:trace contextRef="#ctx0" brushRef="#br2" timeOffset="128988.72">9679 15596 1792 0,'0'0'40'0,"0"0"8"0,0 0 1 0,0 0 1 0,0 0-40 0,0 0-10 15,0 0 0-15,-4 0 0 0,4 0 36 0,0 17 6 16,0-9 1-16,-3-1 0 0,3 7 1 0,0-6 1 16,3 9 0-16,-3-8 0 0,0 4-1 0,0 3-1 15,0 1 0-15,0-3 0 0,0 2-2 0,4 0 0 16,-4 1 0-16,2-3 0 0,-2 7-22 0,4-4-5 16,-4-4-1-16,3-1 0 0,1 1 1 0,-1-2 0 15,0-3 0-15,0 6 0 0,5-6-14 0,-6 0 0 16,5 0-9-16,-3-2 9 0,-4-6 0 0,9 3-9 15,-9-3 9-15,11 5 0 16,2-5-38-16,-4 0-2 0,1 0-1 0,4-5-671 0,-4 2-133 16</inkml:trace>
  <inkml:trace contextRef="#ctx0" brushRef="#br2" timeOffset="129589.545">10030 14948 1602 0,'0'0'35'0,"0"0"7"0,0 0 2 0,0 0 1 0,-4-6-36 0,4-2-9 15,0 8 0-15,0 0 0 0,0 0 56 0,0 0 10 16,0 0 2-16,0 0 0 0,0 0-21 0,0 0-4 0,0 0-1 16,4 8 0-16,6 6 6 0,0-4 2 0,-4-1 0 15,5 5 0-15,2 2-10 0,0 0-1 0,0-2-1 0,0 3 0 16,4 4-16-16,-1-4-3 0,8 5-1 0,-7-3 0 16,-8 3-10-16,8 0-8 0,9 0 9 0,-6 2-9 15,-7-5 0-15,7 8 0 0,1-1 0 0,-2-2 0 16,-3 0 8-16,5 7-8 0,-8-1 0 0,0 0 0 15,3 2 13-15,-1-1-3 0,-9 1-1 0,1 4 0 16,-1-12-9-16,-3 10 0 0,-3-10 0 0,-3 3 0 16,-3-2 11-16,-1 5-3 0,3-5-8 0,-5 5 12 15,-8-5-12-15,7-1 11 0,0-2-11 0,-3 3 10 16,-8-3-10-16,5 2 8 0,3-7-8 0,0 2 8 16,3-2-8-16,-3-7 0 0,-1-1 0 0,4-4 0 15,10-5-13-15,-3 8-5 0,-14-3-1 0,4-1 0 16,13-4-108-16,-6-4-21 0,-5-1-5 0</inkml:trace>
  <inkml:trace contextRef="#ctx0" brushRef="#br2" timeOffset="130088.848">10892 15432 1765 0,'-17'-9'50'0,"11"9"11"0,-4-5-49 0,4 5-12 0,6-2 0 0,-4-5 0 16,-3 7 64-16,7 0 9 0,0 0 3 0,0 0 0 15,7-7-16-15,3 4-4 0,0-2 0 0,3-4 0 0,4 4-8 16,0 2-3-16,-8-2 0 0,8 1 0 0,6-1-9 0,0 3-3 16,-6-4 0-16,3 6 0 0,6-2-19 0,0 2-4 15,-2 0-1-15,-1 0 0 0,-3-6-9 0,3 12 0 16,7-4 9-16,-7-2-9 0,-10 6 8 0,4-4-8 16,7-2 8-16,-5 0-8 15,-3 5-30-15,-1-1-10 0,-2-4-3 0,3 0 0 16,-3 0-51-16,1 5-10 0,-8-5-3 0,-6 0-836 15</inkml:trace>
  <inkml:trace contextRef="#ctx0" brushRef="#br2" timeOffset="130372.769">10803 15637 2005 0,'22'-2'44'0,"-22"2"8"0,-6-7 3 0,6 7 2 0,10 0-45 0,0-2-12 0,-7-3 0 0,4-3 0 16,-1 8 46-16,5-9 7 0,-2 9 2 0,2-8 0 16,-11 8-18-16,9 0-3 0,12-6-1 0,-8 3 0 15,0-2-19-15,0 5-4 0,7 0-1 0,0 0 0 16,3 0-9-16,1-2 0 0,-8 2 0 0,11 0 8 15,6 0-8-15,-7 0 0 0,-6 0 0 0,3 0 0 16,4 0-42-16,-4 2-4 0,1-2-1 0,-5 0-622 16,1 0-125-16</inkml:trace>
  <inkml:trace contextRef="#ctx0" brushRef="#br2" timeOffset="130923.264">11990 15259 1086 0,'0'0'31'0,"0"0"6"0,0 0-29 0,0 0-8 16,-7 0 0-16,1 0 0 0,6 0 89 0,0 0 17 16,0 0 3-16,0 0 1 0,-8 3-17 0,2-3-3 15,6 0-1-15,-3 9 0 0,3-1-19 0,-4-3-4 16,4 4-1-16,4 4 0 0,-1-2-15 0,0 3-3 16,0 2-1-16,1 5 0 0,0-1-19 0,2 1-4 15,1 5-1-15,-4 3 0 0,3-4-9 0,1 5-1 16,-3 0-1-16,-1-5 0 0,3 5-11 0,1-6 0 15,-4-2 0-15,4 4 8 0,-3-5-8 0,2 4 0 16,-3-3 0-16,1 0 8 0,-1-3-8 0,1-5 0 16,2 7 0-16,-3-10 8 0,1 8-8 0,-4-7 0 15,6 1 0-15,-3-2-11 16,1-6-14-16,-1 4-3 0,-3-9-1 0,0 0 0 16,7 0-71-16,-7 0-13 0,0 0-3 0</inkml:trace>
  <inkml:trace contextRef="#ctx0" brushRef="#br2" timeOffset="131390.043">11711 15221 1602 0,'0'0'35'0,"-3"-8"7"0,-1 2 2 0,-2 3 1 0,3-2-36 0,3-3-9 0,0 0 0 0,0 2 0 16,3 4 51-16,3-7 8 0,-2 1 1 0,3 0 1 16,-1-6 2-16,4 9 0 0,-3-4 0 0,2 1 0 0,2 0-6 15,2 0-1-15,0-6 0 0,0 6 0 0,4-1-19 0,-1 1-4 16,1 1-1-16,3-2 0 0,-3 1-11 0,2 3-2 16,-2 1-1-16,3-1 0 0,0 2-18 0,3 3 8 15,0-5-8-15,-3 5 0 0,3 0 0 0,3 5 0 16,2-2 0-16,-2-3 0 0,0 9 0 0,1-9 0 15,-1 8 0-15,1-3 0 0,-4 9 0 0,0-6 0 16,-3 0 0-16,0 0 0 0,0 1 0 0,0-1 0 16,-7 6 0-16,-3-4 0 0,4-1 8 0,-5 4-8 15,-2-4 0-15,-1 4 0 0,1-4 16 0,-3-1-4 16,-1 6-1-16,-3-4 0 0,-3-1-11 0,-1-1 0 16,1 6 0-16,-3-1 0 0,-1-2 0 0,-3-2 0 0,-3 4 0 15,-1-4-11-15,1 6 11 0,-4-6 0 0,0 5 8 0,1 2-8 16,-1-8 0-16,-2 9 0 0,-5-9 0 0,2 6-8 15,-2-6 8-15,1 6 0 0,0-7 0 0,2 2-8 16,-1-1-8-16,5 0 0 0,-3 1-1 0,3-4 0 31,1-3-39-31,-1 7-7 0,4-4-1 0,0-2-610 0,3-3-122 0</inkml:trace>
  <inkml:trace contextRef="#ctx0" brushRef="#br2" timeOffset="132965.15">12938 14840 1011 0,'0'0'28'0,"0"0"8"0,0 0-36 0,0 0 0 15,0 0 0-15,0 0 0 0,0 0 59 0,0 0 5 16,0 0 0-16,0 0 1 0,0 0-2 0,0 0-1 16,0 0 0-16,0 0 0 0,0 0 0 0,0 0 0 15,0 0 0-15,0 0 0 0,0 0-16 0,-3 9-3 16,-4-9-1-16,3 8 0 0,-5 6-9 0,2-6-1 16,-6 6-1-16,3-4 0 0,-3 7 1 0,2 5 0 15,-5-1 0-15,3-1 0 0,-4 8-2 0,4-4 0 16,-4 6 0-16,1 3 0 0,3-3-5 0,-4 3-1 0,4-3 0 15,-4 0 0-15,1 0 4 0,2 3 0 0,1-3 0 0,3 3 0 16,-3 0-6-16,-1 3-1 0,8-9 0 0,-1 8 0 16,0-10-21-16,5 5 9 0,-2 0-9 0,4-6 0 15,0 2 0-15,6-4 0 0,-2 2 0 0,3-7 0 16,2 4 8-16,-1 1-8 0,5-11 0 0,0 3 0 16,3 2 0-16,1-8 0 0,3 6 0 0,3-6 0 15,3 1-20-15,1-1 0 0,3 0-1 0,-4-3 0 31,1-2-49-31,0-3-10 0,-1 5-1 0,0-5-562 0,-2-5-112 0</inkml:trace>
  <inkml:trace contextRef="#ctx0" brushRef="#br2" timeOffset="133501.696">13004 15166 1861 0,'0'0'40'0,"0"0"9"0,0 0 2 0,0 0 2 0,0 0-42 0,0 0-11 0,0 0 0 0,0 3 0 15,4 5 34-15,-1 6 5 0,0-6 1 0,0 6 0 16,1-3 0-16,3 3 0 0,-1-1 0 0,1-2 0 16,-1 6-5-16,1-3-1 0,0 1 0 0,3-1 0 15,-4 3-10-15,1-3-3 0,2-4 0 0,2 4 0 16,-5-3 2-16,5 3 0 0,-5-7 0 0,4 2 0 15,0-1 3-15,-1-8 1 0,-2 6 0 0,3-3 0 16,-3-3 18-16,3-3 4 0,0-3 1 0,0 6 0 16,-1-8-32-16,2-1-6 0,-1 2-2 0,-1-10 0 15,8 4 2-15,-7-4 1 0,4 1 0 0,-5 2 0 16,4-5-13-16,4-3 0 0,-3 5 0 0,-1-5-10 16,0 1 10-16,0-4 0 0,0 3 0 0,1-5 8 15,-1-1-8-15,1 4 0 0,-5 2 0 0,4-2 0 0,-3 2-16 0,-3 5-2 16,0-2 0-16,-1 0 0 15,1 2-19-15,-3 1-4 0,-4 8-1 0,2-1 0 16,2 4-14-16,-4 5-2 0,0 0-1 0,0 0 0 16,0-8-32-16,0 8-6 0,0 0-2 0,0 0-539 15,0 0-108-15</inkml:trace>
  <inkml:trace contextRef="#ctx0" brushRef="#br2" timeOffset="133949.48">13200 15377 1868 0,'0'0'41'0,"0"0"9"0,0 0 2 0,0 0 0 0,0 0-42 0,0 0-10 0,0 0 0 0,0 0 0 16,-3 3 44-16,3 2 8 0,0 4 0 0,0-1 1 15,-4-1-1-15,1 7-1 0,6-5 0 0,-3 2 0 0,0 3-11 0,4-1-1 16,-4-2-1-16,6 3 0 0,1-6-4 0,-4 8-1 15,1-2 0-15,2-3 0 0,1 3-8 0,-3-1-1 16,2-2-1-16,1 3 0 0,-5 3-12 0,5-9-3 16,-3 6 0-16,-1-4 0 0,3 4-8 0,1-6 0 15,-3 1 0-15,-2-2 0 0,2 7 0 0,0-6 0 16,-1 1 0-16,3-1 0 16,-2-3-28-16,3-2-5 0,-1 3-1 0,-6-6 0 15,0 0-56-15,7 0-11 0,2 0-3 0,2-6-569 16,-1 3-115-16</inkml:trace>
  <inkml:trace contextRef="#ctx0" brushRef="#br2" timeOffset="134332.78">13697 14835 2055 0,'0'0'45'0,"4"-8"10"0,-8 0 1 0,1 0 2 0,3 5-46 0,0 3-12 0,0 0 0 0,0 0 0 16,-4-6 17-16,4 6 2 0,0 0 0 0,0 6 0 16,-2 5 3-16,-2-3 1 0,1 11 0 0,3 0 0 15,-4 4 4-15,4-2 1 0,-3 4 0 0,3 4 0 16,0-3 4-16,3 3 2 0,-3-4 0 0,4 8 0 0,-1-6-7 0,1 1-2 15,-2 2 0-15,2 0 0 0,-4 0-12 0,3 0-2 16,1-2-1-16,-4 1 0 0,0 2-10 0,2-2 0 16,-2-3 0-16,4 3 8 0,0-4-8 0,-1 0 0 15,1 2 0-15,-4-2 0 0,2-9 0 0,-2 9 0 16,0-9 0-16,4-2 0 0,3-1-21 0,-1-1 0 16,-6-5 0-16,3 2 0 15,4-4-26-15,-1 3-5 0,-6-8 0 0,7 0-1 16,0 0-43-16,-7 0-9 0,7 0-2 0,2-5-804 15</inkml:trace>
  <inkml:trace contextRef="#ctx0" brushRef="#br2" timeOffset="134733.147">14377 14966 1624 0,'0'0'46'0,"0"0"10"0,0 0-45 0,0 0-11 0,-6 0 0 0,6 0 0 16,-10 0 59-16,3 6 9 0,0-3 3 0,7-3 0 0,-10 5-4 15,-3 9-1-15,3-3 0 0,0 2 0 0,-3 4-2 0,3 0-1 16,0 7 0-16,0-2 0 0,3 0-12 0,-6 2-3 16,0 1 0-16,0 3 0 0,0-1-15 0,0 3-3 15,-4 0-1-15,0 3 0 0,1 3-8 0,-1-9-1 16,4 9-1-16,-4-9 0 0,4 3-9 0,-4 0-2 16,7-8 0-16,-3-3 0 0,3 3 7 0,0-6 1 15,0-2 0-15,3 3 0 0,1-9-16 0,2-1 0 16,1 2 0-16,3-4 0 15,0-5-33-15,0 0-10 0,0 0-1 0,0 0-1 16,0 0-151-16,7-7-29 0,-4-2-7 0</inkml:trace>
  <inkml:trace contextRef="#ctx0" brushRef="#br2" timeOffset="135017.479">13883 15120 2149 0,'0'0'47'0,"0"0"9"0,0 0 3 0,0 0 2 0,0 0-49 0,0 0-12 0,0 0 0 15,10 2 0-15,0 4 47 0,0-3 6 0,-3 2 2 0,6 9 0 16,0-3-3-16,0 3-1 0,0-4 0 0,0 4 0 16,4 3-27-16,0-1-6 0,-1 6-1 0,1 0 0 15,3-5-5-15,0 4 0 0,-1-1-1 0,2 1 0 16,-1-4 8-16,0-4 1 0,-1 4 1 0,1 4 0 15,-3-4-21-15,3 0 9 0,-1-1-9 0,-5-8 0 16,5 14-13-16,-5-8-10 0,2-4-1 0,-2-1-1 16,-1 4-37-16,1-4-7 0,-5-1-2 0,4-3 0 15,-2 4-185-15,-2-7-36 0,-2-2-8 0</inkml:trace>
  <inkml:trace contextRef="#ctx0" brushRef="#br2" timeOffset="135500.895">14228 14785 1758 0,'0'0'50'0,"-4"-5"10"0,1 3-48 0,3 2-12 0,0 0 0 0,0 0 0 16,0 0 35-16,0 0 4 0,0 0 1 0,7 0 0 16,-7 0 0-16,13 0 0 0,0 2 0 0,0 3 0 15,1-5 11-15,-1 9 2 0,4-1 1 0,2-2 0 16,1 5-16-16,4-3-3 0,-1 5-1 0,0 4 0 15,0 0-26-15,4 2-8 0,-4 0 0 0,3 5 0 0,-2-2 16 0,-1 3-4 16,0 3-1-16,0-4 0 0,-3 0 4 16,0 7 1-16,3-7 0 0,-3 6 0 0,4 3 0 0,-5-3 1 15,-5 1 0-15,-1 2 0 0,-7 2-1 0,5 0-1 16,-1 4 0-16,-3-3 0 0,-1-4-15 0,-3 1 9 16,1 3-9-16,-1-9 8 0,-3 3-8 0,0 0 0 15,-3-6 9-15,-1 4-9 0,1-3 8 0,-3-9-8 16,-1 14 10-16,-3-11-10 0,-4 3 12 0,-2-5-3 15,2 5-1-15,1-6 0 0,-4 1-8 0,1-4 0 16,3 3 0-16,-4-7 0 16,4-1-54-16,0 6-3 0,0-14-1 0,0 8-1031 15</inkml:trace>
  <inkml:trace contextRef="#ctx0" brushRef="#br2" timeOffset="136116.876">15239 15043 1681 0,'0'0'36'0,"0"0"8"0,0 0 2 0,0 0 2 0,0 0-38 0,0 0-10 0,0 0 0 0,0 0 0 16,0 0 44-16,-6 9 6 0,6 4 2 0,-4-2 0 16,4 8 2-16,-3 0 1 0,-1-2 0 0,2 10 0 15,2-2-14-15,0-1-2 0,0 7-1 0,0 2 0 16,2 2-7-16,2-2-2 0,-4 0 0 0,3 4 0 16,-3-6-13-16,4 2-2 0,-1-3-1 0,3 0 0 15,1-5-3-15,-3-1-1 0,-2-2 0 0,6 2 0 16,-5-7-9-16,3 5 0 0,-2-8 9 0,3-4-9 15,-1 4 0-15,-3 0 0 0,1-6 0 0,2-5 0 16,4 3-45-16,-10-6-7 0,0 0-2 0,7 0-622 16,-7 0-124-16</inkml:trace>
  <inkml:trace contextRef="#ctx0" brushRef="#br2" timeOffset="136552.143">15024 15021 1828 0,'0'0'40'0,"0"-8"9"0,0 6 2 0,0-7 0 0,3 4-41 0,1-3-10 0,-4-1 0 0,6 1 0 15,-3-1 38-15,7 4 6 0,0-3 0 0,0 0 1 16,1-5-13-16,-2 4-2 0,4 6-1 0,4-5 0 15,-1 0-5-15,-2 0 0 0,6 3-1 0,-4-4 0 16,1 4-5-16,6 2-1 0,-3-3 0 0,0 6 0 16,3 0-6-16,0 0-2 0,-3 6 0 0,3-3 0 15,-3 4 0-15,3 7 0 0,1-6 0 0,-5 6 0 16,1-2-9-16,0 7 0 0,1-4 9 0,-5 2-9 16,1 5 0-16,-4-6 8 0,0 1-8 0,-3 7 0 15,0-7 0-15,0-3 0 0,-4 2 0 0,-3 0 0 16,-3-2 0-16,0-6 0 0,0 9 0 0,-3-9 0 15,-3 6 12-15,-1-6-3 0,1 5 0 0,-5-1 0 16,-2-4 1-16,3 0 0 0,-3 0 0 0,-3 6 0 16,-5-6-10-16,1 1 12 0,1-1-12 0,-1-1 12 0,0 7-12 15,-3-6 0-15,-1 1 0 0,2-1 0 0,-2 1-18 0,1-4-6 16,3 3 0-16,-4 0-1 16,8-2-43-16,-1-4-8 0,4 3-1 0,0-5-564 15,3 0-113-15</inkml:trace>
  <inkml:trace contextRef="#ctx0" brushRef="#br2" timeOffset="137018.102">16105 14717 1771 0,'0'0'39'0,"-4"-2"8"0,1-3 1 0,0 2 2 0,-1-3-40 0,4 6-10 0,0 0 0 0,-3-3 0 15,3 3 15-15,0 0 1 0,-4-5 0 0,-2 5 0 16,-1 0 28-16,7 0 5 0,-6 8 2 0,-1-2 0 15,0 2 0-15,1 3 0 0,-3-3 0 0,1 11 0 16,1-2 2-16,-2-2 1 0,-1 11 0 0,-3-4 0 16,3 7-12-16,-4-3-2 0,-2 6-1 0,-1-2 0 0,1 9-18 0,-5-7-3 15,-1 6-1-15,-2 1 0 0,5-1-9 0,-5 1-8 16,4-1 12-16,1-6-12 0,-1 7 11 0,6-1-11 16,1-5 10-16,0 6-10 0,3-7 16 0,0-1-2 15,3-2-1-15,4 2 0 0,3-7-4 0,0 1-1 16,3-9 0-16,4 11 0 0,-1-8 0 0,5-5 0 15,2 3 0-15,0 0 0 0,4-10-18 0,-1 7-4 16,4 0-1-16,3-6 0 16,1 0-17-16,6 1-3 0,-4-7-1 0,4 4 0 15,-4 2-115-15,4-8-23 0,0 6-5 0</inkml:trace>
  <inkml:trace contextRef="#ctx0" brushRef="#br2" timeOffset="137841.058">16509 15021 1641 0,'0'0'36'0,"0"0"7"0,0 0 1 0,0 0 4 0,0 0-39 0,0 0-9 16,0 0 0-16,0 9 0 0,-4-4 65 0,2 3 11 15,-2 6 3-15,1-4 0 0,-7-1 1 0,3 10 0 16,-2-2 0-16,-2 2 0 0,1 0-4 0,-3 0 0 16,-3 3 0-16,-1 3 0 0,4-3-9 0,-7 2-3 15,3 0 0-15,1 4 0 0,-1-3-44 0,0 4-10 16,1-9-2-16,0 8 0 0,-1-9-8 0,1 3 0 16,5-1 0-16,2-4 0 0,-5-1 0 0,7 0 0 15,-2-2 0-15,2-6 0 0,1 1-18 0,2-1 1 0,1-3 0 16,3-5 0-1,0 0-45-15,0 0-9 0,0 0-1 0,0 0-678 0,0 0-135 0</inkml:trace>
  <inkml:trace contextRef="#ctx0" brushRef="#br2" timeOffset="138152.235">16108 15122 2026 0,'0'0'44'0,"0"0"10"0,0 0 2 0,0 0 1 0,0 0-45 0,4 9-12 16,2-4 0-16,1 12 0 16,-1-9 36-16,4 6 4 0,0-4 2 0,3 9 0 0,-2-2 2 0,2 0 0 15,0 7 0-15,0-2 0 0,0 2-15 0,0-1-2 16,4 1-1-16,0 1 0 0,-1-3-8 0,1 2-2 15,-4-2 0-15,0 0 0 0,7-3-16 0,-3 3 0 16,3-6 0-16,-3 1 0 0,-1 2 0 0,1-8 0 16,0-3 0-16,-1 6 0 0,1-6 0 0,-2 1 0 15,2-4 0-15,0 3 0 16,-4-8-154-16,1 2-28 0,3-2-6 0</inkml:trace>
  <inkml:trace contextRef="#ctx0" brushRef="#br2" timeOffset="138720.813">16529 14756 1605 0,'0'0'45'0,"0"0"11"0,0 0-45 0,-7 0-11 15,5 0 0-15,2 0 0 0,0 0 55 0,0 0 9 16,0 0 1-16,0 0 1 0,0 0-1 0,0 0 0 16,0 5 0-16,6 4 0 0,-3-1-2 0,4-1-1 15,-1 10 0-15,7 0 0 0,0-3-15 0,4 10-3 16,0-2-1-16,3 2 0 0,6 2-19 0,-2 3-4 0,-1 2-1 15,4-2 0-15,-1 2-7 0,0-4-2 0,-2 3 0 0,2 0 0 16,0 3-10-16,2-3 12 0,-6 0-12 0,-2 0 12 16,-3-3-12-16,0 4 0 0,-8 5 9 0,2-9-9 15,-5 9 0-15,-3-12 9 0,1 9-9 0,-4-3 0 16,-7-6 12-16,3 7-12 0,-2-7 12 0,-4 3-12 16,-3-1 11-16,-4-2-11 0,0 0 10 0,-2-2-10 15,3 3 0-15,-5-3 8 0,5-6-8 0,-1 1 0 16,0 5-14-16,-3-9-6 0,7-2 0 0,0-2-1 31,0-4-139-31,3-5-27 0,0 0-5 0</inkml:trace>
  <inkml:trace contextRef="#ctx0" brushRef="#br2" timeOffset="140103.53">17746 14840 1324 0,'0'0'29'0,"0"0"7"0,0 0 0 0,0 0 1 0,0 0-29 0,0 0-8 0,0 0 0 0,0 0 0 15,0 0 73-15,0 9 14 0,0-4 2 0,-6 3 1 0,2 1-18 16,1-1-4-16,-4 8-1 0,1-2 0 0,-4 6-2 0,-1 1 0 15,2 1 0-15,-4 3 0 0,0 4-8 0,-4 4-1 16,0-2-1-16,1 1 0 0,-1 7-22 0,-3-1-4 16,0 1-1-16,1 2 0 0,-2 2-8 0,-5-2-3 15,3 3 0-15,-4-3 0 0,-2 0-17 0,1 3 0 16,6-6 0-16,-2 0 0 0,1-5 0 0,3 1 0 16,0-5 8-16,3-4-8 0,-2 3 8 0,5-9-8 15,4 3 12-15,1-1-12 0,-2-10 0 0,5 8 0 16,-1-7-12-16,7-5 3 15,-3 2-46-15,3-9-9 0,0 0-1 0,0 0-631 16,7 0-127-16</inkml:trace>
  <inkml:trace contextRef="#ctx0" brushRef="#br2" timeOffset="140653.365">18200 14975 1710 0,'0'0'37'0,"0"0"8"0,0 0 2 0,0 0 1 0,0 0-38 0,0 0-10 16,0 0 0-16,0 5 0 0,0-5 48 0,0 9 8 16,0 7 2-16,0-3 0 0,4-1 5 0,-4 10 1 0,3-7 0 0,-3 8 0 15,0-1-13-15,0-3-3 0,-3 3 0 0,6 2 0 16,-6-2-12-16,3 3-2 0,0 5-1 0,0-5 0 16,-4-4-13-16,4 10-2 0,0-7-1 0,-3 1 0 15,3 4-9-15,-3-6-8 0,0 2 9 0,-1-1-9 16,1-2 11-16,-1 2-11 0,-2-2 12 0,-1-5-12 15,4-1 0-15,0-2 0 0,-4 3 0 0,3-2 0 16,-2-1 0-16,3-6 0 0,-1 1 0 0,1-1 0 16,3 1-14-16,0-2-6 0,0-7-2 0,0 0 0 15,0 0-55 1,0 0-11-16,7-2-3 0,0-3-583 0,-1 1-117 0</inkml:trace>
  <inkml:trace contextRef="#ctx0" brushRef="#br2" timeOffset="141153.588">17981 14874 1764 0,'0'-3'39'0,"0"3"8"0,0 0 1 0,0-9 1 0,0 4-39 0,0 5-10 16,4-3 0-16,3-2 0 0,-5-4 22 0,5 4 2 0,3 3 1 15,-3-4 0-15,3-2 4 0,0 5 1 0,3-5 0 0,1 2 0 16,-1-2 6-16,3 6 0 0,-3-5 1 0,8 0 0 16,-1 1-1-16,-1-2 0 0,5 5 0 0,-4-2 0 15,2-3-12-15,2 8-4 0,-1 0 0 0,1 0 0 16,2 0-5-16,-3 0-2 0,0 5 0 0,0-2 0 15,-7 2-13-15,5-2 8 0,-5 5-8 0,1 0 0 16,-8 6 8-16,2-6-8 0,-1 6 0 0,-3 3 0 16,-1-4 8-16,-3 3-8 0,1 1 0 0,-1 5 9 15,-3-6-9-15,3 1 10 0,-6 7-10 0,0-7 10 16,-1 5 14-16,1-1 2 0,0-4 1 0,-4 5 0 16,0-3-27-16,1-5 0 0,-5 8 0 0,2-12 0 15,-4 7 8-15,0 2-8 0,2-8 8 0,-6 3-8 16,1 2 11-16,0-2-3 0,2-3-8 0,-2 3 12 15,0-7-12-15,-1 2 11 0,1-1-11 0,-1 1 10 16,4-1-10-16,-4-3 0 0,0-5 0 0,4 2 8 0,-1 5-8 0,1-7-17 16,4 0 4-16,-5-7 1 15,4 5-54-15,0 2-10 0,3-5-3 0,1-3-957 16</inkml:trace>
  <inkml:trace contextRef="#ctx0" brushRef="#br2" timeOffset="141921.515">19036 14731 1566 0,'0'0'34'0,"0"0"7"0,0 0 2 0,0 0 1 0,-7 0-35 0,7 0-9 0,0 0 0 0,0 0 0 15,0 0 53-15,0 0 9 0,-6 0 2 0,6 0 0 16,-7 8-10-16,-3-3-2 0,-3-1 0 0,3 4 0 15,0 0 2-15,-3 0 0 0,0 5 0 0,-4 1 0 16,1 3-6-16,-5 0 0 0,5 7-1 0,-8-2 0 16,5 2-6-16,-5 7-1 0,2-2 0 0,-6 5 0 15,2 4-15-15,0-6-3 0,2 7-1 0,5-6 0 16,-5 5-2-16,8 1-1 0,-4-4 0 0,3-2 0 16,4 5 5-16,0-5 1 0,0-3 0 0,6 3 0 15,0-3-13-15,4-5-3 0,-1 2 0 0,4-2 0 16,4-9-8-16,-1 9 8 0,4-9-8 0,3 6 8 15,-4-8-8-15,8-4 0 0,-1 4 0 0,4 3 0 16,0-9 0-16,2 6 0 0,1-6 0 0,3 0 0 16,-3 0-27-16,7 1-7 0,-4-1-2 15,3 0 0-15,-2-2-36 0,-2-4-8 0,-1 4-2 0,-1-6 0 16,2 2-133-16,-1 4-26 0,-5-6-6 0,1 0-1 0</inkml:trace>
  <inkml:trace contextRef="#ctx0" brushRef="#br2" timeOffset="142438.205">19075 15035 1944 0,'0'0'55'0,"0"0"13"0,0 0-55 0,0 0-13 0,0 0 0 0,0 0 0 16,0 0 62-16,0 0 10 0,0 0 1 0,0 0 1 15,0 0-8-15,4 14-2 0,-4-4 0 0,0 4 0 16,4-3-14-16,-4 8-3 0,0-2-1 0,6-1 0 16,-6 6-14-16,3-5-4 0,-3-1 0 0,4 0 0 15,-1-2 2-15,-3-3 0 0,4 2 0 0,2 1 0 0,-3-2-11 0,1-4-3 16,2-1 0-16,-3 5 0 0,4-10 20 0,-4 6 3 16,4-2 1-16,0-3 0 0,3-3-20 0,-3 0-4 15,2 0-1-15,1-3 0 0,0-3 5 0,4-2 0 16,2 1 1-16,-3-2 0 0,0 1-8 0,8-6-1 15,-5-3-1-15,3 4 0 0,-2-3-11 0,7-1 10 16,-4 1-10-16,-1-6 10 0,-2 0 2 0,3 3 0 16,0-3 0-16,0-3 0 0,-1 4-12 0,-2-1 0 15,0-3 0-15,-4 9 0 16,3-7-26-16,-5 7-7 0,-1 2-2 0,-1 7 0 0,-2-5 11 0,-1 4 3 16,1 2 0-16,-3-2 0 15,-4 8-125-15,0 0-25 0,6 0-5 0,-6 0-600 0,0 0-120 16</inkml:trace>
  <inkml:trace contextRef="#ctx0" brushRef="#br2" timeOffset="142841.512">19159 15409 2192 0,'0'0'48'0,"0"0"11"0,0 0 1 0,0 0 1 0,0 0-49 0,0 0-12 16,0 0 0-16,0 0 0 0,0 0 57 0,0 0 9 15,0 0 2-15,0 0 0 0,0 0-24 0,3 9-5 16,-3-9-1-16,6 8 0 0,-2 1-5 0,-1-4-1 16,1 3 0-16,-4 6 0 0,0-6-6 0,0 3-2 15,0 3 0-15,0-1 0 0,0-2-6 0,3 3-2 16,-3-3 0-16,0 3 0 0,0-1-16 0,0-2 8 16,3 3-8-16,0-6 0 0,-3 6 0 0,4-4 0 15,-1-1 0-15,-3 4-9 16,3-4-16-16,1-1-3 0,-1 1-1 0,-3-2 0 15,0-7-38-15,4 8-7 0,-1-2-2 0,-3-6-684 0,0 0-138 0</inkml:trace>
  <inkml:trace contextRef="#ctx0" brushRef="#br2" timeOffset="143438.84">19507 14662 1378 0,'0'0'30'0,"-3"-7"6"0,-1 7 2 0,4 0 2 0,0-8-32 0,0 4-8 0,0-1 0 0,0 5 0 15,0 0 64-15,0 0 12 0,0 0 3 0,0 0 0 16,0 0-5-16,7-8-1 0,-1 2 0 0,-6 6 0 15,0 0 8-15,14 0 2 0,-1 0 0 0,4 0 0 16,-4 6-19-16,4-3-3 0,2 2-1 0,-2 4 0 16,6 4-23-16,-3-2-5 0,0 2 0 0,0 4-1 15,3-1-16-15,0 6-3 0,1 3-1 0,2 3 0 16,-3-1-11-16,4 3 12 0,-8 0-12 0,5 3 12 16,-1-3-4-16,4 3 0 0,-7 3 0 0,-1-9 0 15,1 8 9-15,-3-2 2 0,0-8 0 0,-1 10 0 16,-6-10-19-16,0 5 0 0,0 0 8 0,-4-2-8 15,1-1 0-15,0-2 0 0,-4 5 0 0,-3-6 0 16,0 7 9-16,-3-7-1 0,-4 0-8 0,0-2 12 16,1 3 3-16,-1-3 0 0,-6 3 0 0,0-9 0 15,-8 6-4-15,5 0-1 0,-3 2 0 0,-9 1 0 16,-1-3-10-16,-1 8-14 0,0-5 3 0,-3-1 1 0,0-7-6 0,-1 13-2 16,5-14 0-16,-1 6 0 15,4 0-95-15,-1-11-19 0,0 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2T09:17:11.92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7780 16713 582 0,'0'0'16'0,"0"0"4"0,0 0-20 0,0 0 0 0,0 0 0 0,0 0 0 0,-3 6 88 0,3-6 14 16,0 0 2-16,0 5 1 0,-4-5-25 15,4 0-4-15,0 0-2 0,0 0 0 0,0 0-8 0,0 0-2 16,0 0 0-16,0 0 0 0,0 0-12 0,0 0-4 16,0 0 0-16,0 0 0 0,4 10 9 0,-4-10 2 15,0 0 0-15,0 0 0 0,0 0-21 0,0 0-4 16,0 0-1-16,3 7 0 0,-6 4-4 0,3-11-1 16,0 0 0-16,3 0 0 0,-3 18-9 0,0-18-3 15,0 11 0-15,0-1 0 0,0-6 0 0,0 7 0 16,-3-4 0-16,3 3 0 0,0 8-6 0,0-6-2 15,-4-2 0-15,4 0 0 0,0 12 15 0,0-4 2 0,-3-4 1 16,3 4 0-16,-4 4-13 0,4-1-2 0,0-4-1 0,0 5 0 16,-3 7 5-16,3-15 1 0,3 15 0 0,1-11 0 15,-8 3-8-15,4 0 0 0,4 1-8 0,-4 0 12 16,0-4 0-16,0 2-1 0,-4-8 0 0,1-2 0 16,6 8 9-16,1-1 1 0,-4-5 1 0,0 1 0 15,0-5-14-15,0 3-8 0,0 0 8 0,0-11-8 16,0 10 0-16,0-3 0 0,0 4 0 0,0-11 0 15,-4 0 0-15,4 0 0 0,0 0 0 0,0 0 0 16,0 11 8-16,0-11-8 0,0 0 8 0,0 0-8 16,0 0 0-16,0 0 0 0,0 0 0 0,0 0-8 15,0 0 8-15,0 0-8 0,0 0 8 0,0 0-8 16,0 0 0-16,0 0 0 0,0 0 0 0,0 0 0 16,0 0-21-16,0 0-4 0,0 0-1 0,0 0 0 15,0 0 14-15,0 0 2 0,0 0 1 0,0 0 0 0,0 0-7 0,0 0 0 16,0 0-1-16,4 3 0 15,3-3-15-15,-7 0-4 0,0 0 0 0,0 0-585 16,7-3-118-16</inkml:trace>
  <inkml:trace contextRef="#ctx0" brushRef="#br0" timeOffset="1500.737">7588 16631 824 0,'0'0'23'0,"0"0"6"0,0 0-29 0,0 0 0 0,0 0 0 0,0 0 0 15,0 0 62-15,0 0 6 0,0 0 2 0,0 0 0 16,0 0-9-16,0 0-1 0,0 0-1 0,0 0 0 15,0 0 5-15,0 0 2 0,7-11 0 0,-7 11 0 16,0 0-4-16,4 0-1 0,-4 0 0 0,7-8 0 16,1 5-7-16,-8 3-2 0,0 0 0 0,7-7 0 15,-3 7-8-15,3-10-1 0,0 10-1 0,1-5 0 16,2-2-5-16,-3 4-1 0,0-4 0 0,5 4 0 16,-8-5-9-16,6-3-3 0,4 1 0 0,1 2 0 15,-4 5 7-15,8-7 1 0,-5-2 0 0,3 5 0 16,2-3-16-16,-5-1-4 0,1 4 0 0,-1 7 0 15,0-10-3-15,1 5-1 0,-4-2 0 0,3 7 0 0,-2-3 1 16,2-4 0-16,-7 7 0 0,5 0 0 0,-5 0-9 0,3 0 0 16,-3 0 0-16,-7 0 8 0,8 10-8 0,-4-10 0 15,3 12 0-15,0-6 0 0,0-2 0 0,-4 6 0 16,1 5 0-16,1-12 0 0,-2 8 0 0,4 7 0 16,-7-15 0-16,4 9 0 0,-1-2 0 0,1 5 0 15,-4-5 0-15,0-7 0 0,3 9 0 0,-3-2 0 16,4-3 0-16,-4 4 0 0,0-11 0 0,0 11 0 15,0 0 0-15,0-1 0 0,0 0 0 0,0-2 0 16,0 3-9-16,0-1 9 0,-4 1 0 0,4 0-8 16,0 0 8-16,-3-1 0 0,-1-3 0 0,1 4 0 15,-1 0 0-15,4 0 0 0,-3-4-8 0,-1 3 8 0,1-6 0 0,-6 7 0 16,2-4 0-16,4 3 0 0,-4-2 0 0,0-4 0 16,3 6 0-16,-4-2 0 0,1-5 0 0,0 7 0 15,0-10 0-15,0 7 0 0,-5-3 0 0,5 4 0 16,0-8 0-16,-3 10 0 0,-2-10 0 0,5 11 0 15,0-4 0-15,-4-3 0 0,-4 2 9 0,5-2-9 16,-1-4 0-16,0 8 0 0,0-8 0 0,0 3 0 16,0-3 0-16,0 7 0 0,1-7 0 0,-4 0 0 15,2 0 0-15,1 0 12 0,11 0-4 0,-7 0 0 16,0 0-8-16,-1 0-14 0,1 0 3 0,0 0 1 16,0 0 10-16,4 0-10 0,-6 0 10 0,9 0-10 15,-3 0-6-15,3 0-2 0,-7 7 0 0,7-7 0 16,0 0-15-16,-4 3-3 0,4-3-1 0,0 0 0 15,0 0-15-15,-7 0-4 0,7 0 0 0,0 0-579 16,0 0-116-16</inkml:trace>
  <inkml:trace contextRef="#ctx0" brushRef="#br0" timeOffset="2585.565">8567 16527 1011 0,'0'0'28'0,"0"0"8"0,0 0-36 0,0 0 0 0,0 0 0 0,0 0 0 16,0 0 76-16,0 0 8 0,0 0 1 0,0 0 1 15,0 0-14-15,0 0-4 0,0 0 0 0,0 0 0 16,0 0-26-16,0 0-6 0,0 0 0 0,-7 3-1 16,0-3-6-16,7 0-1 0,0 0 0 0,-7 8 0 0,0-4-2 0,-2 2-1 15,6-2 0-15,-4 3 0 0,3 1-1 0,-3-5 0 16,0 7 0-16,7-10 0 0,-4 7 4 0,-3-2 0 16,0 5 0-16,0-3 0 0,0 4 0 0,-2 0 1 15,2-5 0-15,0 6 0 0,0-2-2 0,4 1-1 16,-8 0 0-16,3-1 0 0,1 1-6 0,-4 6-2 15,4-2 0-15,-4-5 0 0,0 9-2 0,1 2 0 16,-2-10 0-16,5 10 0 0,-4-2 0 0,4 2 0 16,-4-4 0-16,0 5 0 0,8 6 4 0,-8-6 1 15,4 0 0-15,-1-1 0 0,4-4-21 0,1 5 9 0,-1 0-9 16,1-1 0-16,3 4 12 0,3-3-4 0,1-8 0 0,-4 14-8 16,0-10 15-16,3 4-4 0,6 0-1 0,-6-5 0 15,1-2-10-15,3 2 0 0,0 4 0 0,3-2-11 16,2-6 11-16,-2 6 0 0,-2-1 0 0,2-5 0 15,5-1 0-15,-4-2 0 0,4 8 8 0,-5 1-8 16,5-6 0-16,0-2-8 0,-5 7 0 0,4-7 0 16,-2-1-5-16,-1 1-1 0,-1 0 0 0,-3-1 0 15,5-3-6-15,-5 5 0 0,3-12-1 0,1 10 0 32,-11-10-18-32,12 0-3 0,-5 8-1 0,3-5 0 0,-3-3-34 15,1-3-7-15,-8 3-2 0,7-8-828 0</inkml:trace>
  <inkml:trace contextRef="#ctx0" brushRef="#br0" timeOffset="3738.374">9016 16681 1072 0,'0'0'24'0,"0"0"4"0,0 0 2 0,0 0 0 0,0 0-30 0,0 0 0 15,0 0 0-15,0 0 0 0,0 0 48 0,0 0 4 16,0 0 1-16,0 0 0 0,0 0-7 0,0 0-2 16,-7 3 0-16,7-3 0 0,0 7 4 0,-3 4 0 15,-1 0 0-15,-3-5 0 0,4-1 12 0,-5 5 2 16,4-10 1-16,-3 18 0 0,0-7-5 0,0 0-1 0,0-1 0 16,-1 1 0-16,-3-3-21 0,0 2-4 0,4 8 0 0,-4-4-1 15,0 4 7-15,-3-4 2 0,-1 11 0 0,-3-4 0 16,3 1-14-16,-2 0-2 0,-2 6-1 0,-2-6 0 15,2 6-4-15,-2-3-1 0,-1 4 0 0,1-7 0 16,-1 6 1-16,-1-6 0 0,6-2 0 0,-2-2 0 16,-2 4-7-16,7 0 0 0,-1-5-1 0,1 4 0 15,-2-9-3-15,2 5-8 0,4-6 12 0,-2 6-4 16,2-2-8-16,3-5 0 0,-4-2 0 0,6 6 0 16,-2-7 0-16,4 4 0 0,-1-11 0 0,4 0 0 31,-3 11-28-31,3-3 1 0,0-8 1 0,0 0 0 0,0 0-38 0,0 0-8 0,0 0-2 15,0 0-610-15,0 0-123 0</inkml:trace>
  <inkml:trace contextRef="#ctx0" brushRef="#br0" timeOffset="4220.149">8578 16752 1190 0,'0'0'33'0,"0"0"9"0,0 0-34 0,0 0-8 0,0 0 0 0,0 0 0 15,0 0 76-15,0 0 12 0,0 0 4 0,0 0 0 16,0 0-12-16,0 0-3 0,0 0 0 0,0 0 0 16,0 0-14-16,0 0-3 0,0 0-1 0,0 0 0 15,7 18-10-15,-3-7-1 0,3-1-1 0,-3 2 0 16,3-2-7-16,-4 0-2 0,2 12 0 0,2-11 0 16,-4-1-11-16,4 19-3 0,4-11 0 0,-3-4 0 15,-1 11-5-15,4-3-2 0,-1-1 0 0,2 1 0 16,-2-1-6-16,1 0-2 0,4 4 0 0,-4-3 0 15,-1-1 7-15,1 1 0 0,4 0 1 0,2-5 0 16,-1 4-17-16,-6-2 0 0,-3-6 0 0,5 6 0 16,-2-9 0-16,1 1 0 0,0 6 0 0,-8-12 0 15,5 5 0-15,-1 0 10 0,-3-2-10 0,-4-8 8 16,0 0-8-16,7 4 0 0,0 3 0 0,-7-7-11 16,0 0-14-16,11 0-3 0,-11 0-1 0,7 0 0 15,1 0-47-15,-8 0-8 0,0 0-3 0,7-7-575 16,0 3-115-16</inkml:trace>
  <inkml:trace contextRef="#ctx0" brushRef="#br0" timeOffset="4872.036">9237 16509 1332 0,'0'0'37'0,"0"0"10"0,0 0-38 0,0 0-9 16,0 0 0-16,0 0 0 0,0 0 44 0,0 0 8 15,0 0 0-15,0 0 1 0,0 0-9 0,0 0-3 16,0 0 0-16,0 0 0 0,0 0 8 0,0 0 2 16,0 0 0-16,0 0 0 0,0 0 14 0,4 8 3 15,0 2 1-15,0 1 0 0,0-1-22 0,-1 12-5 16,-3-12-1-16,4 12 0 0,-1-4 1 0,-3 4 0 16,4-2 0-16,-1 2 0 0,1 3-9 0,-1 0-1 15,2-7-1-15,-5 11 0 0,3-7-11 0,1 6-3 0,-1-3 0 16,-3 4 0-16,0 3-7 0,4-4-2 0,-4 4 0 15,0 0 0-15,-4 4 0 0,4-4 0 0,0 0 0 0,-3-3 0 16,3 4 0-16,0-5-8 0,0 1 12 0,-4-8-4 16,1 0-8-16,3 7 0 0,-5-6 9 0,5-7-9 15,0 3 0-15,-3-1 9 0,3-6-9 0,0 0 0 16,0-8 24-16,0 9-3 0,0-6 0 0,0-6 0 16,0 0-21-16,0 0-18 0,0 0 3 0,0 0 1 15,0 0-9-15,0 0-1 0,0 0-1 0,3-11 0 31,2 4-107-31,-5-7-20 0,3 3-5 0,1-6-826 0</inkml:trace>
  <inkml:trace contextRef="#ctx0" brushRef="#br0" timeOffset="5487.381">9502 16681 1591 0,'-7'0'35'0,"7"0"7"0,0 0 2 0,0 0 0 0,0 0-35 0,0 0-9 0,0 0 0 0,3 3 0 15,1 4 57-15,4 4 10 0,-8 0 1 0,4-5 1 16,-1 6-17-16,1-9-3 0,-1 15-1 0,-3-7 0 16,0 0-14-16,4-1-3 0,-1 1-1 0,1 0 0 15,-4-1-6-15,-4 5 0 0,8-1-1 0,-1-3 0 16,-3-1 1-16,5 1 1 0,-2-3 0 0,1 9 0 15,-1-6-2-15,1-7-1 0,-4 6 0 0,3-2 0 16,1 2 8-16,-4-10 2 0,7 7 0 0,-7-7 0 16,7 3-16-16,1-3-4 0,-8 0 0 0,0 0 0 15,0 0 2-15,7 0 0 0,4 0 0 0,-4-3 0 16,1-4-6-16,-1 0-8 0,0 4 11 0,-4-5-11 16,5-2 9-16,-1-1-9 0,1 0 0 0,-5 1 9 0,8-9-9 15,-4 16 0-15,0-15 0 0,1 8 0 0,2-12 0 0,-2 12 0 16,-1-9 12-16,4 5-4 0,-4-4-8 0,4 0 0 15,-4 3 0-15,4-2 8 0,-3 6-8 0,2-6 0 16,1 5 0-16,-3-1 0 0,-1 1 0 0,0-5 0 16,-4 9 0-16,4-2 0 0,0 7 0 0,-2-4 0 15,-1-5 0-15,-1 9 0 0,-3-4-17 0,0 7 4 16,0 0 1-16,0 0 0 16,0 0-27-16,0 0-5 0,0 0 0 0,0 0-1 15,0 0-29-15,0 0-6 0,-7 0 0 0,7 0-1 16,0 0-26-16,0 0-5 0,-8 7 0 0,4-4-723 15</inkml:trace>
  <inkml:trace contextRef="#ctx0" brushRef="#br0" timeOffset="6124.467">9611 16945 730 0,'0'0'16'0,"0"0"3"0,0 0 1 0,0 0 1 0,0 0-21 0,0 0 0 16,0 0 0-16,0 0 0 0,0 0 76 0,0 0 12 0,0 0 1 0,0 0 1 16,0 0-10-16,0 0-1 0,0 0-1 0,0 0 0 15,0 0-9-15,0 0-1 0,0 0-1 0,0 0 0 16,0 0-1-16,0 10 0 0,0-2 0 0,0-8 0 16,0 0-6-16,0 0 0 0,0 4-1 0,0-4 0 15,0 0-10-15,0 0-1 0,0 0-1 0,0 10 0 16,0 1 0-16,0-11 0 0,0 0 0 0,0 11 0 15,0-1-7-15,0-2-2 0,3 13 0 0,-3-10 0 16,5-1-19-16,-5 8-4 0,0-8-1 0,3 2 0 16,-3 6-14-16,4-4 9 0,-4-3-9 0,0 6 8 15,0-5-8-15,0 8 0 0,0-8 0 0,0 6 8 16,0-8-8-16,0 0 0 0,0 2 0 0,0-2 0 16,0-3 0-16,0 4 0 0,0-1 0 0,0-10 8 15,0 0-8-15,0 0 0 0,0 12 0 0,0-12-11 0,0 0-10 16,0 0-3-16,0 0 0 0,0 0 0 15,0 0-51-15,0 0-10 0,0 0-3 0,0 0-594 16,0 0-119-16</inkml:trace>
  <inkml:trace contextRef="#ctx0" brushRef="#br0" timeOffset="7040.824">9948 16445 1148 0,'0'0'25'0,"0"0"6"0,0 0 1 0,0 0 0 0,0 0-32 0,0 0 0 0,0 0 0 0,8-7 0 16,-8 7 64-16,0 0 6 0,10 0 2 0,-2 0 0 15,-8 0 6-15,0 0 2 0,7-3 0 0,-7 3 0 16,0 0-38-16,11 3-7 0,-11-3-2 0,0 0 0 16,14 7 8-16,0-4 2 0,-6 9 0 0,7-2 0 15,-5-3-3-15,2 4-1 0,-2 6 0 0,4-5 0 16,-2-2-12-16,-1 1-3 0,3 3 0 0,-4 4 0 16,2-1-8-16,-2-2-3 0,1 3 0 0,1-1 0 15,-2 5-13-15,1-7 9 0,-4 2-9 0,4 5 8 16,0-1-8-16,0-3 8 0,-3 11-8 0,2-4 8 15,1 0-8-15,-1 0 0 0,-2 4 9 0,-4-1-9 0,3-3 0 0,0 4 8 16,0-8-8-16,-3 8 0 0,-8-1 0 0,4-3 8 16,7 0-8-16,-7-3 0 0,-3 3 0 0,-1 4 9 15,4-9-9-15,0-2 0 0,-3 1 12 0,3-6-12 16,-4 9 12-16,1-11-12 0,6-4 12 0,-3 15-4 16,-7-5 0-16,0-6-8 0,7-7 9 0,-4 9-9 15,-4 2 0-15,-2-5 9 0,3-2-9 0,-4 6 0 16,3-2 0-16,1-6 0 0,-4 13 0 0,4-9 0 15,0 0 0-15,-1 2 0 0,1-9-10 0,-3 4-1 16,6 4 0-16,-3-11 0 16,-1 10-17-16,8-10-4 0,0 0-1 0,-3 0 0 15,-1 0-37-15,4 0-7 0,0 0-2 0,0 0-526 0,0 0-106 0</inkml:trace>
  <inkml:trace contextRef="#ctx0" brushRef="#br0" timeOffset="7740.029">10677 16577 1190 0,'0'0'33'0,"0"0"9"0,0 0-34 0,0 0-8 0,0 0 0 0,0 0 0 16,0 0 95-16,0 0 17 0,0 0 3 0,0 0 1 15,0 0-42-15,0 0-8 0,0 0-2 0,3 3 0 16,5 9-19-16,-5-5-4 0,-3-4-1 0,5 4 0 16,-2 4 9-16,1 0 2 0,-4 0 0 0,0-1 0 15,-4 0-10-15,4 9-1 0,7-1-1 0,-7 2 0 16,-7-5-13-16,7 3-2 0,7 14-1 0,-3-3 0 15,-4-7-6-15,3 9-1 0,-3-2 0 0,4 3 0 16,3-4-5-16,0 5-2 0,-11-4 0 0,4-1 0 0,8-3-9 16,-4 4 0-16,-4-11 9 0,0 3-9 0,-4 0 0 0,8-9 9 15,-1 8-9-15,-3-8 0 0,-11 6 0 0,7-1 0 16,8-6 0-16,-4 0 0 0,-7-8 0 0,7 4 0 16,3 4 0-16,-3-11-9 15,0 0-14-15,0 0-2 0,0 0-1 0,0 0 0 16,8 0-44-16,-8 0-9 0,0 0-1 0,0 0-567 15,7 0-113-15</inkml:trace>
  <inkml:trace contextRef="#ctx0" brushRef="#br0" timeOffset="8339.964">10608 16448 1344 0,'0'0'38'0,"0"0"8"0,7 0-37 0,-7 0-9 0,0 0 0 0,0 0 0 15,8-10 54-15,-1 10 9 0,-7 0 1 0,4-11 1 16,-1 4-22-16,-3 7-5 0,7-4-1 0,0 4 0 0,-7 0-13 16,0 0-2-16,12-7-1 0,-12 7 0 0,0 0 6 0,7-3 1 15,3 3 0-15,-2 0 0 0,3-8 1 0,-4 8 1 16,-7 0 0-16,11 0 0 0,3 8-5 0,-3-8-1 16,-11 0 0-16,11 3 0 0,0 4-13 0,4 4-3 15,-8-3-8-15,7-5 12 0,-6 7-12 0,6-3 0 16,4 4 0-16,-3-7 0 0,-12 14 0 0,8-8 0 15,11 1 0-15,-8 0 0 0,-3-1 0 0,-3 2 0 16,2-6 0-16,8 13 0 0,-3-9 0 0,-4 0 0 16,-11 5 0-16,3-8 0 0,12 4 8 0,-8 0-8 15,-10 0 11-15,3-1-11 0,3 0 17 0,1 9-3 16,-8-16-1-16,1 12 0 0,-9-5-5 0,5 0-8 0,11 2 11 0,-8-9-11 16,-10 7 13-16,4-2-4 0,5 3-1 0,2 0 0 15,-5-4 12-15,-2-4 1 0,-1 4 1 0,3-3 0 16,5 4-22-16,-8 2 0 0,-3-10 0 0,2 3-8 15,12-3 8-15,-7 7 11 0,-7 1-3 0,-1-8 0 16,1 4-8-16,3-4 0 0,3 0 9 0,-6 0-9 16,-3 0 8-16,5 0-8 0,5 0 10 0,-4 0-10 31,-7 0-16-31,11 0-8 0,7 0-3 0,-7 0 0 16,0 0-17-16,0 0-4 0,-1-4-1 0,8 4 0 0,0 0-115 15,0 0-22-15,-4-8-5 0,4 8-1 0</inkml:trace>
  <inkml:trace contextRef="#ctx0" brushRef="#br0" timeOffset="8905.88">11337 16327 1306 0,'0'0'28'0,"0"0"7"0,0 0 1 0,0 0 1 0,0 0-29 0,0 0-8 0,0 0 0 0,0 0 0 15,-7 0 59-15,7 0 10 0,0 0 3 0,0 0 0 16,-8 7-29-16,1-3-6 0,7-4-1 0,0 10 0 16,-4 5 10-16,1-5 2 0,-1-7 0 0,1 9 0 15,3-2-4-15,-4 8 0 0,-7-7 0 0,4 0 0 16,7 6-6-16,-4-2-2 0,-3 3 0 0,0-1 0 16,-5 5 0-16,5-7 0 0,-3 2 0 0,-1 4 0 15,-8 1-19-15,5 7-4 0,7-8-1 0,-4 8 0 16,-7-8-3-16,3 8-1 0,8-8 0 0,0 8 0 15,-4 3-8-15,0-4 0 0,-3-3 0 0,7 4 0 16,7-7 0-16,-4 6 10 0,-8 1-2 0,5-4-8 16,7-7 14-16,0 10-4 0,-3-6-1 0,-1 6 0 15,4-6 0-15,0-8 0 0,0 14 0 0,-3-10 0 0,-4-4-9 16,3 11 0-16,18-10 0 0,-7 3-11 0,-7-4 11 0,4 4 0 16,4 4 8-16,6-5-8 0,-3-6 0 0,0 11 0 15,-7-12 0-15,6 8 0 0,11-4 0 0,-5-7-8 16,-9 4 0-16,3 8 0 0,5-16-8 0,-1 7 0 15,-6-3-1-15,0-3 0 16,2-4-9-16,1 0-2 0,4 8 0 0,-5-8 0 16,-10 0-53-16,11-8-11 0,3 8-3 0,-2-4-812 15</inkml:trace>
  <inkml:trace contextRef="#ctx0" brushRef="#br0" timeOffset="9523.685">11460 16602 1688 0,'-18'-3'37'0,"18"3"8"0,0 0 2 0,0 0 0 0,0 0-38 0,0 0-9 16,0 0 0-16,0 0 0 0,11 0 36 0,-11 0 4 16,0 0 2-16,0 0 0 0,0 0-13 0,0 0-2 15,0 0-1-15,0 0 0 0,0 0 5 0,0 0 1 16,0 0 0-16,0 0 0 0,-4 3 1 0,4 15 1 15,4-7 0-15,3 0 0 0,-11 6 6 0,4-6 0 16,7 3 1-16,1 4 0 0,0-7-12 0,-1 10-2 16,-7-3-1-16,3-7 0 0,8 10-4 0,-4-2-1 15,-4-9 0-15,-3 12 0 0,5-4-21 0,-5-5 8 16,3 6-8-16,-3-9 0 0,-3 8 8 0,3-8-8 16,7 2 10-16,-4-2-10 0,-6-3 0 0,3-7 8 0,10 3-8 0,-10-3 0 15,0 0 16-15,0 0 0 0,0 0 0 0,15 0 0 16,3 0 19-16,-4-3 4 0,-14 3 1 0,12-14 0 15,9 3-40-15,-6-3 0 0,-8-4 0 0,4 0 0 16,-4 4 8-16,3-4-8 0,6-11 8 0,-2 8-8 16,-7 0 12-16,4-1-3 0,7-6 0 0,1 6 0 15,-9 1-9-15,4-8 0 0,1 8 0 0,0-1 0 16,0 5-9-16,-1-5 9 0,-4 4 0 0,2 4 0 16,2-4 0-16,-3 7-8 0,-4 0 8 0,1 1 0 15,-1-1-11-15,0 4 2 0,-4-3 0 0,4 5 0 31,-7-2-16-31,0 7-3 0,0 0-1 0,4-3 0 0,-4 3-14 0,0 0-2 0,0 0-1 16,0 0 0-16,0 0-39 0,-4-7-8 0,4 7-2 0,-7 0-570 16,4 7-115-16</inkml:trace>
  <inkml:trace contextRef="#ctx0" brushRef="#br0" timeOffset="10023.447">11586 16963 854 0,'0'0'24'0,"0"0"6"0,-10 4-30 0,6 3 0 0,4-7 0 0,0 0 0 15,-10 3 105-15,10-3 15 0,0 0 4 0,0 0 0 16,0 0-32-16,0 0-5 0,0 0-2 0,-4 8 0 15,4-8-5-15,0 0 0 0,-8 3-1 0,8 8 0 16,8-11-9-16,-8 0-2 0,-3 18 0 0,3-18 0 16,0 0-22-16,3 21-5 0,-6-10-1 0,3-1 0 15,-8 8-16-15,8-8-3 0,0 9-1 0,-4-8 0 16,-7 3-7-16,4 4-1 0,14-1-1 0,-7-6 0 0,-3 3-11 0,-1-6 0 16,4 2 9-16,4 2-9 0,3-2 0 15,-3 0 0-15,-8-2 0 0,4-8 0 0,11 4 0 0,-11-4-10 16,-7 10 1-16,7-10 0 15,0 0-34-15,0 0-6 0,10 0-2 0,-10 0 0 16,0 0-110-16,0 0-23 0,15 0-4 0,-8 0 0 0</inkml:trace>
  <inkml:trace contextRef="#ctx0" brushRef="#br0" timeOffset="10758.403">11863 16231 1000 0,'0'0'22'0,"0"0"5"0,0 0 1 0,0 0 0 0,0 0-28 0,0 0 0 15,0 0 0-15,0 0 0 0,0 0 89 0,0 0 13 16,0 0 2-16,0 0 1 0,0 0-34 0,0 0-7 15,0 0-2-15,0 0 0 0,7 3-4 0,-7-3-1 0,7 10 0 0,0-2 0 16,1-4-14-16,2 6-3 0,-3-2-1 0,8 2 0 16,-4-6-5-16,0 10-1 0,-1-3 0 0,5-1 0 15,-1 5-6-15,5 3-2 0,-5-8 0 0,0 8 0 16,8-4-1-16,-3 4 0 0,2 4 0 0,1 6 0 16,-7-6-7-16,7-1-1 0,-8 8-1 0,4-8 0 15,0 7-1-15,-4-6 0 0,-2 11 0 0,2-13 0 16,0 2-4-16,-6 7-1 0,3-8 0 0,-4 8 0 15,0-1 1-15,4-6 0 0,-7 6 0 0,3-3 0 16,-4-6-2-16,1 9-8 0,-4-6 12 0,0-2-4 16,0 2 0-16,-4-4-8 0,4 4 12 0,-3-1-4 15,-4-3-8-15,3-4 8 0,-7 3-8 0,4 5 8 16,-4-4-8-16,1-7 0 0,-2 10 0 0,-2-9 0 16,0 5 0-16,-1-6 0 0,4-1 0 0,-4 9 0 0,1-6 0 15,0-5 0-15,-1 6-12 0,1-7 12 16,-2 4-38-16,6-1 0 0,-4 2 0 0,3-2 0 15,3 0-37-15,1-10-7 0,3 8-2 0,-3-8 0 16,4 0-18-16,3 0-4 0,0 0-1 0</inkml:trace>
  <inkml:trace contextRef="#ctx0" brushRef="#br0" timeOffset="12270.043">12808 16713 563 0,'0'0'16'0,"0"0"4"0,0 0-20 0,0 0 0 0,0 0 0 0,0 0 0 15,0 0 80-15,0 0 12 0,0 0 2 0,7 0 1 16,-7 0 0-16,0 0 0 0,0 0 0 0,0 0 0 16,0 0 9-16,8 6 1 0,-8-6 1 0,0 0 0 15,0 0-19-15,7 0-4 0,4 5-1 0,-4-5 0 16,1 0-6-16,-1 0-2 0,0 0 0 0,4 0 0 15,0 0-17-15,0 0-3 0,0-5-1 0,-1 5 0 16,5 0-21-16,-1-6-5 0,1 6-1 0,3-11 0 16,1 11-11-16,2 0-3 0,1 0 0 0,-1 0 0 15,1-3-12-15,4-5 0 0,-5 8 0 0,1 0 0 16,3 0 0-16,1 0 0 0,-8 0 0 0,7-7 0 16,-6 7 0-16,2 0 0 0,1-3 0 0,0 3 0 15,-4 0 9-15,1 0-9 0,-2 0 8 0,-3 0-8 16,-2 3-18-16,-5-3-9 0,4 7-1 0,-4-7-1 15,-7 0-32-15,0 0-7 0,0 0 0 0,0 0-1 16,-4 11-32-16,1-4-7 0,-1-3 0 0,-7 2-468 16,4-1-92-16</inkml:trace>
  <inkml:trace contextRef="#ctx0" brushRef="#br0" timeOffset="12770.264">12867 16885 574 0,'0'0'16'0,"0"0"4"0,-7 10-20 0,3-10 0 0,-4 7 0 0,8-7 0 16,0 0 98-16,0 0 15 0,0 0 3 0,0 0 1 15,0 0-13-15,0 0-4 0,0 0 0 0,0 0 0 16,0 0-27-16,0 0-5 0,0 0-2 0,0 0 0 15,0 0-2-15,0 0-1 0,0 0 0 0,0 0 0 16,0 0 0-16,0 0 0 0,8 4 0 0,3-4 0 16,-4 0-10-16,3 7-1 0,2-7-1 0,-1 0 0 0,-1 0-7 0,2 0-2 15,2 0 0-15,0-7 0 0,5 7-7 0,-2 0-2 16,5-11 0-16,4 11 0 0,-1-10-14 0,0 10-3 16,1 0-1-16,2-8 0 0,-2 4-15 0,3 4 8 15,0-7-8-15,0 7 0 0,0 0 0 0,-3 0 0 16,3 0 0-16,-1-3 0 0,-2 3 0 0,-1 0 0 15,0 0 0-15,-6 0 0 16,3 3-49-16,-4-3-3 0,-4 0-1 0,-3 0 0 16,0 0-143-16,-4 7-28 0,-7-7-5 0</inkml:trace>
  <inkml:trace contextRef="#ctx0" brushRef="#br0" timeOffset="13429.443">13921 16448 1234 0,'0'0'27'0,"0"0"5"0,0 0 2 0,0 0 2 0,0 0-36 0,0 0 0 0,4-10 0 0,3 10 0 16,-7 0 90-16,0 0 11 0,0 0 3 0,8-3 0 16,-8 3-29-16,11 3-6 0,-4 4-1 0,0 3 0 15,1 1-19-15,-5 0-4 0,1 10-1 0,3-2 0 16,-4 2-10-16,4 8-2 0,-3-4-1 0,-1-5 0 16,2 17 11-16,-2-12 2 0,1 3 1 0,-4 4 0 15,0-3-24-15,4 3-5 0,-4 4 0 0,0-4-1 16,0 0-7-16,0-4 0 0,0 4-8 0,0-2 12 15,0-10-12-15,0 13 9 0,0-12-9 0,0 4 8 16,0-3-8-16,0-7 0 0,-4 2 0 0,4-6 8 16,0 11-8-16,0-12 0 0,0-10 0 0,0 10 0 0,0-2-21 0,0-8 0 15,0 0 0-15,0 0 0 16,0 0-45-16,0 0-9 0,0 0-1 0</inkml:trace>
  <inkml:trace contextRef="#ctx0" brushRef="#br0" timeOffset="14038.686">13773 16338 777 0,'0'0'16'0,"0"0"4"0,0 0 1 0,0 0 3 0,0 0-24 0,0 0 0 0,0 0 0 0,0 0 0 15,0 0 68-15,0 0 8 0,0 0 3 0,0 0 0 16,0 0 4-16,0 0 1 0,0-4 0 0,0 4 0 15,7-7-8-15,-7 7 0 0,3-11-1 0,2 8 0 16,-2-4-5-16,4-5-1 0,-3 6 0 0,3 2 0 16,0-3-13-16,1 4-4 0,-1-5 0 0,7 8 0 0,-3-4-24 0,0-2-4 15,3 6-2-15,2-4 0 0,-2-4 6 0,3 8 0 16,-2 0 1-16,0 0 0 0,7 0-29 0,-5 0 0 16,2 8 0-16,2-8 0 0,-2 4 0 0,2 2-10 15,-2-2 0-15,-2 4 0 0,2 2 10 0,-1 0 0 16,-3 2 0-16,2 5 0 0,2-6 0 0,-5 0 0 15,0 10 0-15,1-11 0 0,-4 12 0 0,-1-4 0 16,2 1 0-16,-1-6 0 0,-4 9 11 0,0-4-3 16,1 3 0-16,-5-3 0 0,1-3-8 0,-4 2 0 15,0 1 0-15,0-3-11 0,0-5 11 0,-4 0 0 16,1 9 0-16,-1-8 0 0,-4-1 0 0,1 0 0 16,0-2 10-16,-4 3-10 0,0-1 0 0,0-2 0 0,-3 2 0 15,3-6 0-15,-3 7 0 0,-4-4 0 0,-1-4 0 16,5-3 0-16,-5 7 0 0,2-4-8 0,-2 5-1 0,2-8 0 15,1 0-7-15,-1 0 0 0,-2 11-1 0,2-11 0 16,1-11-7-16,2 11 0 0,0 0-1 0,6 0 0 31,-2-8-23-31,3 5-4 0,3-4 0 0,4 7-531 0,-4 0-105 0</inkml:trace>
  <inkml:trace contextRef="#ctx0" brushRef="#br0" timeOffset="14754.964">14795 16252 1062 0,'0'0'23'0,"0"0"5"0,0 0 0 0,0 0 3 0,0 0-31 0,0 0 0 0,0 0 0 0,0 0 0 15,0 0 76-15,0 0 10 0,0 0 2 0,0 0 0 16,0 0-2-16,0 0 0 0,0 0 0 0,0 0 0 15,0 0-14-15,0 0-4 0,0 0 0 0,0 0 0 16,0 0-13-16,0 0-3 0,0 0-1 0,0 0 0 16,0 0-26-16,0 0-5 0,0 0 0 0,0 0-1 15,0 0-19-15,-3 4 10 0,-5 6-10 0,1-2 8 16,0-5 0-16,0 8-8 0,0 7 12 0,-1-1-4 0,-3-2 12 0,0 3 3 16,1 2 0-16,-2 2 0 15,-2 7 7-15,-1-1 2 0,1-6 0 0,0 10 0 0,-1-3-2 0,1 3 0 16,-5 0 0-16,5 8 0 0,0-12-12 0,-1 4-2 15,4 0-1-15,-3 8 0 0,2-8 1 0,2 3 1 16,3-3 0-16,3 1 0 0,-4 6-17 0,1-7 10 16,4 0-10-16,3 4 8 0,-4-11 6 0,4 11 1 15,4-11 0-15,-1 3 0 0,1 1-15 0,4-8-16 16,-1 8 3-16,0-14 1 0,3 6 12 0,2-4 0 16,-5 2 0-16,7-6 0 0,-3-1-16 0,7 6-4 15,-4-8-1-15,2-3 0 16,1-4-24-16,2 5-5 0,-2-4-1 0,2-4 0 15,-5 0-38-15,8-4-8 0,0 4-2 0,-4 0 0 0</inkml:trace>
  <inkml:trace contextRef="#ctx0" brushRef="#br0" timeOffset="16477.304">14998 16420 1260 0,'0'0'28'0,"0"0"5"0,0 0 2 0,0 0 0 0,0 0-35 0,0 0 0 16,0 0 0-16,0 0 0 0,0 0 65 0,0 0 7 15,0 0 0-15,0 0 1 0,0 0-13 0,0 0-4 16,0 0 0-16,0 0 0 0,0 0-12 0,0 0-4 16,0 0 0-16,0 0 0 0,4 15 2 0,-4-12 0 15,3 7 0-15,-3 2 0 0,8-2-22 0,-4 8-5 16,-1-8-1-16,1 12 0 0,3-4 0 0,-4-4 0 15,1 4 0-15,3 4 0 0,-4-12-2 0,2 8 0 16,-2 4 0-16,1-5 0 0,0-6 11 0,-1 3 1 0,4 4 1 0,-3-7 0 16,-1-5-13-16,1 6-2 0,0-9-1 0,0 4 0 15,-4-7 7-15,7 11 0 0,-7-11 1 0,3 0 0 16,8 0 24-16,-11 0 5 0,7 0 1 0,5 0 0 16,-5-8-19-16,0-2-4 0,0 10-1 0,4-10 0 15,-4 5 2-15,0-5 1 0,0 0 0 0,1-8 0 16,0 7-9-16,2 0-1 0,-3-6-1 0,4-5 0 15,-3 4-15-15,-1 8 0 0,4-12-9 0,-4 4 9 16,0 4 0-16,4-4 0 0,-4-4 0 0,4 4 10 16,-4 4-10-16,1-4-14 0,3 8 3 0,-1-12 1 15,1 12-4-15,0-1-1 0,-4-8 0 0,4 9 0 16,1 0-8-16,-2-1-1 0,1 0-1 0,-4 0 0 16,-4 4 1-16,2-3 0 0,2 6 0 0,-7 4 0 15,0 0-33-15,0 0-7 0,0 0 0 0,0 0-1 16,0 0-123-16,0 0-25 0,0 0-5 0</inkml:trace>
  <inkml:trace contextRef="#ctx0" brushRef="#br0" timeOffset="16939.653">15143 16713 1216 0,'0'0'27'0,"0"0"5"0,0 0 2 0,0 0 0 0,0 0-34 0,0 0 0 0,0 0 0 0,0 0 0 16,0 0 80-16,0 0 8 0,0 0 3 0,0 0 0 15,0 0-6-15,0 0-1 0,0 11 0 0,0-1 0 16,4-10-17-16,-8 18-4 0,4-18-1 0,0 18 0 16,0-7-10-16,-3 3-3 0,-1-6 0 0,4 5 0 15,-7 6-21-15,7-9-4 0,-3 8 0 0,3-8-1 16,-5 12-8-16,1-4-2 0,1-4 0 0,3 4 0 15,0-8-13-15,0 12 0 0,0-11 0 0,0 0 0 16,0-1 0-16,0 8 8 0,0-7-8 0,0-11 9 0,3 11-9 0,-3-11 0 16,4 10 0-16,-4-10 0 15,0 0-23-15,8 8-3 0,-8-8-1 0,0 0 0 16,7 10-49-16,-3-10-11 0,-4 0-1 0,10 7-841 16</inkml:trace>
  <inkml:trace contextRef="#ctx0" brushRef="#br0" timeOffset="17439.675">15665 16284 1190 0,'0'0'33'0,"0"0"9"0,0 0-34 0,0 0-8 0,0 0 0 0,0 0 0 15,0 0 63-15,4-10 10 0,-4 2 3 0,0 8 0 16,0 0-6-16,0 0-1 0,0 0 0 0,0 0 0 15,0 0-3-15,0 0-1 0,0 0 0 0,0 0 0 0,0 0-8 0,0 0-1 16,0 0-1-16,0 0 0 0,0 0 0 0,0 0 0 16,0 11 0-16,-4 6 0 0,1-5-19 0,3 9-3 15,0-3-1-15,-4 0 0 0,4 3-3 0,0 1-1 16,-3 7 0-16,3-4 0 0,0 3-3 0,-4 1-1 16,4 2 0-16,0 1 0 0,0 0-4 0,0 8 0 15,0-11-1-15,0 9 0 0,-3-5-7 0,3-1 0 16,-5-3-1-16,5 3 0 0,-4 0-11 0,4 4 0 15,-3-14 0-15,3-2 8 0,0 10-8 0,3-16 0 16,-3 4 0-16,0 3 0 0,0-10 0 0,4 7 0 16,1-8 0-16,2 0 0 0,-7-10 0 0,3 12-9 0,-3-12 9 15,4 0-13 1,-4 0-23-16,0 0-4 0,0 0 0 0,10 0-733 0,-3 0-147 0</inkml:trace>
  <inkml:trace contextRef="#ctx0" brushRef="#br0" timeOffset="17889.999">16303 16334 1724 0,'0'0'38'0,"0"0"8"0,0 0 2 0,0 0 0 0,0 0-39 0,0 0-9 16,0 0 0-16,0 0 0 0,0 0 63 0,0 0 10 16,0 0 3-16,0 0 0 0,0 0-17 0,0 4-3 15,-3 3-1-15,3-7 0 0,0 11 5 0,-4-1 0 16,0-3 1-16,1-4 0 0,-4 9-17 0,3-2-3 15,-4 1-1-15,5 7 0 0,-4-7-14 0,0 11-3 16,0-5-1-16,-1 11 0 0,-7-3-2 0,5 4 0 16,-2-1 0-16,-2-3 0 0,0 5-1 0,-1 2-1 0,-6 7 0 0,2-11 0 15,5 5-8-15,-5-1-2 16,-2-3 0-16,3 2 0 0,0-2-8 0,-1-1 12 0,5-6-12 0,0 0 12 16,-1-1-12-16,1 0 0 0,2 4 0 0,2-10 8 15,-1-5-8-15,1 8 0 0,-2-8 0 0,5 2 8 16,0-2-8-16,3-2-17 0,4-8 4 0,-7 0 1 31,7 0-43-31,0 0-8 0,0 0-1 0,0 0-1 16,0 0-106-16,-3 0-21 0,-2-11-4 0</inkml:trace>
  <inkml:trace contextRef="#ctx0" brushRef="#br0" timeOffset="18242.973">15847 16505 1112 0,'0'0'24'0,"0"0"6"0,3-7 1 0,-3 7 0 0,4 0-31 0,3-10 0 16,-4 10 0-16,2-8 0 0,2 5 84 0,-7 3 12 16,7 0 1-16,0-7 1 0,-4 7-4 0,4 0-1 15,-7 0 0-15,0 0 0 0,0 0-21 0,0 0-4 16,9 0 0-16,-2 7-1 0,-4 4-6 0,-3-11-1 15,7 10 0-15,-3 1 0 0,3 7-16 0,1-3-4 16,-1 2-1-16,0 4 0 0,0 1-13 0,4-4-2 16,-3 14-1-16,2-14 0 0,1 11-8 0,0-9-2 15,0-5 0-15,0 14 0 0,3-8-3 0,-3-2-1 0,3 1 0 16,1 2 0-16,-4-4-9 0,0-4 0 0,4 4 0 0,-5 0 0 16,1-8 0-16,-1 2 8 0,2-2-8 0,-5 0 8 15,4 2-8-15,-4-5 0 0,1-4 0 0,-1 5-11 31,-7-8-33-31,0 0-8 0,0 0 0 0,10 0-675 0,-10 0-134 0</inkml:trace>
  <inkml:trace contextRef="#ctx0" brushRef="#br0" timeOffset="19091.405">16289 16120 1062 0,'0'0'23'0,"0"0"5"0,0 0 0 0,0 0 3 0,0 0-31 0,0 0 0 16,0 0 0-16,0 0 0 0,0 0 67 0,0 0 7 15,0 0 2-15,0 0 0 0,7 3-9 0,0 4-2 16,0-3 0-16,1 7 0 0,-1-4 5 0,0 3 1 16,0 2 0-16,0-2 0 0,1 1-12 0,3 6-3 15,0-5 0-15,-1 8 0 0,5-2-19 0,-1-3-4 16,2 10-1-16,1-4 0 0,2 1 0 0,2-1-1 16,-2 11 0-16,2-3 0 0,-3-1-18 0,4 5-3 0,-4-4-1 15,0 2 0-15,-3 1-9 0,3-3-11 0,0 4 3 0,-4-1 0 16,-3 3 8-16,1-10 0 0,-2 15 0 0,-3-11 0 15,0 3 0-15,-3-1 8 0,-4 9-8 0,0-8 0 16,4 4 0-16,-4-11-8 0,-4 3 0 0,4-6 0 16,0-4 8-16,-4-1 0 0,1-2 0 0,-4 3 0 15,0-8 0-15,3-6 0 0,-3 14 0 0,-1-18 0 32,-6 10-34-32,3-3-2 0,0-2 0 0,0-5 0 15,0 6-116-15,-4-2-23 0,1-4-5 0,-3 0 0 0</inkml:trace>
  <inkml:trace contextRef="#ctx0" brushRef="#br0" timeOffset="19759.744">17134 16348 1245 0,'0'0'27'0,"0"0"5"0,0 0 2 0,0-3 2 0,0-4-28 0,0 7-8 15,0-4 0-15,0 4 0 0,0 0 85 0,0 0 16 16,0 0 3-16,0 0 1 0,3 0-18 0,-3 0-4 15,0 0-1-15,7 4 0 0,1 3-16 0,-1 4-3 16,-7 6-1-16,3-2 0 0,1 3-8 0,-4 3-2 16,3 12 0-16,-6-5 0 0,3 1-22 0,0-4-5 15,3 10-1-15,2-10 0 0,-10 10-4 0,5-2 0 16,-3-1-1-16,6-3 0 0,-3 3-19 0,0-4 0 16,-3-6 0-16,3 10 0 0,0-11 0 0,0-2 0 15,-4 9 0-15,4-6 0 0,0-5 0 0,0-2 0 0,-3 3 0 0,-1-8 0 16,1-6 0-16,3-4-17 0,0 0 3 0,-4 18 1 31,-3-18-46-31,7 0-9 0,0 0-1 0,0 0-611 0,0 0-123 0</inkml:trace>
  <inkml:trace contextRef="#ctx0" brushRef="#br0" timeOffset="20292.094">16977 16244 1368 0,'0'0'30'0,"0"0"6"0,0 0 2 0,0 0 0 0,0 0-30 0,0 0-8 16,0 0 0-16,0 0 0 0,0 0 71 0,0 0 13 16,0 0 2-16,12 0 1 0,-5 0 1 0,3-3 0 15,-3-4 0-15,5 7 0 0,-1-3-20 0,-4-4-4 16,7 7-1-16,-3-12 0 0,0 12-22 0,3-6-4 16,1 6-1-16,3-4 0 0,0-3-20 0,0 3-5 15,-3-3-1-15,3 7 0 0,-3-4-10 0,-1-2-11 0,0 6 3 16,1 0 0-16,3 0 8 0,-6 0 0 0,-2 6 0 0,4-2 0 15,-7 3 11-15,5 4-3 0,-2-7 0 0,1 6 0 16,1 8-8-16,-9-8-9 0,8 8 9 0,-8-3-13 16,4 2 13-16,0 5 0 0,-2 0 9 0,-2 6-9 15,1-6 0-15,-4-1 0 0,3 5 0 0,1-6 0 16,-4-5 0-16,0 3 0 0,-4 3 0 0,4-10 0 16,-3 7 0-16,-1-8 0 0,1 1 0 0,-2 0 0 15,2-4 0-15,-1-4 8 0,-3 4-8 0,7-7 0 16,-7 5 0-16,-3 2 0 0,-2-7 0 0,1 3 0 15,1-3 0-15,-5 0 0 0,1 0 0 0,0 0 0 16,-2 0-22-16,2-3-1 0,-1 3 0 0,1-7 0 16,0 7-29-1,-1-5-5-15,4-2-2 0,1 7-588 0,-2-10-117 0</inkml:trace>
  <inkml:trace contextRef="#ctx0" brushRef="#br0" timeOffset="20809.333">17920 16134 957 0,'0'0'20'0,"0"0"5"0,0 0 1 0,0 0 2 0,0 0-28 0,0 0 0 0,0 0 0 0,0 0 0 16,0 0 61-16,-3 7 7 0,-2-3 0 0,-2-4 1 15,7 0 15-15,-7 7 4 0,0-4 0 0,-3 4 0 16,-2 5 0-16,5-2 0 0,-4-3 0 0,1 4 0 15,-9-1-14-15,5 2-2 0,-1 5-1 0,1-2 0 16,-1 3-23-16,1 2-4 0,0 2 0 0,-2 0-1 16,-1-4-4-16,-2 10-1 0,5-3 0 0,-5 4 0 15,2 3-18-15,3-4-3 0,-5 4-1 0,5 8 0 0,-1-8-6 16,1 3-2-16,3-2 0 0,-1-1 0 16,2 0 4-16,6 4 0 0,-3-11 0 0,4 11 0 0,3-11-12 0,-4 4 0 15,4-1 0-15,4-6 0 0,-1-2 0 0,1 2 0 16,-1 0 0-16,4-4-11 15,0-1 11-15,2-2 0 0,-2-5 8 0,3 1-8 0,4 3-12 0,1-3-8 16,3 0 0-16,4-8-1 16,-8 5-19-16,8-4-4 0,0 2-1 0,-4-2 0 15,0-4-51-15,1 0-9 0,6 0-3 0,-4-4-502 16,2-2-101-16</inkml:trace>
  <inkml:trace contextRef="#ctx0" brushRef="#br0" timeOffset="21261.24">18370 16406 1418 0,'-7'-8'31'0,"7"8"6"0,0 0 2 0,0 0 1 0,-5 0-32 0,5 0-8 0,0 0 0 0,-7 0 0 16,7 0 56-16,-7 0 10 0,0 8 2 0,7-8 0 0,0 0 5 15,-10 0 2-15,-6 3 0 0,9 4 0 0,7-7 1 16,-14 4 0-16,3 3 0 0,-3 4 0 0,-1-1-12 0,4 8-1 15,-3-7-1-15,-1 10 0 0,1-2-10 0,-4 2-1 16,-1 0-1-16,2 0 0 0,2 1-22 0,-3 7-5 16,-1-1-1-16,5-3 0 0,-5 4-8 0,2-8-2 15,-2 15 0-15,5-11 0 0,0 3-12 0,-1-6 9 16,-3-1-9-16,7 8 8 0,-3-7-8 0,3-4 8 16,-1 2-8-16,2-1 8 0,-4-5-8 0,7-3 0 15,-5 7 0-15,5-8-11 16,-4 1-21-16,4 0-4 0,-1-1 0 0,5-2-1 15,-4-5-34-15,7-3-6 0,0 0-2 0,0 0 0 16,0 0-34-16,0 0-7 0,0 0-2 0,3-3 0 0</inkml:trace>
  <inkml:trace contextRef="#ctx0" brushRef="#br0" timeOffset="21577.052">17909 16470 1743 0,'0'0'49'0,"0"0"11"0,0 0-48 0,0 0-12 0,0 0 0 0,3 0 0 16,-3 0 70-16,0 0 11 0,0 0 3 0,5 0 0 16,-2 18 0-16,4-8 0 0,-3 1 0 0,3 10 0 15,-3-3-23-15,7 4-4 0,-4 0-1 0,4-5 0 0,-4 11-25 0,8-3-6 16,-4-6-1-16,3 9 0 0,-3-3-10 0,3-7-2 15,-3 4-1-15,4-1 0 0,-4-3-11 0,3 4 8 16,-3-4-8-16,0-5 8 0,3 6-8 0,-2 2 0 16,-2-10 0-16,1-1 0 0,-4 8 0 0,1-8-9 15,2 9 0-15,1-8 0 0,0-1-13 0,-3-6-2 16,-1 2-1-16,0 6 0 16,-7-12-55-16,0 0-12 0,7 0-1 0,4 10-594 15,0-20-118-15</inkml:trace>
  <inkml:trace contextRef="#ctx0" brushRef="#br0" timeOffset="22160.403">18258 16052 1245 0,'7'-4'27'0,"-7"4"5"0,0 0 2 0,0 0 2 0,0 0-28 0,0 0-8 16,0 0 0-16,0 0 0 0,0 0 88 0,0 0 16 16,0 0 3-16,0-7 1 0,-7 7 40 0,7 0 9 15,7 0 2-15,-7 0 0 0,10-3-118 0,-3 3-23 16,-7 0-5-16,12 0-1 0,2 3 18 0,0 4 3 16,1-3 1-16,-1 7 0 0,5-1 5 0,-1-3 1 15,0 11 0-15,0-4 0 0,0 8-28 0,4-4-4 16,0 4-8-16,-1 6 11 0,1 1-2 0,0 2 0 0,3 1 0 15,1 1 0-15,-1 6-9 0,-3-7 0 16,0 8 0-16,-1-8 0 0,1 7 16 0,-4-6-3 0,-3 5 0 16,2-9 0-16,-1 4 8 0,-2-5 2 0,-7 4 0 15,4-3 0-15,-4-8-9 0,0 11-2 0,-3-3 0 0,-1 3 0 16,-3-4-12-16,0 5 9 0,4-4-9 0,-8-1 8 16,-3-6-8-16,0-2 0 0,4 2 0 0,-1 0 0 15,-7-1 0-15,0-4 10 0,1 5-1 0,-2-4 0 16,-2-3-9-16,0 2 0 0,-5-5 0 0,5 5 0 15,-1-6 0-15,-3-1 0 0,0 2 0 0,0-2 0 16,-1 0-12-16,2-2-2 0,3-4 0 0,-5 6 0 31,1-10-95-31,3 7-19 0,1-3-4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0" Type="http://schemas.openxmlformats.org/officeDocument/2006/relationships/image" Target="../media/image3.png"/><Relationship Id="rId4" Type="http://schemas.openxmlformats.org/officeDocument/2006/relationships/image" Target="../media/image61.png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9.png"/><Relationship Id="rId5" Type="http://schemas.openxmlformats.org/officeDocument/2006/relationships/image" Target="../media/image62.png"/><Relationship Id="rId10" Type="http://schemas.openxmlformats.org/officeDocument/2006/relationships/image" Target="../media/image3.png"/><Relationship Id="rId4" Type="http://schemas.openxmlformats.org/officeDocument/2006/relationships/image" Target="../media/image61.pn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customXml" Target="../ink/ink1.xml"/><Relationship Id="rId7" Type="http://schemas.openxmlformats.org/officeDocument/2006/relationships/image" Target="../media/image48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customXml" Target="../ink/ink2.xml"/><Relationship Id="rId4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1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4.png"/><Relationship Id="rId15" Type="http://schemas.openxmlformats.org/officeDocument/2006/relationships/image" Target="../media/image85.png"/><Relationship Id="rId10" Type="http://schemas.openxmlformats.org/officeDocument/2006/relationships/image" Target="../media/image640.png"/><Relationship Id="rId4" Type="http://schemas.openxmlformats.org/officeDocument/2006/relationships/image" Target="../media/image72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Thomasbayes.jpg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92.png"/><Relationship Id="rId18" Type="http://schemas.openxmlformats.org/officeDocument/2006/relationships/image" Target="../media/image100.png"/><Relationship Id="rId3" Type="http://schemas.openxmlformats.org/officeDocument/2006/relationships/tags" Target="../tags/tag4.xml"/><Relationship Id="rId21" Type="http://schemas.openxmlformats.org/officeDocument/2006/relationships/image" Target="../media/image103.png"/><Relationship Id="rId7" Type="http://schemas.openxmlformats.org/officeDocument/2006/relationships/tags" Target="../tags/tag8.xml"/><Relationship Id="rId12" Type="http://schemas.openxmlformats.org/officeDocument/2006/relationships/image" Target="../media/image90.png"/><Relationship Id="rId17" Type="http://schemas.openxmlformats.org/officeDocument/2006/relationships/image" Target="../media/image99.png"/><Relationship Id="rId2" Type="http://schemas.openxmlformats.org/officeDocument/2006/relationships/tags" Target="../tags/tag3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image" Target="../media/image97.png"/><Relationship Id="rId23" Type="http://schemas.openxmlformats.org/officeDocument/2006/relationships/image" Target="../media/image105.emf"/><Relationship Id="rId10" Type="http://schemas.openxmlformats.org/officeDocument/2006/relationships/tags" Target="../tags/tag11.xml"/><Relationship Id="rId19" Type="http://schemas.openxmlformats.org/officeDocument/2006/relationships/image" Target="../media/image10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6.xml"/><Relationship Id="rId7" Type="http://schemas.openxmlformats.org/officeDocument/2006/relationships/image" Target="../media/image11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Walk-in warm-up: 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Three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400031" lvl="1" indent="0">
              <a:buNone/>
            </a:pPr>
            <a:endParaRPr lang="en-US" kern="0" dirty="0"/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Write down your answers.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We’ll get to them in a few minutes.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183B8-9290-43AC-9087-3B6779709A0B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8A8507-C024-4316-B13F-38356A4BD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5BB25F-3798-49D5-8A0F-DCD3A1C5C9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0CCC32-6E2B-4A07-B0BC-906443E1C152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More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914381" lvl="1" indent="-514350"/>
            <a:r>
              <a:rPr lang="en-US" sz="2400" kern="0" dirty="0"/>
              <a:t>Mushrooms</a:t>
            </a:r>
          </a:p>
          <a:p>
            <a:pPr marL="914381" lvl="1" indent="-514350"/>
            <a:r>
              <a:rPr lang="en-US" sz="2400" kern="0" dirty="0"/>
              <a:t>Spinach</a:t>
            </a:r>
          </a:p>
          <a:p>
            <a:pPr marL="914381" lvl="1" indent="-514350"/>
            <a:r>
              <a:rPr lang="en-US" sz="2400" kern="0" dirty="0"/>
              <a:t>No spinach</a:t>
            </a:r>
          </a:p>
          <a:p>
            <a:pPr marL="914381" lvl="1" indent="-514350"/>
            <a:r>
              <a:rPr lang="en-US" sz="2400" kern="0" dirty="0"/>
              <a:t>No spinach and mushrooms</a:t>
            </a:r>
          </a:p>
          <a:p>
            <a:pPr marL="914381" lvl="1" indent="-514350"/>
            <a:r>
              <a:rPr lang="en-US" sz="2000" kern="0" dirty="0"/>
              <a:t>No spinach when asking for no mushrooms</a:t>
            </a:r>
          </a:p>
          <a:p>
            <a:pPr marL="914381" lvl="1" indent="-514350"/>
            <a:r>
              <a:rPr lang="en-US" sz="2000" kern="0" dirty="0"/>
              <a:t>No spinach when asking for mushrooms</a:t>
            </a:r>
          </a:p>
          <a:p>
            <a:pPr marL="914381" lvl="1" indent="-514350"/>
            <a:r>
              <a:rPr lang="en-US" sz="2000" kern="0" dirty="0"/>
              <a:t>Spinach when asking for mushrooms</a:t>
            </a:r>
          </a:p>
          <a:p>
            <a:pPr marL="914381" lvl="1" indent="-514350"/>
            <a:r>
              <a:rPr lang="en-US" sz="2000" kern="0" dirty="0"/>
              <a:t>No mushrooms and no spinach</a:t>
            </a:r>
          </a:p>
          <a:p>
            <a:pPr marL="914381" lvl="1" indent="-514350">
              <a:buAutoNum type="arabicParenR"/>
            </a:pPr>
            <a:endParaRPr lang="en-US" kern="0" dirty="0">
              <a:solidFill>
                <a:srgbClr val="7030A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6407DFD-879C-466C-A289-14D87CABF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C2A839-AB88-4B14-B248-FCDC870C5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0CC4-CAA4-45AD-94F8-877F8D20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79C2-5423-481C-A494-71FED692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84199"/>
          </a:xfrm>
        </p:spPr>
        <p:txBody>
          <a:bodyPr/>
          <a:lstStyle/>
          <a:p>
            <a:r>
              <a:rPr lang="en-US" dirty="0"/>
              <a:t>You can answer all of these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324968"/>
                  </p:ext>
                </p:extLst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324968"/>
                  </p:ext>
                </p:extLst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0000" r="-16885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" r="-1688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43289"/>
                  </p:ext>
                </p:extLst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43289"/>
                  </p:ext>
                </p:extLst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9206" r="-168852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00800" r="-168852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480268"/>
                  </p:ext>
                </p:extLst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480268"/>
                  </p:ext>
                </p:extLst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" r="-28938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800" r="-19196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2893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100000" r="-1919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600" r="-28938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201600" r="-19196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00" r="-2893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301600" r="-19196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52902"/>
                  </p:ext>
                </p:extLst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52902"/>
                  </p:ext>
                </p:extLst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68883"/>
                  </p:ext>
                </p:extLst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68883"/>
                  </p:ext>
                </p:extLst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/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84435"/>
                  </p:ext>
                </p:extLst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84435"/>
                  </p:ext>
                </p:extLst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/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005270"/>
                  </p:ext>
                </p:extLst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005270"/>
                  </p:ext>
                </p:extLst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/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/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/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/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/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EF114F1B-39CF-4C6B-B923-2823C3E81497}"/>
              </a:ext>
            </a:extLst>
          </p:cNvPr>
          <p:cNvSpPr/>
          <p:nvPr/>
        </p:nvSpPr>
        <p:spPr>
          <a:xfrm rot="16200000">
            <a:off x="1600200" y="2971800"/>
            <a:ext cx="457200" cy="457199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E1554-2D97-4AA8-BFD6-682555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Probability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C5EF2-F46A-4933-956B-AEF2B5294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304" b="25738"/>
          <a:stretch/>
        </p:blipFill>
        <p:spPr>
          <a:xfrm>
            <a:off x="304800" y="3240537"/>
            <a:ext cx="3732875" cy="1864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3DC8B-BEFC-4ED7-B91C-74B970F0DCFD}"/>
              </a:ext>
            </a:extLst>
          </p:cNvPr>
          <p:cNvSpPr txBox="1"/>
          <p:nvPr/>
        </p:nvSpPr>
        <p:spPr>
          <a:xfrm>
            <a:off x="152400" y="6324600"/>
            <a:ext cx="96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CC: https://openclipart.org/detail/275131/car, https://openclipart.org/detail/216619/car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1923EA6-5176-44D3-BA1A-F29A132BB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50" t="15385" r="10330" b="9616"/>
          <a:stretch/>
        </p:blipFill>
        <p:spPr>
          <a:xfrm flipH="1">
            <a:off x="7550368" y="2480380"/>
            <a:ext cx="4565432" cy="26977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BAD25-D9B2-4E9B-AC34-DD569702A15B}"/>
              </a:ext>
            </a:extLst>
          </p:cNvPr>
          <p:cNvGrpSpPr/>
          <p:nvPr/>
        </p:nvGrpSpPr>
        <p:grpSpPr>
          <a:xfrm>
            <a:off x="1600200" y="2362200"/>
            <a:ext cx="2098817" cy="1553730"/>
            <a:chOff x="1862721" y="2423534"/>
            <a:chExt cx="2098817" cy="1553730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BD53D13-E2AD-4552-A253-02C6E6B3F22B}"/>
                </a:ext>
              </a:extLst>
            </p:cNvPr>
            <p:cNvSpPr/>
            <p:nvPr/>
          </p:nvSpPr>
          <p:spPr>
            <a:xfrm>
              <a:off x="1862721" y="2574060"/>
              <a:ext cx="1393721" cy="1252678"/>
            </a:xfrm>
            <a:prstGeom prst="arc">
              <a:avLst>
                <a:gd name="adj1" fmla="val 20234175"/>
                <a:gd name="adj2" fmla="val 1474716"/>
              </a:avLst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C608DDF-E7AF-4ED8-A647-7037A6D5D106}"/>
                </a:ext>
              </a:extLst>
            </p:cNvPr>
            <p:cNvSpPr/>
            <p:nvPr/>
          </p:nvSpPr>
          <p:spPr>
            <a:xfrm>
              <a:off x="2215269" y="2574060"/>
              <a:ext cx="1393721" cy="1252678"/>
            </a:xfrm>
            <a:prstGeom prst="arc">
              <a:avLst>
                <a:gd name="adj1" fmla="val 19611592"/>
                <a:gd name="adj2" fmla="val 2109076"/>
              </a:avLst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BB73B29-0AA4-41CE-8C25-C64A1C7DFF05}"/>
                </a:ext>
              </a:extLst>
            </p:cNvPr>
            <p:cNvSpPr/>
            <p:nvPr/>
          </p:nvSpPr>
          <p:spPr>
            <a:xfrm>
              <a:off x="2567817" y="2423534"/>
              <a:ext cx="1393721" cy="1553730"/>
            </a:xfrm>
            <a:prstGeom prst="arc">
              <a:avLst>
                <a:gd name="adj1" fmla="val 18964837"/>
                <a:gd name="adj2" fmla="val 2564049"/>
              </a:avLst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6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554-2D97-4AA8-BFD6-682555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Probability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22875C-403E-4954-BA25-1F30234E3EB8}"/>
              </a:ext>
            </a:extLst>
          </p:cNvPr>
          <p:cNvSpPr txBox="1">
            <a:spLocks/>
          </p:cNvSpPr>
          <p:nvPr/>
        </p:nvSpPr>
        <p:spPr bwMode="auto">
          <a:xfrm>
            <a:off x="821722" y="1407090"/>
            <a:ext cx="5274277" cy="375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Ghostbusters project</a:t>
            </a:r>
          </a:p>
        </p:txBody>
      </p:sp>
      <p:pic>
        <p:nvPicPr>
          <p:cNvPr id="18" name="Picture 2" descr="\\.host\Shared Folders\Shared with PC\ghostbusters.png">
            <a:extLst>
              <a:ext uri="{FF2B5EF4-FFF2-40B4-BE49-F238E27FC236}">
                <a16:creationId xmlns:a16="http://schemas.microsoft.com/office/drawing/2014/main" id="{D4D43108-CF8F-42D8-A02F-4CAAE5C5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7" y="2362200"/>
            <a:ext cx="4905375" cy="333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99B6C67E-6DC7-4CC4-BF41-804A9174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7" y="6463268"/>
            <a:ext cx="5953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[ai.berkeley.edu demo: Ghostbuster – no probability (L12D1) 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EB8CA7-6AF6-4B6D-A992-B6BBE4A5C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5800" y="2362200"/>
            <a:ext cx="5057775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E3063-2437-4ED6-9E1B-BBBCEF828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4" b="5119"/>
          <a:stretch/>
        </p:blipFill>
        <p:spPr>
          <a:xfrm flipH="1">
            <a:off x="1828800" y="3870890"/>
            <a:ext cx="3508200" cy="2910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E1554-2D97-4AA8-BFD6-682555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922875C-403E-4954-BA25-1F30234E3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1722" y="1407090"/>
                <a:ext cx="7179278" cy="2508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kern="0" dirty="0"/>
                  <a:t>Ghostbusters project</a:t>
                </a:r>
              </a:p>
              <a:p>
                <a:pPr lvl="1"/>
                <a:r>
                  <a:rPr lang="en-US" sz="3200" kern="0" dirty="0"/>
                  <a:t>Want </a:t>
                </a:r>
                <a14:m>
                  <m:oMath xmlns:m="http://schemas.openxmlformats.org/officeDocument/2006/math"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2,2,</m:t>
                        </m:r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𝑂𝑟𝑎𝑛𝑔𝑒</m:t>
                        </m:r>
                      </m:sub>
                    </m:sSub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kern="0" dirty="0"/>
              </a:p>
              <a:p>
                <a:pPr lvl="1"/>
                <a:r>
                  <a:rPr lang="en-US" sz="3200" kern="0" dirty="0"/>
                  <a:t>Have </a:t>
                </a:r>
                <a14:m>
                  <m:oMath xmlns:m="http://schemas.openxmlformats.org/officeDocument/2006/math"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2,2,</m:t>
                            </m:r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</m:sub>
                        </m:s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kern="0" dirty="0"/>
              </a:p>
              <a:p>
                <a:pPr lvl="1"/>
                <a:r>
                  <a:rPr lang="en-US" sz="3200" kern="0" dirty="0"/>
                  <a:t>We need more tools!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922875C-403E-4954-BA25-1F30234E3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722" y="1407090"/>
                <a:ext cx="7179278" cy="2508214"/>
              </a:xfrm>
              <a:prstGeom prst="rect">
                <a:avLst/>
              </a:prstGeom>
              <a:blipFill>
                <a:blip r:embed="rId3"/>
                <a:stretch>
                  <a:fillRect l="-2207" t="-3163" b="-85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12B7F8-AEBE-4AC6-A670-E96246FAE4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965716"/>
            <a:ext cx="2743200" cy="2508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ECEB32-0E95-4048-8B89-0E708E5B4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400" y="1219200"/>
          <a:ext cx="2819400" cy="26613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63069582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0399709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07070366"/>
                    </a:ext>
                  </a:extLst>
                </a:gridCol>
              </a:tblGrid>
              <a:tr h="88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78563"/>
                  </a:ext>
                </a:extLst>
              </a:tr>
              <a:tr h="8871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78006"/>
                  </a:ext>
                </a:extLst>
              </a:tr>
              <a:tr h="88713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440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F896FB4-27BE-46C3-8D3D-F7C16E20BF96}"/>
              </a:ext>
            </a:extLst>
          </p:cNvPr>
          <p:cNvSpPr/>
          <p:nvPr/>
        </p:nvSpPr>
        <p:spPr>
          <a:xfrm>
            <a:off x="9144000" y="2168896"/>
            <a:ext cx="822960" cy="777240"/>
          </a:xfrm>
          <a:prstGeom prst="rect">
            <a:avLst/>
          </a:prstGeom>
          <a:noFill/>
          <a:ln w="88900">
            <a:solidFill>
              <a:srgbClr val="E09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in Ghostbusters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1723" y="1407090"/>
            <a:ext cx="3901072" cy="3756660"/>
          </a:xfrm>
        </p:spPr>
        <p:txBody>
          <a:bodyPr/>
          <a:lstStyle/>
          <a:p>
            <a:r>
              <a:rPr lang="en-US" sz="2400" dirty="0"/>
              <a:t>A ghost is in the grid somewhere</a:t>
            </a:r>
          </a:p>
          <a:p>
            <a:r>
              <a:rPr lang="en-US" sz="2400" dirty="0"/>
              <a:t>Sensor readings tell how close a square is to the ghost</a:t>
            </a:r>
          </a:p>
          <a:p>
            <a:pPr lvl="1"/>
            <a:r>
              <a:rPr lang="en-US" sz="2000" dirty="0"/>
              <a:t>On the ghost: red</a:t>
            </a:r>
          </a:p>
          <a:p>
            <a:pPr lvl="1"/>
            <a:r>
              <a:rPr lang="en-US" sz="2000" dirty="0"/>
              <a:t>1 or 2 away: orange</a:t>
            </a:r>
          </a:p>
          <a:p>
            <a:pPr lvl="1"/>
            <a:r>
              <a:rPr lang="en-US" sz="2000" dirty="0"/>
              <a:t>3 or 4 away: yellow</a:t>
            </a:r>
          </a:p>
          <a:p>
            <a:pPr lvl="1"/>
            <a:r>
              <a:rPr lang="en-US" sz="2000" dirty="0"/>
              <a:t>5+ away: green</a:t>
            </a:r>
          </a:p>
        </p:txBody>
      </p:sp>
      <p:pic>
        <p:nvPicPr>
          <p:cNvPr id="6148" name="Picture 2" descr="\\.host\Shared Folders\Shared with PC\ghostbu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98" y="1639398"/>
            <a:ext cx="44481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242"/>
          <p:cNvGraphicFramePr>
            <a:graphicFrameLocks noGrp="1"/>
          </p:cNvGraphicFramePr>
          <p:nvPr>
            <p:extLst/>
          </p:nvPr>
        </p:nvGraphicFramePr>
        <p:xfrm>
          <a:off x="1470007" y="5701911"/>
          <a:ext cx="7367588" cy="792408"/>
        </p:xfrm>
        <a:graphic>
          <a:graphicData uri="http://schemas.openxmlformats.org/drawingml/2006/table">
            <a:tbl>
              <a:tblPr/>
              <a:tblGrid>
                <a:gridCol w="1841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P(red | 3)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P(orange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P(yellow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P(green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8719" y="5074849"/>
            <a:ext cx="940613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Sensors are noisy, but we know 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P(Color(</a:t>
            </a:r>
            <a:r>
              <a:rPr lang="en-US" sz="2400" dirty="0" err="1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x,y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) | </a:t>
            </a:r>
            <a:r>
              <a:rPr lang="en-US" sz="2400" dirty="0" err="1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DistanceFromGhost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x,y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))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1799-08BB-4FC1-BBE1-2E1F896E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Ghostbusters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7CA2-3513-4FE0-A8B6-CEEB3561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005B1EF-1B92-4B1A-ACF9-B11EC6FE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714" y="6488668"/>
            <a:ext cx="453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[Demo: Ghostbuster – no probability (L12D1) ]</a:t>
            </a:r>
          </a:p>
        </p:txBody>
      </p:sp>
    </p:spTree>
    <p:extLst>
      <p:ext uri="{BB962C8B-B14F-4D97-AF65-F5344CB8AC3E}">
        <p14:creationId xmlns:p14="http://schemas.microsoft.com/office/powerpoint/2010/main" val="303401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then the </a:t>
                </a:r>
                <a:r>
                  <a:rPr lang="en-US" b="1" dirty="0">
                    <a:solidFill>
                      <a:schemeClr val="tx1"/>
                    </a:solidFill>
                  </a:rPr>
                  <a:t>conditional probability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is:</a:t>
                </a:r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Counting: proportions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6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D5EF061-5119-4ECE-894D-6C20C60029E8}"/>
              </a:ext>
            </a:extLst>
          </p:cNvPr>
          <p:cNvSpPr/>
          <p:nvPr/>
        </p:nvSpPr>
        <p:spPr>
          <a:xfrm>
            <a:off x="8569333" y="4513576"/>
            <a:ext cx="3215194" cy="1878038"/>
          </a:xfrm>
          <a:prstGeom prst="rect">
            <a:avLst/>
          </a:prstGeom>
          <a:solidFill>
            <a:srgbClr val="E9AF6B"/>
          </a:solidFill>
          <a:ln w="57150">
            <a:solidFill>
              <a:srgbClr val="E09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76D82E-868F-49DB-ABE5-F1C17E6E528A}"/>
              </a:ext>
            </a:extLst>
          </p:cNvPr>
          <p:cNvSpPr/>
          <p:nvPr/>
        </p:nvSpPr>
        <p:spPr>
          <a:xfrm>
            <a:off x="8569333" y="4513576"/>
            <a:ext cx="3215194" cy="1878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A234F6-667E-4309-A5EB-D443C7DA1D2B}"/>
              </a:ext>
            </a:extLst>
          </p:cNvPr>
          <p:cNvSpPr/>
          <p:nvPr/>
        </p:nvSpPr>
        <p:spPr>
          <a:xfrm>
            <a:off x="9810761" y="4667577"/>
            <a:ext cx="1676400" cy="1570035"/>
          </a:xfrm>
          <a:prstGeom prst="ellipse">
            <a:avLst/>
          </a:prstGeom>
          <a:solidFill>
            <a:srgbClr val="E9AF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A86BD7-750C-41B7-9EDB-E73902CDAE2E}"/>
                  </a:ext>
                </a:extLst>
              </p:cNvPr>
              <p:cNvSpPr txBox="1"/>
              <p:nvPr/>
            </p:nvSpPr>
            <p:spPr>
              <a:xfrm>
                <a:off x="10814432" y="476124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A86BD7-750C-41B7-9EDB-E73902CD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432" y="4761249"/>
                <a:ext cx="367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763FF4D-1355-4FAD-B7B3-F01887488FE9}"/>
                  </a:ext>
                </a:extLst>
              </p:cNvPr>
              <p:cNvSpPr/>
              <p:nvPr/>
            </p:nvSpPr>
            <p:spPr>
              <a:xfrm>
                <a:off x="4086151" y="4524845"/>
                <a:ext cx="3862468" cy="889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763FF4D-1355-4FAD-B7B3-F01887488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51" y="4524845"/>
                <a:ext cx="3862468" cy="889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F5080DE-A952-4C92-907D-8BEE18ECC629}"/>
              </a:ext>
            </a:extLst>
          </p:cNvPr>
          <p:cNvSpPr/>
          <p:nvPr/>
        </p:nvSpPr>
        <p:spPr>
          <a:xfrm>
            <a:off x="8954372" y="4675981"/>
            <a:ext cx="1676400" cy="157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7166E2-F80C-4A4B-B082-F24FAF64D488}"/>
              </a:ext>
            </a:extLst>
          </p:cNvPr>
          <p:cNvSpPr/>
          <p:nvPr/>
        </p:nvSpPr>
        <p:spPr>
          <a:xfrm>
            <a:off x="8961746" y="4667576"/>
            <a:ext cx="1676400" cy="1570035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F80BCB-D999-4BE5-A4FB-3E6AC1839F15}"/>
                  </a:ext>
                </a:extLst>
              </p:cNvPr>
              <p:cNvSpPr txBox="1"/>
              <p:nvPr/>
            </p:nvSpPr>
            <p:spPr>
              <a:xfrm>
                <a:off x="9815677" y="5218449"/>
                <a:ext cx="7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F80BCB-D999-4BE5-A4FB-3E6AC1839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677" y="5218449"/>
                <a:ext cx="7612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85FEDC-1084-4D0C-A229-9C628092EA09}"/>
                  </a:ext>
                </a:extLst>
              </p:cNvPr>
              <p:cNvSpPr txBox="1"/>
              <p:nvPr/>
            </p:nvSpPr>
            <p:spPr>
              <a:xfrm>
                <a:off x="9116491" y="4761249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85FEDC-1084-4D0C-A229-9C628092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91" y="4761249"/>
                <a:ext cx="3714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6" grpId="0" animBg="1"/>
      <p:bldP spid="40" grpId="0" animBg="1"/>
      <p:bldP spid="42" grpId="0"/>
      <p:bldP spid="41" grpId="0"/>
      <p:bldP spid="47" grpId="0" animBg="1"/>
      <p:bldP spid="6" grpId="0" animBg="1"/>
      <p:bldP spid="43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Apply 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:r>
                  <a:rPr lang="en-US" kern="0" dirty="0"/>
                  <a:t>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914381" lvl="1" indent="-514350"/>
                <a:r>
                  <a:rPr lang="en-US" kern="0" dirty="0"/>
                  <a:t>Spinach and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Spinach, when asking for slice with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3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DB83B283-584C-433C-B46A-6E398A82A915}"/>
              </a:ext>
            </a:extLst>
          </p:cNvPr>
          <p:cNvSpPr/>
          <p:nvPr/>
        </p:nvSpPr>
        <p:spPr>
          <a:xfrm>
            <a:off x="5887812" y="3581511"/>
            <a:ext cx="18582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3D129E-1E48-4A41-8A19-5E58C4756C84}"/>
              </a:ext>
            </a:extLst>
          </p:cNvPr>
          <p:cNvGrpSpPr/>
          <p:nvPr/>
        </p:nvGrpSpPr>
        <p:grpSpPr>
          <a:xfrm>
            <a:off x="8313456" y="1353488"/>
            <a:ext cx="3215194" cy="1878691"/>
            <a:chOff x="6019800" y="2667000"/>
            <a:chExt cx="5943593" cy="34278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08CD60-6CEC-4B43-83B1-560D982FBD8E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F3964EB-E7A7-4110-8BD0-C5EACD5E41D2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5715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A21E3CE-121A-42C3-933D-EE01D7567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A80C1BC-1332-41E9-A7D3-2213A2C15918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A3D041-4E7E-4B8C-B9FF-B59F871FD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E92253-48C1-4DDD-AE35-FBAA302A6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10050C7-F4FB-40B8-BE40-ED3056257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A497A4-CB49-4D05-BFCA-0731BD917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229E58-F59B-4DC6-A706-0E551ED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Content Placeholder 42">
              <a:extLst>
                <a:ext uri="{FF2B5EF4-FFF2-40B4-BE49-F238E27FC236}">
                  <a16:creationId xmlns:a16="http://schemas.microsoft.com/office/drawing/2014/main" id="{C68B7EA3-42C1-46E4-B3C9-43B5AE80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DFD3AA-B909-47EF-8F47-FD94121F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13" name="Content Placeholder 42">
              <a:extLst>
                <a:ext uri="{FF2B5EF4-FFF2-40B4-BE49-F238E27FC236}">
                  <a16:creationId xmlns:a16="http://schemas.microsoft.com/office/drawing/2014/main" id="{F801AA4A-20A9-436B-BA7D-3505CA1D4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820C5-F7FC-41E4-A461-09B35DC98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A08775-B6F3-4774-910B-E8C3433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16" name="Content Placeholder 42">
              <a:extLst>
                <a:ext uri="{FF2B5EF4-FFF2-40B4-BE49-F238E27FC236}">
                  <a16:creationId xmlns:a16="http://schemas.microsoft.com/office/drawing/2014/main" id="{A6BA24A8-7CBE-4A9B-A33A-1B43F5B2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466118-5C0E-4B06-A0EB-C0F2ED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CB1516-D2B1-4673-87B8-021FFA19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19" name="Content Placeholder 42">
              <a:extLst>
                <a:ext uri="{FF2B5EF4-FFF2-40B4-BE49-F238E27FC236}">
                  <a16:creationId xmlns:a16="http://schemas.microsoft.com/office/drawing/2014/main" id="{722EFE15-EBA8-4DD6-A22C-96A4C598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E470D1-4FE9-4BE4-982E-F75704A45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21" name="Content Placeholder 42">
              <a:extLst>
                <a:ext uri="{FF2B5EF4-FFF2-40B4-BE49-F238E27FC236}">
                  <a16:creationId xmlns:a16="http://schemas.microsoft.com/office/drawing/2014/main" id="{EE6291CB-4335-4CF3-8545-801B2588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3" y="2741211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Content Placeholder 42">
              <a:extLst>
                <a:ext uri="{FF2B5EF4-FFF2-40B4-BE49-F238E27FC236}">
                  <a16:creationId xmlns:a16="http://schemas.microsoft.com/office/drawing/2014/main" id="{DE34D5D7-DB6F-4F55-9D0D-EF87B26D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C41410-7F15-419E-9F12-DE9EEA6B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24" name="Content Placeholder 42">
              <a:extLst>
                <a:ext uri="{FF2B5EF4-FFF2-40B4-BE49-F238E27FC236}">
                  <a16:creationId xmlns:a16="http://schemas.microsoft.com/office/drawing/2014/main" id="{A7DCF780-F854-4967-9B6C-2959854A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36BA1-D761-4BD9-AEB9-00F4EB2B3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26" name="Content Placeholder 42">
              <a:extLst>
                <a:ext uri="{FF2B5EF4-FFF2-40B4-BE49-F238E27FC236}">
                  <a16:creationId xmlns:a16="http://schemas.microsoft.com/office/drawing/2014/main" id="{8FC302A7-41ED-4266-936D-0AC2D78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1EE77B-3328-46A0-ACAB-FE31C15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3D2239-5D8A-4597-80BE-6AE364B2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68C3A84-AFC2-4BB8-BB0C-E5C7B016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1E5C7ED-136F-4D88-8818-82B2526F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851B2D-9D88-494D-A700-B0535E9C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FA0F90-E7E5-4910-A179-1607A55E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/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endParaRPr lang="en-US" sz="10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Apply definition of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:r>
                  <a:rPr lang="en-US" kern="0" dirty="0"/>
                  <a:t>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914381" lvl="1" indent="-514350"/>
                <a:r>
                  <a:rPr lang="en-US" kern="0" dirty="0"/>
                  <a:t>Spinach and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Spinach, when asking for slice with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kern="0" dirty="0"/>
              </a:p>
            </p:txBody>
          </p:sp>
        </mc:Choice>
        <mc:Fallback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3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7195B2A-E881-40BF-9BC1-59986EB1D8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89704" y="5255884"/>
                <a:ext cx="2974406" cy="1449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3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kern="0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US" sz="2400" b="0" i="1" kern="0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den>
                      </m:f>
                      <m:r>
                        <a:rPr lang="en-US" sz="240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kern="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i="1" kern="0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7195B2A-E881-40BF-9BC1-59986EB1D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9704" y="5255884"/>
                <a:ext cx="2974406" cy="1449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71576D-8E7A-453C-8DE9-2F2EDFD7769C}"/>
                  </a:ext>
                </a:extLst>
              </p:cNvPr>
              <p:cNvSpPr/>
              <p:nvPr/>
            </p:nvSpPr>
            <p:spPr>
              <a:xfrm>
                <a:off x="4804851" y="5361680"/>
                <a:ext cx="3462551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71576D-8E7A-453C-8DE9-2F2EDFD77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51" y="5361680"/>
                <a:ext cx="3462551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DB83B283-584C-433C-B46A-6E398A82A915}"/>
              </a:ext>
            </a:extLst>
          </p:cNvPr>
          <p:cNvSpPr/>
          <p:nvPr/>
        </p:nvSpPr>
        <p:spPr>
          <a:xfrm>
            <a:off x="5887812" y="3581511"/>
            <a:ext cx="18582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3D129E-1E48-4A41-8A19-5E58C4756C84}"/>
              </a:ext>
            </a:extLst>
          </p:cNvPr>
          <p:cNvGrpSpPr/>
          <p:nvPr/>
        </p:nvGrpSpPr>
        <p:grpSpPr>
          <a:xfrm>
            <a:off x="8313456" y="1353488"/>
            <a:ext cx="3215194" cy="1878691"/>
            <a:chOff x="6019800" y="2667000"/>
            <a:chExt cx="5943593" cy="34278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08CD60-6CEC-4B43-83B1-560D982FBD8E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F3964EB-E7A7-4110-8BD0-C5EACD5E41D2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5715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A21E3CE-121A-42C3-933D-EE01D7567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A80C1BC-1332-41E9-A7D3-2213A2C15918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A3D041-4E7E-4B8C-B9FF-B59F871FD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E92253-48C1-4DDD-AE35-FBAA302A6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10050C7-F4FB-40B8-BE40-ED3056257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A497A4-CB49-4D05-BFCA-0731BD917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229E58-F59B-4DC6-A706-0E551ED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Content Placeholder 42">
              <a:extLst>
                <a:ext uri="{FF2B5EF4-FFF2-40B4-BE49-F238E27FC236}">
                  <a16:creationId xmlns:a16="http://schemas.microsoft.com/office/drawing/2014/main" id="{C68B7EA3-42C1-46E4-B3C9-43B5AE80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DFD3AA-B909-47EF-8F47-FD94121F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13" name="Content Placeholder 42">
              <a:extLst>
                <a:ext uri="{FF2B5EF4-FFF2-40B4-BE49-F238E27FC236}">
                  <a16:creationId xmlns:a16="http://schemas.microsoft.com/office/drawing/2014/main" id="{F801AA4A-20A9-436B-BA7D-3505CA1D4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820C5-F7FC-41E4-A461-09B35DC98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A08775-B6F3-4774-910B-E8C3433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16" name="Content Placeholder 42">
              <a:extLst>
                <a:ext uri="{FF2B5EF4-FFF2-40B4-BE49-F238E27FC236}">
                  <a16:creationId xmlns:a16="http://schemas.microsoft.com/office/drawing/2014/main" id="{A6BA24A8-7CBE-4A9B-A33A-1B43F5B2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466118-5C0E-4B06-A0EB-C0F2ED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CB1516-D2B1-4673-87B8-021FFA19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19" name="Content Placeholder 42">
              <a:extLst>
                <a:ext uri="{FF2B5EF4-FFF2-40B4-BE49-F238E27FC236}">
                  <a16:creationId xmlns:a16="http://schemas.microsoft.com/office/drawing/2014/main" id="{722EFE15-EBA8-4DD6-A22C-96A4C598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E470D1-4FE9-4BE4-982E-F75704A45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21" name="Content Placeholder 42">
              <a:extLst>
                <a:ext uri="{FF2B5EF4-FFF2-40B4-BE49-F238E27FC236}">
                  <a16:creationId xmlns:a16="http://schemas.microsoft.com/office/drawing/2014/main" id="{EE6291CB-4335-4CF3-8545-801B2588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3" y="2741211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Content Placeholder 42">
              <a:extLst>
                <a:ext uri="{FF2B5EF4-FFF2-40B4-BE49-F238E27FC236}">
                  <a16:creationId xmlns:a16="http://schemas.microsoft.com/office/drawing/2014/main" id="{DE34D5D7-DB6F-4F55-9D0D-EF87B26D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C41410-7F15-419E-9F12-DE9EEA6B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24" name="Content Placeholder 42">
              <a:extLst>
                <a:ext uri="{FF2B5EF4-FFF2-40B4-BE49-F238E27FC236}">
                  <a16:creationId xmlns:a16="http://schemas.microsoft.com/office/drawing/2014/main" id="{A7DCF780-F854-4967-9B6C-2959854A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36BA1-D761-4BD9-AEB9-00F4EB2B3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26" name="Content Placeholder 42">
              <a:extLst>
                <a:ext uri="{FF2B5EF4-FFF2-40B4-BE49-F238E27FC236}">
                  <a16:creationId xmlns:a16="http://schemas.microsoft.com/office/drawing/2014/main" id="{8FC302A7-41ED-4266-936D-0AC2D78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1EE77B-3328-46A0-ACAB-FE31C15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3D2239-5D8A-4597-80BE-6AE364B2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68C3A84-AFC2-4BB8-BB0C-E5C7B016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1E5C7ED-136F-4D88-8818-82B2526F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851B2D-9D88-494D-A700-B0535E9C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FA0F90-E7E5-4910-A179-1607A55E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/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endParaRPr lang="en-US" sz="10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113178"/>
            <a:ext cx="11242737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marL="917575" lvl="2" indent="-457200"/>
            <a:r>
              <a:rPr lang="en-US" sz="2800" dirty="0"/>
              <a:t>Due Thu 3/28,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HW9 (written)</a:t>
            </a:r>
          </a:p>
          <a:p>
            <a:pPr marL="917575" lvl="2" indent="-457200"/>
            <a:r>
              <a:rPr lang="en-US" sz="2800" dirty="0"/>
              <a:t>Out tonight, due Tue 4/2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Optional Probability (online)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Course Feedback: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See Piazza post for mid-semester survey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Note the separate TA posts</a:t>
            </a: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then the </a:t>
                </a:r>
                <a:r>
                  <a:rPr lang="en-US" b="1" dirty="0">
                    <a:solidFill>
                      <a:schemeClr val="tx1"/>
                    </a:solidFill>
                  </a:rPr>
                  <a:t>conditional probability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is:</a:t>
                </a:r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3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3.amazonaws.com/achgen360/t/FHtgREpt.png">
            <a:extLst>
              <a:ext uri="{FF2B5EF4-FFF2-40B4-BE49-F238E27FC236}">
                <a16:creationId xmlns:a16="http://schemas.microsoft.com/office/drawing/2014/main" id="{46590419-D4FD-487B-862E-DA135EA8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56292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BA644-5A60-49CD-A31E-3C599A5E1E56}"/>
              </a:ext>
            </a:extLst>
          </p:cNvPr>
          <p:cNvSpPr txBox="1"/>
          <p:nvPr/>
        </p:nvSpPr>
        <p:spPr>
          <a:xfrm>
            <a:off x="152400" y="632460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http://achievementgen.com/360/</a:t>
            </a:r>
          </a:p>
        </p:txBody>
      </p:sp>
    </p:spTree>
    <p:extLst>
      <p:ext uri="{BB962C8B-B14F-4D97-AF65-F5344CB8AC3E}">
        <p14:creationId xmlns:p14="http://schemas.microsoft.com/office/powerpoint/2010/main" val="14587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/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4939996" y="1323816"/>
            <a:ext cx="2312008" cy="4669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/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/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/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/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over all values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379200" cy="1374349"/>
              </a:xfrm>
            </p:spPr>
            <p:txBody>
              <a:bodyPr/>
              <a:lstStyle/>
              <a:p>
                <a:r>
                  <a:rPr lang="en-US" dirty="0"/>
                  <a:t>For all possible disjoint values of a random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(a partition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379200" cy="1374349"/>
              </a:xfrm>
              <a:blipFill>
                <a:blip r:embed="rId2"/>
                <a:stretch>
                  <a:fillRect l="-1125" t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D6B87B9-D937-4982-A929-082EA9CBF4CF}"/>
              </a:ext>
            </a:extLst>
          </p:cNvPr>
          <p:cNvSpPr/>
          <p:nvPr/>
        </p:nvSpPr>
        <p:spPr>
          <a:xfrm>
            <a:off x="1405078" y="4390975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BD7F30-B82D-453E-9B45-45627C0DB80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00200" y="3307436"/>
            <a:ext cx="1862278" cy="111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D1C86F-4D7E-4239-B75F-D2557CA3B29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33678" y="3954783"/>
            <a:ext cx="1828800" cy="550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5E87D7-0653-43ED-A998-CBC5930093D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00200" y="4586097"/>
            <a:ext cx="1862278" cy="1552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E8BE9-7B9B-4516-854F-AE4D2EEED011}"/>
                  </a:ext>
                </a:extLst>
              </p:cNvPr>
              <p:cNvSpPr txBox="1"/>
              <p:nvPr/>
            </p:nvSpPr>
            <p:spPr>
              <a:xfrm>
                <a:off x="3595025" y="3019375"/>
                <a:ext cx="656077" cy="335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E8BE9-7B9B-4516-854F-AE4D2EEE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025" y="3019375"/>
                <a:ext cx="656077" cy="335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AC2309-431B-4D12-92C2-44B64A2E8CF4}"/>
                  </a:ext>
                </a:extLst>
              </p:cNvPr>
              <p:cNvSpPr txBox="1"/>
              <p:nvPr/>
            </p:nvSpPr>
            <p:spPr>
              <a:xfrm>
                <a:off x="1752216" y="3229295"/>
                <a:ext cx="1155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AC2309-431B-4D12-92C2-44B64A2E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216" y="3229295"/>
                <a:ext cx="11553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70F440-A3C8-408E-B92B-8ACA1364F260}"/>
                  </a:ext>
                </a:extLst>
              </p:cNvPr>
              <p:cNvSpPr txBox="1"/>
              <p:nvPr/>
            </p:nvSpPr>
            <p:spPr>
              <a:xfrm>
                <a:off x="2292825" y="4222362"/>
                <a:ext cx="11635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70F440-A3C8-408E-B92B-8ACA1364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25" y="4222362"/>
                <a:ext cx="11635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C0D3A-E7C0-482C-AAED-D2093838E09C}"/>
                  </a:ext>
                </a:extLst>
              </p:cNvPr>
              <p:cNvSpPr txBox="1"/>
              <p:nvPr/>
            </p:nvSpPr>
            <p:spPr>
              <a:xfrm>
                <a:off x="1407811" y="5382043"/>
                <a:ext cx="11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C0D3A-E7C0-482C-AAED-D2093838E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11" y="5382043"/>
                <a:ext cx="11857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0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21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given Event, Still Sums to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0795000" cy="1199161"/>
              </a:xfrm>
            </p:spPr>
            <p:txBody>
              <a:bodyPr/>
              <a:lstStyle/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0795000" cy="1199161"/>
              </a:xfrm>
              <a:blipFill>
                <a:blip r:embed="rId2"/>
                <a:stretch>
                  <a:fillRect l="-1186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3F33A-5A30-4089-AF76-8EEA0A0B785A}"/>
              </a:ext>
            </a:extLst>
          </p:cNvPr>
          <p:cNvCxnSpPr>
            <a:cxnSpLocks/>
          </p:cNvCxnSpPr>
          <p:nvPr/>
        </p:nvCxnSpPr>
        <p:spPr>
          <a:xfrm flipV="1">
            <a:off x="1919294" y="3183662"/>
            <a:ext cx="1977967" cy="1067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F8C7C-0293-431F-84D1-2706E55182EA}"/>
              </a:ext>
            </a:extLst>
          </p:cNvPr>
          <p:cNvCxnSpPr>
            <a:cxnSpLocks/>
          </p:cNvCxnSpPr>
          <p:nvPr/>
        </p:nvCxnSpPr>
        <p:spPr>
          <a:xfrm flipV="1">
            <a:off x="1914683" y="3831008"/>
            <a:ext cx="1982578" cy="53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7771-ADC7-4DA7-909D-A1C8958432B0}"/>
              </a:ext>
            </a:extLst>
          </p:cNvPr>
          <p:cNvCxnSpPr>
            <a:cxnSpLocks/>
          </p:cNvCxnSpPr>
          <p:nvPr/>
        </p:nvCxnSpPr>
        <p:spPr>
          <a:xfrm>
            <a:off x="1919294" y="4499160"/>
            <a:ext cx="1977967" cy="1515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/>
              <p:nvPr/>
            </p:nvSpPr>
            <p:spPr>
              <a:xfrm>
                <a:off x="4029808" y="2895600"/>
                <a:ext cx="656077" cy="335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08" y="2895600"/>
                <a:ext cx="656077" cy="335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/>
              <p:nvPr/>
            </p:nvSpPr>
            <p:spPr>
              <a:xfrm>
                <a:off x="1711071" y="2935511"/>
                <a:ext cx="14708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71" y="2935511"/>
                <a:ext cx="14708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/>
              <p:nvPr/>
            </p:nvSpPr>
            <p:spPr>
              <a:xfrm>
                <a:off x="2569873" y="4098587"/>
                <a:ext cx="14790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73" y="4098587"/>
                <a:ext cx="14790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D6F4A1-232B-48F6-92DE-2E69465B01F9}"/>
                  </a:ext>
                </a:extLst>
              </p:cNvPr>
              <p:cNvSpPr txBox="1"/>
              <p:nvPr/>
            </p:nvSpPr>
            <p:spPr>
              <a:xfrm>
                <a:off x="1507977" y="5195386"/>
                <a:ext cx="1501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D6F4A1-232B-48F6-92DE-2E69465B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77" y="5195386"/>
                <a:ext cx="15011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/>
              <p:nvPr/>
            </p:nvSpPr>
            <p:spPr>
              <a:xfrm>
                <a:off x="1502287" y="4106518"/>
                <a:ext cx="468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87" y="4106518"/>
                <a:ext cx="46826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given Event, Still Sums to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</p:spPr>
            <p:txBody>
              <a:bodyPr/>
              <a:lstStyle/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  <a:blipFill>
                <a:blip r:embed="rId3"/>
                <a:stretch>
                  <a:fillRect l="-1195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F8C7C-0293-431F-84D1-2706E55182EA}"/>
              </a:ext>
            </a:extLst>
          </p:cNvPr>
          <p:cNvCxnSpPr>
            <a:cxnSpLocks/>
          </p:cNvCxnSpPr>
          <p:nvPr/>
        </p:nvCxnSpPr>
        <p:spPr>
          <a:xfrm flipV="1">
            <a:off x="1199637" y="3280967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7771-ADC7-4DA7-909D-A1C8958432B0}"/>
              </a:ext>
            </a:extLst>
          </p:cNvPr>
          <p:cNvCxnSpPr>
            <a:cxnSpLocks/>
          </p:cNvCxnSpPr>
          <p:nvPr/>
        </p:nvCxnSpPr>
        <p:spPr>
          <a:xfrm>
            <a:off x="1204248" y="3945576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/>
              <p:nvPr/>
            </p:nvSpPr>
            <p:spPr>
              <a:xfrm>
                <a:off x="3159366" y="3019357"/>
                <a:ext cx="734945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1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6" y="3019357"/>
                <a:ext cx="734945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/>
              <p:nvPr/>
            </p:nvSpPr>
            <p:spPr>
              <a:xfrm>
                <a:off x="1300647" y="2757747"/>
                <a:ext cx="171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47" y="2757747"/>
                <a:ext cx="17121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/>
              <p:nvPr/>
            </p:nvSpPr>
            <p:spPr>
              <a:xfrm>
                <a:off x="1499785" y="4281709"/>
                <a:ext cx="1720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85" y="4281709"/>
                <a:ext cx="1720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/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3077201-9598-4BE9-A27E-8B9C918ACCB0}"/>
              </a:ext>
            </a:extLst>
          </p:cNvPr>
          <p:cNvGrpSpPr/>
          <p:nvPr/>
        </p:nvGrpSpPr>
        <p:grpSpPr>
          <a:xfrm>
            <a:off x="6019800" y="2667000"/>
            <a:ext cx="5943593" cy="3427810"/>
            <a:chOff x="5867400" y="3123009"/>
            <a:chExt cx="5943593" cy="34278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E721FC-5F3B-4B8C-9165-ACD96897891D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94A82A-12A7-4152-9B5A-D1A5463EC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B02916-D481-4DFB-9CE4-F2710949FB33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0EEBC1-081D-44C4-BBB5-A598FFD5B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E18F2-96D0-4A25-93F9-34D3CD682A2A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DBD375-7282-4A3D-98E4-3E7127FA3CC3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00A6BF-70CF-4D3F-AD44-A65772B58A5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2D4863-DB94-4739-8AA7-50CE27A51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Content Placeholder 42">
            <a:extLst>
              <a:ext uri="{FF2B5EF4-FFF2-40B4-BE49-F238E27FC236}">
                <a16:creationId xmlns:a16="http://schemas.microsoft.com/office/drawing/2014/main" id="{2ED8B711-BE88-4C9B-ADDD-D700A7B62F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070" y="3532789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D5F5A6-8165-40D8-AACE-7B4E487F51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919313"/>
            <a:ext cx="432317" cy="42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B87C3D-159B-4C94-954D-BA7BF78A1A09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0" name="Content Placeholder 42">
            <a:extLst>
              <a:ext uri="{FF2B5EF4-FFF2-40B4-BE49-F238E27FC236}">
                <a16:creationId xmlns:a16="http://schemas.microsoft.com/office/drawing/2014/main" id="{022AE4E0-46B1-4AA7-9090-2292E3DE7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4060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4B8557-5975-457D-BA4C-1A311B825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792528"/>
            <a:ext cx="432317" cy="427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51BF7-2EC6-4D99-8656-03F33E911B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786719"/>
            <a:ext cx="456707" cy="427906"/>
          </a:xfrm>
          <a:prstGeom prst="rect">
            <a:avLst/>
          </a:prstGeom>
        </p:spPr>
      </p:pic>
      <p:pic>
        <p:nvPicPr>
          <p:cNvPr id="33" name="Content Placeholder 42">
            <a:extLst>
              <a:ext uri="{FF2B5EF4-FFF2-40B4-BE49-F238E27FC236}">
                <a16:creationId xmlns:a16="http://schemas.microsoft.com/office/drawing/2014/main" id="{16303366-E445-4D06-96C7-E5E6901DE2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4069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48E737-3E1B-46F3-AD4D-759A1C7F96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793497"/>
            <a:ext cx="432317" cy="4279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657B4B-BD73-46E4-93FF-C0AFE41F35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787688"/>
            <a:ext cx="456707" cy="427906"/>
          </a:xfrm>
          <a:prstGeom prst="rect">
            <a:avLst/>
          </a:prstGeom>
        </p:spPr>
      </p:pic>
      <p:pic>
        <p:nvPicPr>
          <p:cNvPr id="36" name="Content Placeholder 42">
            <a:extLst>
              <a:ext uri="{FF2B5EF4-FFF2-40B4-BE49-F238E27FC236}">
                <a16:creationId xmlns:a16="http://schemas.microsoft.com/office/drawing/2014/main" id="{BFC9211D-B0E0-4EE2-A391-AE9EEF00F3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5236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60BCD4-7BE5-4969-AD7F-5CC23201CF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910197"/>
            <a:ext cx="432317" cy="427907"/>
          </a:xfrm>
          <a:prstGeom prst="rect">
            <a:avLst/>
          </a:prstGeom>
        </p:spPr>
      </p:pic>
      <p:pic>
        <p:nvPicPr>
          <p:cNvPr id="38" name="Content Placeholder 42">
            <a:extLst>
              <a:ext uri="{FF2B5EF4-FFF2-40B4-BE49-F238E27FC236}">
                <a16:creationId xmlns:a16="http://schemas.microsoft.com/office/drawing/2014/main" id="{3545A583-E4AF-433A-8531-8B821F6901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7412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Content Placeholder 42">
            <a:extLst>
              <a:ext uri="{FF2B5EF4-FFF2-40B4-BE49-F238E27FC236}">
                <a16:creationId xmlns:a16="http://schemas.microsoft.com/office/drawing/2014/main" id="{FFF3A02D-1FEB-44EE-9D94-5F9B38927A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7394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331483-44DE-4CBA-A560-433313E9F0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567823"/>
            <a:ext cx="456707" cy="427906"/>
          </a:xfrm>
          <a:prstGeom prst="rect">
            <a:avLst/>
          </a:prstGeom>
        </p:spPr>
      </p:pic>
      <p:pic>
        <p:nvPicPr>
          <p:cNvPr id="41" name="Content Placeholder 42">
            <a:extLst>
              <a:ext uri="{FF2B5EF4-FFF2-40B4-BE49-F238E27FC236}">
                <a16:creationId xmlns:a16="http://schemas.microsoft.com/office/drawing/2014/main" id="{DB5642F5-48FC-43D6-9E5D-56238154DC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52924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F9CD8B-FDAF-455A-9471-829D244F2C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568792"/>
            <a:ext cx="456707" cy="427906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2CFFCC99-EA7C-4B79-8186-E2E90E14E6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52914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6BEB47-59E6-4CF3-BC86-9DA8F41A51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781496"/>
            <a:ext cx="456707" cy="4279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5A067A-C966-4D66-8B2E-4BA36F4F4D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781496"/>
            <a:ext cx="456707" cy="4279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DC1BA8-1748-49E8-895D-956C224000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562600"/>
            <a:ext cx="456707" cy="427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FDC4D8-4DF5-486A-A798-F7FB45A313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562600"/>
            <a:ext cx="456707" cy="4279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B0FBB33-45FD-4AE9-AB73-FBE08F1304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781496"/>
            <a:ext cx="456707" cy="4279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E74D64-65D1-4E2B-BEB1-9E310C02DB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562600"/>
            <a:ext cx="456707" cy="42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/>
              <p:nvPr/>
            </p:nvSpPr>
            <p:spPr>
              <a:xfrm>
                <a:off x="633571" y="5234987"/>
                <a:ext cx="4827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1" y="5234987"/>
                <a:ext cx="482792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CC5F02DE-6FEA-422B-9649-EE7FE7E20E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86" y="4799985"/>
            <a:ext cx="432317" cy="427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17B510F-CEF3-4FE4-9E1C-B925799F06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30" y="3916685"/>
            <a:ext cx="432317" cy="42790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596C6AA-64B2-4FCF-B9E7-62BF73E6EF69}"/>
              </a:ext>
            </a:extLst>
          </p:cNvPr>
          <p:cNvSpPr/>
          <p:nvPr/>
        </p:nvSpPr>
        <p:spPr>
          <a:xfrm>
            <a:off x="6019800" y="4366266"/>
            <a:ext cx="5943593" cy="17615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given Event, Still Sums to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</p:spPr>
            <p:txBody>
              <a:bodyPr/>
              <a:lstStyle/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  <a:blipFill>
                <a:blip r:embed="rId3"/>
                <a:stretch>
                  <a:fillRect l="-1195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F8C7C-0293-431F-84D1-2706E55182EA}"/>
              </a:ext>
            </a:extLst>
          </p:cNvPr>
          <p:cNvCxnSpPr>
            <a:cxnSpLocks/>
          </p:cNvCxnSpPr>
          <p:nvPr/>
        </p:nvCxnSpPr>
        <p:spPr>
          <a:xfrm flipV="1">
            <a:off x="1199637" y="3280967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7771-ADC7-4DA7-909D-A1C8958432B0}"/>
              </a:ext>
            </a:extLst>
          </p:cNvPr>
          <p:cNvCxnSpPr>
            <a:cxnSpLocks/>
          </p:cNvCxnSpPr>
          <p:nvPr/>
        </p:nvCxnSpPr>
        <p:spPr>
          <a:xfrm>
            <a:off x="1204248" y="3945576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/>
              <p:nvPr/>
            </p:nvSpPr>
            <p:spPr>
              <a:xfrm>
                <a:off x="3159366" y="3019357"/>
                <a:ext cx="734945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1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6" y="3019357"/>
                <a:ext cx="734945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/>
              <p:nvPr/>
            </p:nvSpPr>
            <p:spPr>
              <a:xfrm>
                <a:off x="1300647" y="2757747"/>
                <a:ext cx="171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47" y="2757747"/>
                <a:ext cx="17121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/>
              <p:nvPr/>
            </p:nvSpPr>
            <p:spPr>
              <a:xfrm>
                <a:off x="1499785" y="4281709"/>
                <a:ext cx="1720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85" y="4281709"/>
                <a:ext cx="1720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/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3077201-9598-4BE9-A27E-8B9C918ACCB0}"/>
              </a:ext>
            </a:extLst>
          </p:cNvPr>
          <p:cNvGrpSpPr/>
          <p:nvPr/>
        </p:nvGrpSpPr>
        <p:grpSpPr>
          <a:xfrm>
            <a:off x="6019800" y="2667000"/>
            <a:ext cx="5943593" cy="3427810"/>
            <a:chOff x="5867400" y="3123009"/>
            <a:chExt cx="5943593" cy="34278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E721FC-5F3B-4B8C-9165-ACD96897891D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94A82A-12A7-4152-9B5A-D1A5463EC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B02916-D481-4DFB-9CE4-F2710949FB33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0EEBC1-081D-44C4-BBB5-A598FFD5B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E18F2-96D0-4A25-93F9-34D3CD682A2A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DBD375-7282-4A3D-98E4-3E7127FA3CC3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00A6BF-70CF-4D3F-AD44-A65772B58A5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2D4863-DB94-4739-8AA7-50CE27A51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Content Placeholder 42">
            <a:extLst>
              <a:ext uri="{FF2B5EF4-FFF2-40B4-BE49-F238E27FC236}">
                <a16:creationId xmlns:a16="http://schemas.microsoft.com/office/drawing/2014/main" id="{2ED8B711-BE88-4C9B-ADDD-D700A7B62F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070" y="3532789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D5F5A6-8165-40D8-AACE-7B4E487F51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919313"/>
            <a:ext cx="432317" cy="42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B87C3D-159B-4C94-954D-BA7BF78A1A09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0" name="Content Placeholder 42">
            <a:extLst>
              <a:ext uri="{FF2B5EF4-FFF2-40B4-BE49-F238E27FC236}">
                <a16:creationId xmlns:a16="http://schemas.microsoft.com/office/drawing/2014/main" id="{022AE4E0-46B1-4AA7-9090-2292E3DE7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4060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4B8557-5975-457D-BA4C-1A311B825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792528"/>
            <a:ext cx="432317" cy="427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51BF7-2EC6-4D99-8656-03F33E911B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786719"/>
            <a:ext cx="456707" cy="427906"/>
          </a:xfrm>
          <a:prstGeom prst="rect">
            <a:avLst/>
          </a:prstGeom>
        </p:spPr>
      </p:pic>
      <p:pic>
        <p:nvPicPr>
          <p:cNvPr id="33" name="Content Placeholder 42">
            <a:extLst>
              <a:ext uri="{FF2B5EF4-FFF2-40B4-BE49-F238E27FC236}">
                <a16:creationId xmlns:a16="http://schemas.microsoft.com/office/drawing/2014/main" id="{16303366-E445-4D06-96C7-E5E6901DE2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4069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48E737-3E1B-46F3-AD4D-759A1C7F96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793497"/>
            <a:ext cx="432317" cy="4279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657B4B-BD73-46E4-93FF-C0AFE41F35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787688"/>
            <a:ext cx="456707" cy="427906"/>
          </a:xfrm>
          <a:prstGeom prst="rect">
            <a:avLst/>
          </a:prstGeom>
        </p:spPr>
      </p:pic>
      <p:pic>
        <p:nvPicPr>
          <p:cNvPr id="36" name="Content Placeholder 42">
            <a:extLst>
              <a:ext uri="{FF2B5EF4-FFF2-40B4-BE49-F238E27FC236}">
                <a16:creationId xmlns:a16="http://schemas.microsoft.com/office/drawing/2014/main" id="{BFC9211D-B0E0-4EE2-A391-AE9EEF00F3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5236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60BCD4-7BE5-4969-AD7F-5CC23201CF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910197"/>
            <a:ext cx="432317" cy="427907"/>
          </a:xfrm>
          <a:prstGeom prst="rect">
            <a:avLst/>
          </a:prstGeom>
        </p:spPr>
      </p:pic>
      <p:pic>
        <p:nvPicPr>
          <p:cNvPr id="38" name="Content Placeholder 42">
            <a:extLst>
              <a:ext uri="{FF2B5EF4-FFF2-40B4-BE49-F238E27FC236}">
                <a16:creationId xmlns:a16="http://schemas.microsoft.com/office/drawing/2014/main" id="{3545A583-E4AF-433A-8531-8B821F6901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7412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Content Placeholder 42">
            <a:extLst>
              <a:ext uri="{FF2B5EF4-FFF2-40B4-BE49-F238E27FC236}">
                <a16:creationId xmlns:a16="http://schemas.microsoft.com/office/drawing/2014/main" id="{FFF3A02D-1FEB-44EE-9D94-5F9B38927A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7394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331483-44DE-4CBA-A560-433313E9F0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567823"/>
            <a:ext cx="456707" cy="427906"/>
          </a:xfrm>
          <a:prstGeom prst="rect">
            <a:avLst/>
          </a:prstGeom>
        </p:spPr>
      </p:pic>
      <p:pic>
        <p:nvPicPr>
          <p:cNvPr id="41" name="Content Placeholder 42">
            <a:extLst>
              <a:ext uri="{FF2B5EF4-FFF2-40B4-BE49-F238E27FC236}">
                <a16:creationId xmlns:a16="http://schemas.microsoft.com/office/drawing/2014/main" id="{DB5642F5-48FC-43D6-9E5D-56238154DC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52924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F9CD8B-FDAF-455A-9471-829D244F2C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568792"/>
            <a:ext cx="456707" cy="427906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2CFFCC99-EA7C-4B79-8186-E2E90E14E6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52914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6BEB47-59E6-4CF3-BC86-9DA8F41A51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781496"/>
            <a:ext cx="456707" cy="4279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5A067A-C966-4D66-8B2E-4BA36F4F4D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781496"/>
            <a:ext cx="456707" cy="4279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DC1BA8-1748-49E8-895D-956C224000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562600"/>
            <a:ext cx="456707" cy="427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FDC4D8-4DF5-486A-A798-F7FB45A313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562600"/>
            <a:ext cx="456707" cy="4279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B0FBB33-45FD-4AE9-AB73-FBE08F1304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781496"/>
            <a:ext cx="456707" cy="4279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E74D64-65D1-4E2B-BEB1-9E310C02DB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562600"/>
            <a:ext cx="456707" cy="4279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/>
              <p:nvPr/>
            </p:nvSpPr>
            <p:spPr>
              <a:xfrm>
                <a:off x="633571" y="5234987"/>
                <a:ext cx="4827925" cy="113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+     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=1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1" y="5234987"/>
                <a:ext cx="4827925" cy="11351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CC5F02DE-6FEA-422B-9649-EE7FE7E20E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86" y="4799985"/>
            <a:ext cx="432317" cy="427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17B510F-CEF3-4FE4-9E1C-B925799F06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30" y="3916685"/>
            <a:ext cx="432317" cy="42790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596C6AA-64B2-4FCF-B9E7-62BF73E6EF69}"/>
              </a:ext>
            </a:extLst>
          </p:cNvPr>
          <p:cNvSpPr/>
          <p:nvPr/>
        </p:nvSpPr>
        <p:spPr>
          <a:xfrm>
            <a:off x="6019800" y="4366266"/>
            <a:ext cx="5943593" cy="17615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Partition given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379200" cy="2260599"/>
              </a:xfrm>
            </p:spPr>
            <p:txBody>
              <a:bodyPr/>
              <a:lstStyle/>
              <a:p>
                <a:r>
                  <a:rPr lang="en-US" dirty="0"/>
                  <a:t>Now, we prove that for any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379200" cy="2260599"/>
              </a:xfrm>
              <a:blipFill>
                <a:blip r:embed="rId2"/>
                <a:stretch>
                  <a:fillRect l="-1233" t="-3235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E7B9D6-859B-488B-BA72-DE919A5C4AE8}"/>
                  </a:ext>
                </a:extLst>
              </p:cNvPr>
              <p:cNvSpPr/>
              <p:nvPr/>
            </p:nvSpPr>
            <p:spPr>
              <a:xfrm>
                <a:off x="2286000" y="2590800"/>
                <a:ext cx="2390783" cy="415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E7B9D6-859B-488B-BA72-DE919A5C4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90800"/>
                <a:ext cx="2390783" cy="4158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9725F5-C380-4ACD-8EC6-38E2F0418EFA}"/>
              </a:ext>
            </a:extLst>
          </p:cNvPr>
          <p:cNvSpPr/>
          <p:nvPr/>
        </p:nvSpPr>
        <p:spPr>
          <a:xfrm>
            <a:off x="5317327" y="3886200"/>
            <a:ext cx="5536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Definition of conditional 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E12FE-0C2F-4B4B-9077-52B920D07D22}"/>
              </a:ext>
            </a:extLst>
          </p:cNvPr>
          <p:cNvSpPr/>
          <p:nvPr/>
        </p:nvSpPr>
        <p:spPr>
          <a:xfrm>
            <a:off x="5317327" y="5105400"/>
            <a:ext cx="6112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Distribution property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over add.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E7207-DB8E-4098-8931-A5516EFBE4AC}"/>
              </a:ext>
            </a:extLst>
          </p:cNvPr>
          <p:cNvSpPr/>
          <p:nvPr/>
        </p:nvSpPr>
        <p:spPr>
          <a:xfrm>
            <a:off x="5317327" y="6096000"/>
            <a:ext cx="445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Theorem of total probability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B7DA0-62CF-4A92-931E-250B557B6B4A}"/>
              </a:ext>
            </a:extLst>
          </p:cNvPr>
          <p:cNvSpPr/>
          <p:nvPr/>
        </p:nvSpPr>
        <p:spPr>
          <a:xfrm>
            <a:off x="4393044" y="5942111"/>
            <a:ext cx="402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▪</a:t>
            </a:r>
          </a:p>
        </p:txBody>
      </p:sp>
    </p:spTree>
    <p:extLst>
      <p:ext uri="{BB962C8B-B14F-4D97-AF65-F5344CB8AC3E}">
        <p14:creationId xmlns:p14="http://schemas.microsoft.com/office/powerpoint/2010/main" val="186942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735F-DA66-4B89-8341-70BA2CB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41AF5-432D-4173-AFD6-45B26772E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379200" cy="47291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valid equations can we compose using: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=,  ×,  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First one: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A) 2</a:t>
                </a:r>
              </a:p>
              <a:p>
                <a:pPr marL="0" indent="0">
                  <a:buNone/>
                </a:pPr>
                <a:r>
                  <a:rPr lang="en-US" dirty="0"/>
                  <a:t>B) 4</a:t>
                </a:r>
              </a:p>
              <a:p>
                <a:pPr marL="0" indent="0">
                  <a:buNone/>
                </a:pPr>
                <a:r>
                  <a:rPr lang="en-US" dirty="0"/>
                  <a:t>C) 7</a:t>
                </a:r>
              </a:p>
              <a:p>
                <a:pPr marL="0" indent="0">
                  <a:buNone/>
                </a:pPr>
                <a:r>
                  <a:rPr lang="en-US" dirty="0"/>
                  <a:t>D)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41AF5-432D-4173-AFD6-45B26772E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379200" cy="4729164"/>
              </a:xfrm>
              <a:blipFill>
                <a:blip r:embed="rId2"/>
                <a:stretch>
                  <a:fillRect l="-1125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4A863E-D800-4E19-B1AB-B5643EB3D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6" r="31103"/>
          <a:stretch/>
        </p:blipFill>
        <p:spPr>
          <a:xfrm>
            <a:off x="9372600" y="4380835"/>
            <a:ext cx="2895600" cy="2477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A027BC-98FA-4351-AC85-A61903DFFB96}"/>
                  </a:ext>
                </a:extLst>
              </p:cNvPr>
              <p:cNvSpPr/>
              <p:nvPr/>
            </p:nvSpPr>
            <p:spPr>
              <a:xfrm>
                <a:off x="8229600" y="2736502"/>
                <a:ext cx="37973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most one use per probability term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Not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A027BC-98FA-4351-AC85-A61903DF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736502"/>
                <a:ext cx="3797300" cy="1384995"/>
              </a:xfrm>
              <a:prstGeom prst="rect">
                <a:avLst/>
              </a:prstGeom>
              <a:blipFill>
                <a:blip r:embed="rId4"/>
                <a:stretch>
                  <a:fillRect l="-3210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C898CB-26ED-466F-9BEB-F865B690B9AD}"/>
                  </a:ext>
                </a:extLst>
              </p:cNvPr>
              <p:cNvSpPr/>
              <p:nvPr/>
            </p:nvSpPr>
            <p:spPr>
              <a:xfrm>
                <a:off x="8256639" y="4224590"/>
                <a:ext cx="3969774" cy="26776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Must be different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 Cannot also use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C898CB-26ED-466F-9BEB-F865B690B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39" y="4224590"/>
                <a:ext cx="3969774" cy="2677656"/>
              </a:xfrm>
              <a:prstGeom prst="rect">
                <a:avLst/>
              </a:prstGeom>
              <a:blipFill>
                <a:blip r:embed="rId5"/>
                <a:stretch>
                  <a:fillRect l="-3067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735F-DA66-4B89-8341-70BA2CB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41AF5-432D-4173-AFD6-45B26772E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valid equations can we compose using: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=,  ×,  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First one: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A) 2</a:t>
                </a:r>
              </a:p>
              <a:p>
                <a:pPr marL="0" indent="0">
                  <a:buNone/>
                </a:pPr>
                <a:r>
                  <a:rPr lang="en-US" dirty="0"/>
                  <a:t>B) 4</a:t>
                </a:r>
              </a:p>
              <a:p>
                <a:pPr marL="0" indent="0">
                  <a:buNone/>
                </a:pPr>
                <a:r>
                  <a:rPr lang="en-US" dirty="0"/>
                  <a:t>C) 7</a:t>
                </a:r>
              </a:p>
              <a:p>
                <a:pPr marL="0" indent="0">
                  <a:buNone/>
                </a:pPr>
                <a:r>
                  <a:rPr lang="en-US" dirty="0"/>
                  <a:t>D)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41AF5-432D-4173-AFD6-45B26772E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3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DC6419-5E8E-4E55-9FEC-D21D364F7FB5}"/>
                  </a:ext>
                </a:extLst>
              </p14:cNvPr>
              <p14:cNvContentPartPr/>
              <p14:nvPr/>
            </p14:nvContentPartPr>
            <p14:xfrm>
              <a:off x="2738160" y="3263040"/>
              <a:ext cx="4500840" cy="252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DC6419-5E8E-4E55-9FEC-D21D364F7F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800" y="3253680"/>
                <a:ext cx="4519560" cy="254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B87862-506E-47ED-BD1E-0F935802BBC6}"/>
                  </a:ext>
                </a:extLst>
              </p14:cNvPr>
              <p14:cNvContentPartPr/>
              <p14:nvPr/>
            </p14:nvContentPartPr>
            <p14:xfrm>
              <a:off x="2731680" y="5849880"/>
              <a:ext cx="4050120" cy="55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B87862-506E-47ED-BD1E-0F935802BB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320" y="5840518"/>
                <a:ext cx="4068841" cy="569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0C227D-9432-42CD-ABE9-D262A72542E4}"/>
                  </a:ext>
                </a:extLst>
              </p:cNvPr>
              <p:cNvSpPr/>
              <p:nvPr/>
            </p:nvSpPr>
            <p:spPr>
              <a:xfrm>
                <a:off x="8229600" y="2736502"/>
                <a:ext cx="37973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most one use per probability term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Not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0C227D-9432-42CD-ABE9-D262A7254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736502"/>
                <a:ext cx="3797300" cy="1384995"/>
              </a:xfrm>
              <a:prstGeom prst="rect">
                <a:avLst/>
              </a:prstGeom>
              <a:blipFill>
                <a:blip r:embed="rId7"/>
                <a:stretch>
                  <a:fillRect l="-3210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8EC395-B303-419B-A77E-1059BC821D9B}"/>
                  </a:ext>
                </a:extLst>
              </p:cNvPr>
              <p:cNvSpPr/>
              <p:nvPr/>
            </p:nvSpPr>
            <p:spPr>
              <a:xfrm>
                <a:off x="8256638" y="4224590"/>
                <a:ext cx="454496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Must be different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 Cannot also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8EC395-B303-419B-A77E-1059BC821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38" y="4224590"/>
                <a:ext cx="4544961" cy="1384995"/>
              </a:xfrm>
              <a:prstGeom prst="rect">
                <a:avLst/>
              </a:prstGeom>
              <a:blipFill>
                <a:blip r:embed="rId8"/>
                <a:stretch>
                  <a:fillRect l="-2681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Probability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 and http://ai.berkeley.edu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1C33C-E373-4512-9F84-467C815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12" y="1834216"/>
            <a:ext cx="5592576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9194800" cy="47291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Reformulations of definition of conditional probability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Product rule:</a:t>
                </a:r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Bayes’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9194800" cy="4729164"/>
              </a:xfrm>
              <a:blipFill>
                <a:blip r:embed="rId2"/>
                <a:stretch>
                  <a:fillRect l="-1724" t="-1675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amazonaws.com/achgen360/t/q04znyCx.png">
            <a:extLst>
              <a:ext uri="{FF2B5EF4-FFF2-40B4-BE49-F238E27FC236}">
                <a16:creationId xmlns:a16="http://schemas.microsoft.com/office/drawing/2014/main" id="{8A4EAD16-11BA-46DA-9C34-A491C301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2667000"/>
            <a:ext cx="4338637" cy="8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achgen360/t/hHXaT1bW.png">
            <a:extLst>
              <a:ext uri="{FF2B5EF4-FFF2-40B4-BE49-F238E27FC236}">
                <a16:creationId xmlns:a16="http://schemas.microsoft.com/office/drawing/2014/main" id="{57A34884-ED57-4C09-B317-9F965DF3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4343400"/>
            <a:ext cx="4338637" cy="8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B6E768-EA80-4503-BBF2-1B5813029A55}"/>
              </a:ext>
            </a:extLst>
          </p:cNvPr>
          <p:cNvSpPr txBox="1"/>
          <p:nvPr/>
        </p:nvSpPr>
        <p:spPr>
          <a:xfrm>
            <a:off x="8610600" y="6332301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http://achievementgen.com/360/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FF0CA-80FE-4749-B907-654158B6E3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" b="1566"/>
          <a:stretch/>
        </p:blipFill>
        <p:spPr>
          <a:xfrm>
            <a:off x="-8073" y="4857312"/>
            <a:ext cx="2979874" cy="20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Rule: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50038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Product rule:</a:t>
                </a:r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5003800" cy="1143000"/>
              </a:xfrm>
              <a:blipFill>
                <a:blip r:embed="rId2"/>
                <a:stretch>
                  <a:fillRect l="-2558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AEFAC48-0086-472F-BD46-EBBC427B010D}"/>
              </a:ext>
            </a:extLst>
          </p:cNvPr>
          <p:cNvSpPr txBox="1"/>
          <p:nvPr/>
        </p:nvSpPr>
        <p:spPr>
          <a:xfrm>
            <a:off x="7390686" y="6498153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Icons: CC, https://openclipart.org/detail/296791/pizza-slice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3C4F2A-F128-42DC-80F3-02D28CBD41D9}"/>
              </a:ext>
            </a:extLst>
          </p:cNvPr>
          <p:cNvGrpSpPr/>
          <p:nvPr/>
        </p:nvGrpSpPr>
        <p:grpSpPr>
          <a:xfrm>
            <a:off x="7539738" y="1482435"/>
            <a:ext cx="4267193" cy="2541876"/>
            <a:chOff x="6019800" y="2667000"/>
            <a:chExt cx="5943593" cy="34278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B8D76B-C0C3-43E2-87BA-E68D86365AC1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2A6F54-766D-45B0-94BA-563D1C3BE2DF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7620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8FC0D2-76E1-42E3-A521-47448BE1C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9D5A81D-01F3-44EC-8154-3805D2ABF9C0}"/>
                  </a:ext>
                </a:extLst>
              </p:cNvPr>
              <p:cNvCxnSpPr>
                <a:cxnSpLocks/>
                <a:stCxn id="9" idx="1"/>
                <a:endCxn id="9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C4E6F22-94B4-44B3-8904-1E569C2D0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DA0EEF6-BDFD-48BF-A80B-48BE45DBA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1E61927-AD12-49DC-A451-360C3FA7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059591-6472-4433-8C72-7554F0A1F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C1EC862-9F59-4919-9CF4-1F8910EB8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Content Placeholder 42">
              <a:extLst>
                <a:ext uri="{FF2B5EF4-FFF2-40B4-BE49-F238E27FC236}">
                  <a16:creationId xmlns:a16="http://schemas.microsoft.com/office/drawing/2014/main" id="{9BADF56E-23AC-4C0D-898F-8F1EF5BD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E07C8B-9D71-4BFC-966E-EC41CC234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20" name="Content Placeholder 42">
              <a:extLst>
                <a:ext uri="{FF2B5EF4-FFF2-40B4-BE49-F238E27FC236}">
                  <a16:creationId xmlns:a16="http://schemas.microsoft.com/office/drawing/2014/main" id="{BD34D236-D02B-4764-A359-D4F96AF61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FAC20F1-BFC2-4026-B5FA-0C078891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C020B-C228-48E5-8309-270323E34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23" name="Content Placeholder 42">
              <a:extLst>
                <a:ext uri="{FF2B5EF4-FFF2-40B4-BE49-F238E27FC236}">
                  <a16:creationId xmlns:a16="http://schemas.microsoft.com/office/drawing/2014/main" id="{9F19C6B6-294E-4877-8017-D4A1B634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13AD22-F833-4B12-B655-740A0936A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F897-BF73-448F-91BD-70D78D1B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26" name="Content Placeholder 42">
              <a:extLst>
                <a:ext uri="{FF2B5EF4-FFF2-40B4-BE49-F238E27FC236}">
                  <a16:creationId xmlns:a16="http://schemas.microsoft.com/office/drawing/2014/main" id="{DF3C88BB-F31F-486E-A2E0-030C6599B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D0EC54-8498-4889-8935-B291DB26F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28" name="Content Placeholder 42">
              <a:extLst>
                <a:ext uri="{FF2B5EF4-FFF2-40B4-BE49-F238E27FC236}">
                  <a16:creationId xmlns:a16="http://schemas.microsoft.com/office/drawing/2014/main" id="{92EF124B-8B05-4CD9-8C0D-6C4192D6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2" y="2741210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Content Placeholder 42">
              <a:extLst>
                <a:ext uri="{FF2B5EF4-FFF2-40B4-BE49-F238E27FC236}">
                  <a16:creationId xmlns:a16="http://schemas.microsoft.com/office/drawing/2014/main" id="{D2D68121-9BC7-4077-B37D-4E6082D2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A488BF2-3A9A-45AE-B680-9BB5B98C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31" name="Content Placeholder 42">
              <a:extLst>
                <a:ext uri="{FF2B5EF4-FFF2-40B4-BE49-F238E27FC236}">
                  <a16:creationId xmlns:a16="http://schemas.microsoft.com/office/drawing/2014/main" id="{DD707339-E3A5-4CE7-B7C1-3B6F58FA9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07E411-D0DF-4BBF-B562-C4A25EA41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33" name="Content Placeholder 42">
              <a:extLst>
                <a:ext uri="{FF2B5EF4-FFF2-40B4-BE49-F238E27FC236}">
                  <a16:creationId xmlns:a16="http://schemas.microsoft.com/office/drawing/2014/main" id="{83BBFBB6-EA9A-4112-9F3F-C7A71B0B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103B01-BB46-4017-B7B1-AEADA1D6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183350-165D-49CD-B56F-1A55CB2B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C357D33-F5EF-47D8-92FD-3AEA2C05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FD96A01-3BAB-439B-B92F-09F5C409A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808FE0D-03B0-4FD3-82BF-95DAC3DD0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5B35B05-2AEA-4889-966A-653822B8D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F63F6D-CFFB-49A1-BFD1-7F19674ADF7D}"/>
              </a:ext>
            </a:extLst>
          </p:cNvPr>
          <p:cNvCxnSpPr>
            <a:cxnSpLocks/>
          </p:cNvCxnSpPr>
          <p:nvPr/>
        </p:nvCxnSpPr>
        <p:spPr>
          <a:xfrm flipV="1">
            <a:off x="3694172" y="5304565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792C90-CAF3-4F90-87D2-B93FCED9E626}"/>
              </a:ext>
            </a:extLst>
          </p:cNvPr>
          <p:cNvCxnSpPr>
            <a:cxnSpLocks/>
          </p:cNvCxnSpPr>
          <p:nvPr/>
        </p:nvCxnSpPr>
        <p:spPr>
          <a:xfrm>
            <a:off x="3698783" y="5969174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11EC68-99DD-4F9C-86D0-3727CBFA4B0D}"/>
                  </a:ext>
                </a:extLst>
              </p:cNvPr>
              <p:cNvSpPr txBox="1"/>
              <p:nvPr/>
            </p:nvSpPr>
            <p:spPr>
              <a:xfrm>
                <a:off x="5698591" y="5042955"/>
                <a:ext cx="645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11EC68-99DD-4F9C-86D0-3727CBFA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91" y="5042955"/>
                <a:ext cx="6455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F431F7-0595-4B1D-8BE5-2AD509A0C9BB}"/>
                  </a:ext>
                </a:extLst>
              </p:cNvPr>
              <p:cNvSpPr txBox="1"/>
              <p:nvPr/>
            </p:nvSpPr>
            <p:spPr>
              <a:xfrm>
                <a:off x="3905566" y="4923527"/>
                <a:ext cx="1491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F431F7-0595-4B1D-8BE5-2AD509A0C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66" y="4923527"/>
                <a:ext cx="1491369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EB6984-2665-40AB-947E-55F03B5ECB37}"/>
                  </a:ext>
                </a:extLst>
              </p:cNvPr>
              <p:cNvSpPr txBox="1"/>
              <p:nvPr/>
            </p:nvSpPr>
            <p:spPr>
              <a:xfrm>
                <a:off x="3920928" y="6182309"/>
                <a:ext cx="1483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EB6984-2665-40AB-947E-55F03B5EC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928" y="6182309"/>
                <a:ext cx="1483163" cy="461665"/>
              </a:xfrm>
              <a:prstGeom prst="rect">
                <a:avLst/>
              </a:prstGeom>
              <a:blipFill>
                <a:blip r:embed="rId8"/>
                <a:stretch>
                  <a:fillRect l="-41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FFF007-311E-4703-AFA0-14AEC70D781A}"/>
                  </a:ext>
                </a:extLst>
              </p:cNvPr>
              <p:cNvSpPr txBox="1"/>
              <p:nvPr/>
            </p:nvSpPr>
            <p:spPr>
              <a:xfrm>
                <a:off x="3162124" y="5576532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FFF007-311E-4703-AFA0-14AEC70D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4" y="5576532"/>
                <a:ext cx="54617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A801D0-34DE-4552-B463-876A3EB6A7BC}"/>
              </a:ext>
            </a:extLst>
          </p:cNvPr>
          <p:cNvCxnSpPr>
            <a:cxnSpLocks/>
          </p:cNvCxnSpPr>
          <p:nvPr/>
        </p:nvCxnSpPr>
        <p:spPr>
          <a:xfrm>
            <a:off x="865818" y="4535016"/>
            <a:ext cx="2269687" cy="1272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35F956-61B7-46D3-8BCF-FCEADD1E625F}"/>
                  </a:ext>
                </a:extLst>
              </p:cNvPr>
              <p:cNvSpPr txBox="1"/>
              <p:nvPr/>
            </p:nvSpPr>
            <p:spPr>
              <a:xfrm>
                <a:off x="341828" y="4127212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rgbClr val="E0964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en-US" sz="2800" b="0" dirty="0">
                  <a:solidFill>
                    <a:srgbClr val="E0964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35F956-61B7-46D3-8BCF-FCEADD1E6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8" y="4127212"/>
                <a:ext cx="55656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01689B-A36A-402B-A26F-121076DF50C0}"/>
              </a:ext>
            </a:extLst>
          </p:cNvPr>
          <p:cNvCxnSpPr>
            <a:cxnSpLocks/>
          </p:cNvCxnSpPr>
          <p:nvPr/>
        </p:nvCxnSpPr>
        <p:spPr>
          <a:xfrm flipV="1">
            <a:off x="3657600" y="2965120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C0FCE0-E040-4087-BABC-C6D2FDCEDD50}"/>
              </a:ext>
            </a:extLst>
          </p:cNvPr>
          <p:cNvCxnSpPr>
            <a:cxnSpLocks/>
          </p:cNvCxnSpPr>
          <p:nvPr/>
        </p:nvCxnSpPr>
        <p:spPr>
          <a:xfrm>
            <a:off x="3662211" y="3629729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B63286-E268-4C82-82BE-829AC50234CC}"/>
                  </a:ext>
                </a:extLst>
              </p:cNvPr>
              <p:cNvSpPr txBox="1"/>
              <p:nvPr/>
            </p:nvSpPr>
            <p:spPr>
              <a:xfrm>
                <a:off x="5657660" y="2703510"/>
                <a:ext cx="65428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9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B63286-E268-4C82-82BE-829AC502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660" y="2703510"/>
                <a:ext cx="654282" cy="13388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10A6E6-BA0F-4FF6-BAA6-86A8119743FD}"/>
                  </a:ext>
                </a:extLst>
              </p:cNvPr>
              <p:cNvSpPr txBox="1"/>
              <p:nvPr/>
            </p:nvSpPr>
            <p:spPr>
              <a:xfrm>
                <a:off x="3930347" y="2553955"/>
                <a:ext cx="1476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10A6E6-BA0F-4FF6-BAA6-86A811974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7" y="2553955"/>
                <a:ext cx="1476558" cy="461665"/>
              </a:xfrm>
              <a:prstGeom prst="rect">
                <a:avLst/>
              </a:prstGeom>
              <a:blipFill>
                <a:blip r:embed="rId12"/>
                <a:stretch>
                  <a:fillRect l="-4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73C3180-3217-4B8F-ADE8-BEE6BC2C3DD7}"/>
                  </a:ext>
                </a:extLst>
              </p:cNvPr>
              <p:cNvSpPr txBox="1"/>
              <p:nvPr/>
            </p:nvSpPr>
            <p:spPr>
              <a:xfrm>
                <a:off x="3936195" y="3881735"/>
                <a:ext cx="1483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73C3180-3217-4B8F-ADE8-BEE6BC2C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195" y="3881735"/>
                <a:ext cx="1483163" cy="461665"/>
              </a:xfrm>
              <a:prstGeom prst="rect">
                <a:avLst/>
              </a:prstGeom>
              <a:blipFill>
                <a:blip r:embed="rId1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6CB2FB-FEF0-4468-807E-95D3EB9B4D04}"/>
                  </a:ext>
                </a:extLst>
              </p:cNvPr>
              <p:cNvSpPr txBox="1"/>
              <p:nvPr/>
            </p:nvSpPr>
            <p:spPr>
              <a:xfrm>
                <a:off x="3136516" y="3350132"/>
                <a:ext cx="524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6CB2FB-FEF0-4468-807E-95D3EB9B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16" y="3350132"/>
                <a:ext cx="524246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565085-C272-432E-A6CC-D0966C9D8D9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98391" y="3580965"/>
            <a:ext cx="2238125" cy="73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07BB3C-D434-446E-8552-99B667B13E07}"/>
                  </a:ext>
                </a:extLst>
              </p:cNvPr>
              <p:cNvSpPr txBox="1"/>
              <p:nvPr/>
            </p:nvSpPr>
            <p:spPr>
              <a:xfrm>
                <a:off x="5713124" y="5979586"/>
                <a:ext cx="654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07BB3C-D434-446E-8552-99B667B1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124" y="5979586"/>
                <a:ext cx="65428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F8804-3A1E-4FAF-A979-351DAA9CF0A6}"/>
                  </a:ext>
                </a:extLst>
              </p:cNvPr>
              <p:cNvSpPr txBox="1"/>
              <p:nvPr/>
            </p:nvSpPr>
            <p:spPr>
              <a:xfrm>
                <a:off x="1211524" y="3333420"/>
                <a:ext cx="100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F8804-3A1E-4FAF-A979-351DAA9C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24" y="3333420"/>
                <a:ext cx="1000915" cy="461665"/>
              </a:xfrm>
              <a:prstGeom prst="rect">
                <a:avLst/>
              </a:prstGeom>
              <a:blipFill>
                <a:blip r:embed="rId1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65E8E5-72B4-4E82-8830-35305E293B59}"/>
                  </a:ext>
                </a:extLst>
              </p:cNvPr>
              <p:cNvSpPr txBox="1"/>
              <p:nvPr/>
            </p:nvSpPr>
            <p:spPr>
              <a:xfrm>
                <a:off x="1207556" y="5154359"/>
                <a:ext cx="100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65E8E5-72B4-4E82-8830-35305E29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56" y="5154359"/>
                <a:ext cx="1000915" cy="461665"/>
              </a:xfrm>
              <a:prstGeom prst="rect">
                <a:avLst/>
              </a:prstGeom>
              <a:blipFill>
                <a:blip r:embed="rId1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A3123C-445C-4A50-8ACB-5A3DB3F2A0E3}"/>
                  </a:ext>
                </a:extLst>
              </p:cNvPr>
              <p:cNvSpPr txBox="1"/>
              <p:nvPr/>
            </p:nvSpPr>
            <p:spPr>
              <a:xfrm>
                <a:off x="7913575" y="4306628"/>
                <a:ext cx="3936597" cy="1480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A3123C-445C-4A50-8ACB-5A3DB3F2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575" y="4306628"/>
                <a:ext cx="3936597" cy="14800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E8AC4E4-524F-4F8C-AE8B-B1CCF371E48B}"/>
              </a:ext>
            </a:extLst>
          </p:cNvPr>
          <p:cNvSpPr/>
          <p:nvPr/>
        </p:nvSpPr>
        <p:spPr>
          <a:xfrm>
            <a:off x="7584852" y="2743200"/>
            <a:ext cx="4149948" cy="11916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  <p:bldP spid="56" grpId="0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Product Rule: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0"/>
                <a:ext cx="11557000" cy="1878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Demonstrate, using trees, that product rule works both ways:</a:t>
                </a:r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557000" cy="1878691"/>
              </a:xfrm>
              <a:blipFill>
                <a:blip r:embed="rId2"/>
                <a:stretch>
                  <a:fillRect l="-1371" t="-4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E99F836-B4C0-4F59-ADBC-6DA3E549AE86}"/>
              </a:ext>
            </a:extLst>
          </p:cNvPr>
          <p:cNvSpPr txBox="1"/>
          <p:nvPr/>
        </p:nvSpPr>
        <p:spPr>
          <a:xfrm>
            <a:off x="7390686" y="6498153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Icons: CC, https://openclipart.org/detail/296791/pizza-slice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D78BF5-FCE4-47AD-8F20-4AD5CF453127}"/>
              </a:ext>
            </a:extLst>
          </p:cNvPr>
          <p:cNvGrpSpPr/>
          <p:nvPr/>
        </p:nvGrpSpPr>
        <p:grpSpPr>
          <a:xfrm>
            <a:off x="8458200" y="2209800"/>
            <a:ext cx="3215194" cy="1878691"/>
            <a:chOff x="6019800" y="2667000"/>
            <a:chExt cx="5943593" cy="342781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3162C3-BC9C-4F14-9439-D405D8B51843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4CC626-ED22-44C7-8779-DD8FEA5F3D72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5715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BD74D0-799D-4972-BBEE-62C497E23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D9BD4BF-80FD-40F3-A0E8-268C7F86A12D}"/>
                  </a:ext>
                </a:extLst>
              </p:cNvPr>
              <p:cNvCxnSpPr>
                <a:cxnSpLocks/>
                <a:stCxn id="88" idx="1"/>
                <a:endCxn id="88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B8D9FB5-B6B6-41F6-8F20-98130218C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11E38B-5D05-4CE1-9BDE-D55DBF2CC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AC8A506-71F8-48AA-93A0-F7360F633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92D766B-B7CD-401E-A977-968CEF147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C7B0415-C256-4EF5-8FAD-812959E3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Content Placeholder 42">
              <a:extLst>
                <a:ext uri="{FF2B5EF4-FFF2-40B4-BE49-F238E27FC236}">
                  <a16:creationId xmlns:a16="http://schemas.microsoft.com/office/drawing/2014/main" id="{FD8CB10C-6B28-4A0D-B213-F90FEC58F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8FE0F0A-7E42-43B3-90A8-727C6225B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68" name="Content Placeholder 42">
              <a:extLst>
                <a:ext uri="{FF2B5EF4-FFF2-40B4-BE49-F238E27FC236}">
                  <a16:creationId xmlns:a16="http://schemas.microsoft.com/office/drawing/2014/main" id="{3D0DCCBE-0B72-47DF-8FD2-25AC391CF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4638F1-F42D-44E1-B22F-B129951E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032BEB8-0EFC-4EF6-90CD-8B075304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71" name="Content Placeholder 42">
              <a:extLst>
                <a:ext uri="{FF2B5EF4-FFF2-40B4-BE49-F238E27FC236}">
                  <a16:creationId xmlns:a16="http://schemas.microsoft.com/office/drawing/2014/main" id="{4974EDE0-371A-48D2-8849-8CCD02D1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C990193-1845-45D8-B530-556AA489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96E894D-A5DF-4CD9-8C47-0A9ABEE1F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74" name="Content Placeholder 42">
              <a:extLst>
                <a:ext uri="{FF2B5EF4-FFF2-40B4-BE49-F238E27FC236}">
                  <a16:creationId xmlns:a16="http://schemas.microsoft.com/office/drawing/2014/main" id="{854874F0-63E7-45FF-B140-BB46820E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F80576A-8F38-423A-B541-EB14F55D5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76" name="Content Placeholder 42">
              <a:extLst>
                <a:ext uri="{FF2B5EF4-FFF2-40B4-BE49-F238E27FC236}">
                  <a16:creationId xmlns:a16="http://schemas.microsoft.com/office/drawing/2014/main" id="{0EA79D36-ACB3-4CFD-8E40-2E5E7307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3" y="2741211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Content Placeholder 42">
              <a:extLst>
                <a:ext uri="{FF2B5EF4-FFF2-40B4-BE49-F238E27FC236}">
                  <a16:creationId xmlns:a16="http://schemas.microsoft.com/office/drawing/2014/main" id="{AC3A7D06-7731-4078-8006-5D5E19B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E1A2378-755C-46DF-AD13-00FA3400B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79" name="Content Placeholder 42">
              <a:extLst>
                <a:ext uri="{FF2B5EF4-FFF2-40B4-BE49-F238E27FC236}">
                  <a16:creationId xmlns:a16="http://schemas.microsoft.com/office/drawing/2014/main" id="{73CA2E20-46D7-4839-B4E1-2F6B0021E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A157E58-6AC3-4E53-9A87-A95CE24AF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81" name="Content Placeholder 42">
              <a:extLst>
                <a:ext uri="{FF2B5EF4-FFF2-40B4-BE49-F238E27FC236}">
                  <a16:creationId xmlns:a16="http://schemas.microsoft.com/office/drawing/2014/main" id="{74A6361E-0528-42FF-A97A-3BBC3CAA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EF35AA9-8B67-4A05-AC40-C07E8B8EE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343DF76-E075-4DF6-A377-1445EC4EB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F792468-9D8F-47AB-B700-72F44D0A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C15CE31-BEFB-403F-98CE-6A756C4E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D4C068E-0CDE-42E2-814C-429DD1A8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564F9C2-0C38-4EE1-AA55-25A6CCF7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3E7B8299-B953-4F1B-A9E1-531FE757CD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68" y="3375276"/>
            <a:ext cx="233862" cy="23452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B27D57-E133-4C81-B351-D8A5FAAD9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104" y="2891163"/>
            <a:ext cx="233862" cy="2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A8C2-C677-4C38-AE4A-259760E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of Total Probability (again)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90F6-625A-4339-82AB-6073D3599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Last lecture: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New form:    </a:t>
                </a:r>
                <a:r>
                  <a:rPr lang="en-US" dirty="0">
                    <a:solidFill>
                      <a:schemeClr val="tx1"/>
                    </a:solidFill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90F6-625A-4339-82AB-6073D3599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3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479161-91AB-4E7C-A8D3-92B0BA4A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" b="1566"/>
          <a:stretch/>
        </p:blipFill>
        <p:spPr>
          <a:xfrm>
            <a:off x="-8074" y="4114800"/>
            <a:ext cx="40857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A8C2-C677-4C38-AE4A-259760E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90F6-625A-4339-82AB-6073D3599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0"/>
                <a:ext cx="9347200" cy="53847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Bayes’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0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800" dirty="0"/>
                  <a:t>Why is this at all helpful?</a:t>
                </a:r>
              </a:p>
              <a:p>
                <a:pPr lvl="6">
                  <a:lnSpc>
                    <a:spcPct val="80000"/>
                  </a:lnSpc>
                </a:pPr>
                <a:endParaRPr lang="en-US" sz="1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Lets us build one conditional from its reverse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Often one conditional is tricky but the other one is simple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Describes an “update” step from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to posterior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Foundation of many probabilistic systems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90F6-625A-4339-82AB-6073D3599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9347200" cy="5384799"/>
              </a:xfrm>
              <a:blipFill>
                <a:blip r:embed="rId2"/>
                <a:stretch>
                  <a:fillRect l="-1370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3" descr="Thomas Bayes">
            <a:hlinkClick r:id="rId3" tooltip="Thomas Bayes"/>
            <a:extLst>
              <a:ext uri="{FF2B5EF4-FFF2-40B4-BE49-F238E27FC236}">
                <a16:creationId xmlns:a16="http://schemas.microsoft.com/office/drawing/2014/main" id="{43B51092-9B58-4D82-AB6E-2734C9E5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95344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4">
            <a:extLst>
              <a:ext uri="{FF2B5EF4-FFF2-40B4-BE49-F238E27FC236}">
                <a16:creationId xmlns:a16="http://schemas.microsoft.com/office/drawing/2014/main" id="{7145017B-29B7-4825-9D98-7822D8B5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23" y="1401426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  <p:extLst>
      <p:ext uri="{BB962C8B-B14F-4D97-AF65-F5344CB8AC3E}">
        <p14:creationId xmlns:p14="http://schemas.microsoft.com/office/powerpoint/2010/main" val="34952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with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9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0"/>
                <a:ext cx="11379200" cy="5003799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Example: Diagnostic probability from </a:t>
                </a:r>
                <a:r>
                  <a:rPr lang="en-US" sz="2800" i="1" dirty="0"/>
                  <a:t>causal probability: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𝑐𝑎𝑢𝑠𝑒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𝑐𝑎𝑢𝑠𝑒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𝑐𝑎𝑢𝑠𝑒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eaLnBrk="1" hangingPunct="1"/>
                <a:r>
                  <a:rPr lang="en-US" sz="2800" dirty="0"/>
                  <a:t>Example:</a:t>
                </a:r>
              </a:p>
              <a:p>
                <a:pPr lvl="1"/>
                <a:r>
                  <a:rPr lang="en-US" dirty="0"/>
                  <a:t>Your friend has a stiff neck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 eaLnBrk="1" hangingPunct="1"/>
                <a:r>
                  <a:rPr lang="en-US" dirty="0"/>
                  <a:t>Knowledge:</a:t>
                </a:r>
                <a:endParaRPr lang="en-US" sz="2400" dirty="0"/>
              </a:p>
              <a:p>
                <a:pPr eaLnBrk="1" hangingPunct="1"/>
                <a:endParaRPr lang="en-US" sz="2800" dirty="0"/>
              </a:p>
              <a:p>
                <a:pPr eaLnBrk="1" hangingPunct="1"/>
                <a:endParaRPr lang="en-US" sz="2800" dirty="0"/>
              </a:p>
              <a:p>
                <a:pPr marL="457176" lvl="1" indent="0" eaLnBrk="1" hangingPunct="1">
                  <a:buNone/>
                </a:pPr>
                <a:endParaRPr lang="en-US" dirty="0"/>
              </a:p>
              <a:p>
                <a:pPr marL="457176" lvl="1" indent="0" eaLnBrk="1" hangingPunct="1">
                  <a:buNone/>
                </a:pPr>
                <a:endParaRPr lang="en-US" dirty="0"/>
              </a:p>
              <a:p>
                <a:pPr marL="457176" lvl="1" indent="0" eaLnBrk="1" hangingPunct="1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What are the chances your friend has meningitis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)?</a:t>
                </a:r>
              </a:p>
            </p:txBody>
          </p:sp>
        </mc:Choice>
        <mc:Fallback>
          <p:sp>
            <p:nvSpPr>
              <p:cNvPr id="1020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379200" cy="5003799"/>
              </a:xfrm>
              <a:blipFill>
                <a:blip r:embed="rId3"/>
                <a:stretch>
                  <a:fillRect l="-1125" t="-1949" b="-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7131" y="4343400"/>
                <a:ext cx="4833762" cy="144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        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800" i="1" kern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𝑠</m:t>
                          </m:r>
                        </m:e>
                      </m:d>
                      <m:r>
                        <a:rPr lang="en-US" sz="2800" i="1" kern="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0.01</m:t>
                      </m:r>
                    </m:oMath>
                  </m:oMathPara>
                </a14:m>
                <a:endParaRPr lang="en-US" sz="280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:endParaRPr lang="en-US" sz="105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          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80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e>
                      </m:d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0.0001</m:t>
                      </m:r>
                    </m:oMath>
                  </m:oMathPara>
                </a14:m>
                <a:endParaRPr lang="en-US" sz="280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:endParaRPr lang="en-US" sz="105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(+</m:t>
                      </m:r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sz="2800" i="1" baseline="-2500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 = 0.8</m:t>
                      </m:r>
                    </m:oMath>
                  </m:oMathPara>
                </a14:m>
                <a:endParaRPr lang="en-US" sz="280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1" y="4343400"/>
                <a:ext cx="4833762" cy="1449628"/>
              </a:xfrm>
              <a:prstGeom prst="rect">
                <a:avLst/>
              </a:prstGeom>
              <a:blipFill>
                <a:blip r:embed="rId4"/>
                <a:stretch>
                  <a:fillRect b="-7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0" y="3487114"/>
                <a:ext cx="22420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87114"/>
                <a:ext cx="22420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924800" y="4495800"/>
                <a:ext cx="4043186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BD00B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0.0001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0.008</m:t>
                    </m:r>
                  </m:oMath>
                </a14:m>
                <a:r>
                  <a:rPr lang="en-US" sz="3200" dirty="0">
                    <a:solidFill>
                      <a:srgbClr val="BD00B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495800"/>
                <a:ext cx="4043186" cy="791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5524AD-B307-44B6-8B06-2A433ABB86F1}"/>
                  </a:ext>
                </a:extLst>
              </p:cNvPr>
              <p:cNvSpPr txBox="1"/>
              <p:nvPr/>
            </p:nvSpPr>
            <p:spPr>
              <a:xfrm>
                <a:off x="8179985" y="3254005"/>
                <a:ext cx="3633046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5524AD-B307-44B6-8B06-2A433AB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85" y="3254005"/>
                <a:ext cx="3633046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/>
          </p:nvPr>
        </p:nvGraphicFramePr>
        <p:xfrm>
          <a:off x="7791719" y="1515801"/>
          <a:ext cx="3545169" cy="3566160"/>
        </p:xfrm>
        <a:graphic>
          <a:graphicData uri="http://schemas.openxmlformats.org/drawingml/2006/table">
            <a:tbl>
              <a:tblPr/>
              <a:tblGrid>
                <a:gridCol w="10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Worst-case time complexity O(</a:t>
            </a:r>
            <a:r>
              <a:rPr lang="en-US" sz="2400" dirty="0" err="1"/>
              <a:t>d</a:t>
            </a:r>
            <a:r>
              <a:rPr lang="en-US" sz="2400" baseline="30000" dirty="0" err="1"/>
              <a:t>n</a:t>
            </a:r>
            <a:r>
              <a:rPr lang="en-US" sz="2400" dirty="0"/>
              <a:t>) </a:t>
            </a:r>
          </a:p>
          <a:p>
            <a:pPr lvl="6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Space complexity O(</a:t>
            </a:r>
            <a:r>
              <a:rPr lang="en-US" sz="2400" dirty="0" err="1"/>
              <a:t>d</a:t>
            </a:r>
            <a:r>
              <a:rPr lang="en-US" sz="2400" baseline="30000" dirty="0" err="1"/>
              <a:t>n</a:t>
            </a:r>
            <a:r>
              <a:rPr lang="en-US" sz="24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13E-6144-4455-9AAC-6BA23A1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Exposure to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761BB-4089-4BB6-AB31-93AED7736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20801"/>
                <a:ext cx="11379200" cy="5384799"/>
              </a:xfrm>
            </p:spPr>
            <p:txBody>
              <a:bodyPr/>
              <a:lstStyle/>
              <a:p>
                <a:r>
                  <a:rPr lang="en-US" dirty="0"/>
                  <a:t>Previous topics</a:t>
                </a:r>
              </a:p>
              <a:p>
                <a:pPr lvl="1"/>
                <a:r>
                  <a:rPr lang="en-US" dirty="0"/>
                  <a:t>Some version of notation</a:t>
                </a:r>
              </a:p>
              <a:p>
                <a:pPr lvl="1"/>
                <a:r>
                  <a:rPr lang="en-US" dirty="0"/>
                  <a:t>Sample spaces, outcomes, sets, events</a:t>
                </a:r>
              </a:p>
              <a:p>
                <a:pPr lvl="1"/>
                <a:r>
                  <a:rPr lang="en-US" dirty="0"/>
                  <a:t>Three axioms</a:t>
                </a:r>
              </a:p>
              <a:p>
                <a:pPr lvl="1"/>
                <a:r>
                  <a:rPr lang="en-US" dirty="0"/>
                  <a:t>Theorem of total probability</a:t>
                </a:r>
              </a:p>
              <a:p>
                <a:pPr lvl="1"/>
                <a:r>
                  <a:rPr lang="en-US" dirty="0"/>
                  <a:t>Partitions</a:t>
                </a:r>
              </a:p>
              <a:p>
                <a:pPr marL="1371531" lvl="3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x-IV_matha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x-IV_mathan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x-IV_matha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761BB-4089-4BB6-AB31-93AED7736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20801"/>
                <a:ext cx="11379200" cy="5384799"/>
              </a:xfrm>
              <a:blipFill>
                <a:blip r:embed="rId2"/>
                <a:stretch>
                  <a:fillRect l="-112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08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13E-6144-4455-9AAC-6BA23A1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61BB-4089-4BB6-AB31-93AED773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6832600" cy="472916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Adding to our toolbox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Definition of conditional probability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Product Rule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Bayes’ theorem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Chain Rule…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1374D6-329F-4AF2-8EE0-60EBE40FC9FB}"/>
                  </a:ext>
                </a:extLst>
              </p:cNvPr>
              <p:cNvSpPr/>
              <p:nvPr/>
            </p:nvSpPr>
            <p:spPr>
              <a:xfrm>
                <a:off x="7653983" y="2206966"/>
                <a:ext cx="3010568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1374D6-329F-4AF2-8EE0-60EBE40FC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983" y="2206966"/>
                <a:ext cx="3010568" cy="1004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91028D-97C6-42C9-8117-638AD4AA36CA}"/>
                  </a:ext>
                </a:extLst>
              </p:cNvPr>
              <p:cNvSpPr/>
              <p:nvPr/>
            </p:nvSpPr>
            <p:spPr>
              <a:xfrm>
                <a:off x="7653983" y="3437164"/>
                <a:ext cx="3785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91028D-97C6-42C9-8117-638AD4AA3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983" y="3437164"/>
                <a:ext cx="37857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075F2-96CA-460C-98B7-660C960A9EC8}"/>
                  </a:ext>
                </a:extLst>
              </p:cNvPr>
              <p:cNvSpPr/>
              <p:nvPr/>
            </p:nvSpPr>
            <p:spPr>
              <a:xfrm>
                <a:off x="7730183" y="4275364"/>
                <a:ext cx="3751733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075F2-96CA-460C-98B7-660C960A9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183" y="4275364"/>
                <a:ext cx="3751733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95" y="2238052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50" y="2347356"/>
            <a:ext cx="4596144" cy="466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6738110" y="2413471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/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/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/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9923" y="1553714"/>
            <a:ext cx="4135315" cy="419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7" y="2640013"/>
            <a:ext cx="6820911" cy="3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7" y="3396343"/>
            <a:ext cx="5932963" cy="67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83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24" y="3982656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Ghostbusters, Revisited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idx="1"/>
          </p:nvPr>
        </p:nvSpPr>
        <p:spPr>
          <a:xfrm>
            <a:off x="1433958" y="1682750"/>
            <a:ext cx="5764213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Let’s say we have two distributions: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Prior distribution </a:t>
            </a:r>
            <a:r>
              <a:rPr lang="en-US" sz="2000" dirty="0"/>
              <a:t>over ghost location: P(G)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Let’s say this is uniform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Sensor reading model: P(R | 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Given: we know what our sensors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 = reading color measured at (1,1)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E.g. P(R = yellow | G=(1,1)) = 0.1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can calculate the </a:t>
            </a:r>
            <a:r>
              <a:rPr lang="en-US" sz="2400" dirty="0">
                <a:solidFill>
                  <a:srgbClr val="C00000"/>
                </a:solidFill>
              </a:rPr>
              <a:t>posterior distribution</a:t>
            </a:r>
            <a:r>
              <a:rPr lang="en-US" sz="2400" dirty="0"/>
              <a:t> P(</a:t>
            </a:r>
            <a:r>
              <a:rPr lang="en-US" sz="2400" dirty="0" err="1"/>
              <a:t>G|r</a:t>
            </a:r>
            <a:r>
              <a:rPr lang="en-US" sz="2400" dirty="0"/>
              <a:t>) over ghost locations given a reading using Bayes’ rule:</a:t>
            </a:r>
          </a:p>
        </p:txBody>
      </p:sp>
      <p:pic>
        <p:nvPicPr>
          <p:cNvPr id="2458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4" y="1468056"/>
            <a:ext cx="24320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0" y="5593173"/>
            <a:ext cx="2940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512446" y="6488668"/>
            <a:ext cx="4704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[Demo: Ghostbuster – with probability (L12D2)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Ghostbusters with Probability</a:t>
            </a:r>
          </a:p>
        </p:txBody>
      </p:sp>
    </p:spTree>
    <p:extLst>
      <p:ext uri="{BB962C8B-B14F-4D97-AF65-F5344CB8AC3E}">
        <p14:creationId xmlns:p14="http://schemas.microsoft.com/office/powerpoint/2010/main" val="154599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13E-6144-4455-9AAC-6BA23A1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61BB-4089-4BB6-AB31-93AED773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71600"/>
            <a:ext cx="6223000" cy="4729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Conditional probability</a:t>
            </a:r>
          </a:p>
          <a:p>
            <a:pPr marL="914381" lvl="1" indent="-514350"/>
            <a:r>
              <a:rPr lang="en-US" sz="2800" dirty="0"/>
              <a:t>Pizza</a:t>
            </a:r>
          </a:p>
          <a:p>
            <a:pPr marL="914381" lvl="1" indent="-514350"/>
            <a:r>
              <a:rPr lang="en-US" sz="2800" dirty="0"/>
              <a:t>Notation</a:t>
            </a:r>
          </a:p>
          <a:p>
            <a:pPr marL="914381" lvl="1" indent="-514350"/>
            <a:r>
              <a:rPr lang="en-US" sz="2800" dirty="0"/>
              <a:t>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partition proof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rule &amp; Bayes’ theorem</a:t>
            </a:r>
          </a:p>
          <a:p>
            <a:pPr marL="914381" lvl="1" indent="-514350"/>
            <a:r>
              <a:rPr lang="en-US" sz="2800" dirty="0"/>
              <a:t>Algebra</a:t>
            </a:r>
          </a:p>
          <a:p>
            <a:pPr marL="914381" lvl="1" indent="-514350"/>
            <a:r>
              <a:rPr lang="en-US" sz="2800" dirty="0"/>
              <a:t>Why Bayes’ theorem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E97351-884D-473E-9A37-F7E5A93A3376}"/>
              </a:ext>
            </a:extLst>
          </p:cNvPr>
          <p:cNvSpPr txBox="1">
            <a:spLocks/>
          </p:cNvSpPr>
          <p:nvPr/>
        </p:nvSpPr>
        <p:spPr bwMode="auto">
          <a:xfrm>
            <a:off x="6324600" y="1371600"/>
            <a:ext cx="5715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Our probability toolbox</a:t>
            </a:r>
          </a:p>
          <a:p>
            <a:pPr lvl="1"/>
            <a:r>
              <a:rPr lang="en-US" sz="3200" kern="0" dirty="0"/>
              <a:t>Algebra</a:t>
            </a:r>
          </a:p>
          <a:p>
            <a:pPr lvl="1"/>
            <a:r>
              <a:rPr lang="en-US" sz="3200" kern="0" dirty="0"/>
              <a:t>Three axioms of probability</a:t>
            </a:r>
          </a:p>
          <a:p>
            <a:pPr lvl="1"/>
            <a:r>
              <a:rPr lang="en-US" sz="3200" kern="0" dirty="0"/>
              <a:t>Theorem of total probability</a:t>
            </a:r>
          </a:p>
          <a:p>
            <a:pPr lvl="1"/>
            <a:r>
              <a:rPr lang="en-US" sz="3200" kern="0" dirty="0"/>
              <a:t>Definition of conditional probability</a:t>
            </a:r>
          </a:p>
          <a:p>
            <a:pPr lvl="1"/>
            <a:r>
              <a:rPr lang="en-US" sz="3200" kern="0" dirty="0"/>
              <a:t>Product rule</a:t>
            </a:r>
          </a:p>
          <a:p>
            <a:pPr lvl="1"/>
            <a:r>
              <a:rPr lang="en-US" sz="3200" kern="0" dirty="0"/>
              <a:t>Bayes’ theorem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53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Three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</a:p>
          <a:p>
            <a:pPr marL="914381" lvl="1" indent="-514350">
              <a:buAutoNum type="arabicParenR"/>
            </a:pPr>
            <a:endParaRPr lang="en-US" sz="12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</a:p>
          <a:p>
            <a:pPr marL="914381" lvl="1" indent="-514350">
              <a:buAutoNum type="arabicParenR"/>
            </a:pPr>
            <a:endParaRPr lang="en-US" sz="12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400031" lvl="1" indent="0">
              <a:buNone/>
            </a:pPr>
            <a:endParaRPr lang="en-US" sz="1200" kern="0" dirty="0"/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How comfortable are you with this?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A: I’m good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B: So-so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C: A little freaked 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183B8-9290-43AC-9087-3B6779709A0B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8A8507-C024-4316-B13F-38356A4BD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5BB25F-3798-49D5-8A0F-DCD3A1C5C9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0CCC32-6E2B-4A07-B0BC-906443E1C152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Three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400031" lvl="1" indent="0">
              <a:buNone/>
            </a:pPr>
            <a:endParaRPr lang="en-US" sz="1800" kern="0" dirty="0"/>
          </a:p>
          <a:p>
            <a:pPr marL="400031" lvl="1" indent="0">
              <a:buNone/>
            </a:pPr>
            <a:r>
              <a:rPr lang="en-US" kern="0" dirty="0">
                <a:solidFill>
                  <a:srgbClr val="00B0F0"/>
                </a:solidFill>
              </a:rPr>
              <a:t>New information (condition)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7030A0"/>
                </a:solidFill>
              </a:rPr>
              <a:t>Adjust sample space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8004AD-2673-4993-A040-6EC57513CD34}"/>
              </a:ext>
            </a:extLst>
          </p:cNvPr>
          <p:cNvGrpSpPr/>
          <p:nvPr/>
        </p:nvGrpSpPr>
        <p:grpSpPr>
          <a:xfrm>
            <a:off x="6014482" y="2372865"/>
            <a:ext cx="2415710" cy="3434426"/>
            <a:chOff x="6014482" y="2372865"/>
            <a:chExt cx="2415710" cy="34344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E866FD-3FB5-4904-9137-BB8968DC14DB}"/>
                </a:ext>
              </a:extLst>
            </p:cNvPr>
            <p:cNvCxnSpPr/>
            <p:nvPr/>
          </p:nvCxnSpPr>
          <p:spPr>
            <a:xfrm flipH="1">
              <a:off x="6044189" y="2372865"/>
              <a:ext cx="843966" cy="6858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4FADD2-182E-4616-B8B0-3A30ABFE4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4482" y="2435984"/>
              <a:ext cx="1669532" cy="136345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832E79-5FB3-4E07-9DAC-E6B45B55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4483" y="2644935"/>
              <a:ext cx="2356294" cy="1920106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F8613F-B4F2-4108-87AF-B9C26B9A1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3898" y="3440707"/>
              <a:ext cx="2356294" cy="1920106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DAD2FE-AF3D-4FB7-9295-7F7EE35A6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461" y="4353969"/>
              <a:ext cx="1700213" cy="143604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AE1A8C-B945-416F-972F-7B3FAEF29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765" y="5253050"/>
              <a:ext cx="639465" cy="55424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2DBA854-3333-4EDD-AC91-218FDE5CF912}"/>
              </a:ext>
            </a:extLst>
          </p:cNvPr>
          <p:cNvCxnSpPr>
            <a:cxnSpLocks/>
          </p:cNvCxnSpPr>
          <p:nvPr/>
        </p:nvCxnSpPr>
        <p:spPr>
          <a:xfrm flipH="1">
            <a:off x="2286001" y="4701681"/>
            <a:ext cx="312419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AD56BB7-B495-4486-937C-F3B60D5FD7AD}"/>
              </a:ext>
            </a:extLst>
          </p:cNvPr>
          <p:cNvCxnSpPr>
            <a:cxnSpLocks/>
          </p:cNvCxnSpPr>
          <p:nvPr/>
        </p:nvCxnSpPr>
        <p:spPr>
          <a:xfrm flipH="1">
            <a:off x="990600" y="5181600"/>
            <a:ext cx="28956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631F6-D473-49A4-802C-244E12439E5A}"/>
              </a:ext>
            </a:extLst>
          </p:cNvPr>
          <p:cNvSpPr/>
          <p:nvPr/>
        </p:nvSpPr>
        <p:spPr>
          <a:xfrm>
            <a:off x="8414106" y="2346481"/>
            <a:ext cx="3549262" cy="3460810"/>
          </a:xfrm>
          <a:prstGeom prst="rect">
            <a:avLst/>
          </a:prstGeom>
          <a:noFill/>
          <a:ln w="762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6407DFD-879C-466C-A289-14D87CABF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C2A839-AB88-4B14-B248-FCDC870C5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Formalize this a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kern="0" dirty="0"/>
                  <a:t>: whole pizza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kern="0" dirty="0"/>
                  <a:t>: Spinach random variable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spinach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spinach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kern="0" dirty="0"/>
                  <a:t>: Mushroom random variable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mushrooms</a:t>
                </a: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6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5DAC04-CBDD-477D-8771-F732BB5A9E63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BAF412-43C9-4E19-AADA-35B70C5AA6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1113F28-1699-444C-9898-368C7C0B4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Formalize this a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kern="0" dirty="0"/>
                  <a:t>: whole pizza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Spinach partition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spinach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spinach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Mushroom partition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mushrooms</a:t>
                </a: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3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B9BA9651-A803-4B66-B1F5-12FA91A543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>
                  <a:buAutoNum type="arabicParenR"/>
                </a:pPr>
                <a:r>
                  <a:rPr lang="en-US" kern="0" dirty="0"/>
                  <a:t>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pPr marL="914381" lvl="1" indent="-514350">
                  <a:buAutoNum type="arabicParenR"/>
                </a:pPr>
                <a:endParaRPr lang="en-US" sz="1000" kern="0" dirty="0"/>
              </a:p>
              <a:p>
                <a:pPr marL="914381" lvl="1" indent="-514350">
                  <a:buFont typeface="+mj-lt"/>
                  <a:buAutoNum type="arabicParenR" startAt="2"/>
                </a:pPr>
                <a:r>
                  <a:rPr lang="en-US" kern="0" dirty="0"/>
                  <a:t>Spinach and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pPr marL="914381" lvl="1" indent="-514350">
                  <a:buAutoNum type="arabicParenR" startAt="2"/>
                </a:pPr>
                <a:endParaRPr lang="en-US" sz="1000" kern="0" dirty="0"/>
              </a:p>
              <a:p>
                <a:pPr marL="914381" lvl="1" indent="-514350">
                  <a:buFont typeface="+mj-lt"/>
                  <a:buAutoNum type="arabicParenR" startAt="3"/>
                </a:pPr>
                <a:r>
                  <a:rPr lang="en-US" kern="0" dirty="0"/>
                  <a:t>Spinach, when asking for slice with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:r>
                  <a:rPr lang="en-US" kern="0" dirty="0">
                    <a:solidFill>
                      <a:srgbClr val="C00000"/>
                    </a:solidFill>
                  </a:rPr>
                  <a:t>New notation alert!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B9BA9651-A803-4B66-B1F5-12FA91A54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879599"/>
                <a:ext cx="5777595" cy="4729164"/>
              </a:xfrm>
              <a:prstGeom prst="rect">
                <a:avLst/>
              </a:prstGeom>
              <a:blipFill>
                <a:blip r:embed="rId4"/>
                <a:stretch>
                  <a:fillRect t="-1289" b="-41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F3DB51-E3FF-4EF2-B212-FBE3EB0FE04E}"/>
              </a:ext>
            </a:extLst>
          </p:cNvPr>
          <p:cNvSpPr txBox="1"/>
          <p:nvPr/>
        </p:nvSpPr>
        <p:spPr>
          <a:xfrm>
            <a:off x="510880" y="6017061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8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g | r) \propto P(r | g) P(g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16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2E75B5"/>
      </a:accent1>
      <a:accent2>
        <a:srgbClr val="2E75B5"/>
      </a:accent2>
      <a:accent3>
        <a:srgbClr val="A5A5A5"/>
      </a:accent3>
      <a:accent4>
        <a:srgbClr val="FFC000"/>
      </a:accent4>
      <a:accent5>
        <a:srgbClr val="5B9BD5"/>
      </a:accent5>
      <a:accent6>
        <a:srgbClr val="2E75B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10553</TotalTime>
  <Words>2181</Words>
  <Application>Microsoft Office PowerPoint</Application>
  <PresentationFormat>Widescreen</PresentationFormat>
  <Paragraphs>646</Paragraphs>
  <Slides>45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 Light</vt:lpstr>
      <vt:lpstr>Wingdings</vt:lpstr>
      <vt:lpstr>Cambria Math</vt:lpstr>
      <vt:lpstr>Calibri</vt:lpstr>
      <vt:lpstr>Office Theme</vt:lpstr>
      <vt:lpstr>Walk-in warm-up: Omega Pizzeria</vt:lpstr>
      <vt:lpstr>Announcements</vt:lpstr>
      <vt:lpstr>AI: Representation and Problem Solving </vt:lpstr>
      <vt:lpstr>Previous Exposure to Probability</vt:lpstr>
      <vt:lpstr>Outline</vt:lpstr>
      <vt:lpstr>Piazza Poll 1</vt:lpstr>
      <vt:lpstr>Omega Pizzeria</vt:lpstr>
      <vt:lpstr>Omega Pizzeria</vt:lpstr>
      <vt:lpstr>Omega Pizzeria</vt:lpstr>
      <vt:lpstr>Omega Pizzeria</vt:lpstr>
      <vt:lpstr>Omega Pizzeria</vt:lpstr>
      <vt:lpstr>Sensor Probability</vt:lpstr>
      <vt:lpstr>Sensor Probability</vt:lpstr>
      <vt:lpstr>Sensor Probability</vt:lpstr>
      <vt:lpstr>Inference in Ghostbusters</vt:lpstr>
      <vt:lpstr>Ghostbusters Demo</vt:lpstr>
      <vt:lpstr>Definition of Conditional Probability</vt:lpstr>
      <vt:lpstr>Omega Pizzeria</vt:lpstr>
      <vt:lpstr>Omega Pizzeria</vt:lpstr>
      <vt:lpstr>Definition of Conditional Probability</vt:lpstr>
      <vt:lpstr>Quiz: Normalization Trick</vt:lpstr>
      <vt:lpstr>To Normalize</vt:lpstr>
      <vt:lpstr>Sum over all values of a random variable</vt:lpstr>
      <vt:lpstr>Partition given Event, Still Sums to One</vt:lpstr>
      <vt:lpstr>Partition given Event, Still Sums to One</vt:lpstr>
      <vt:lpstr>Partition given Event, Still Sums to One</vt:lpstr>
      <vt:lpstr>Proof: Partition given Event</vt:lpstr>
      <vt:lpstr>Piazza Poll 2</vt:lpstr>
      <vt:lpstr>Quiz</vt:lpstr>
      <vt:lpstr>Product Rule and Bayes’ Theorem</vt:lpstr>
      <vt:lpstr>Product Rule: Tree</vt:lpstr>
      <vt:lpstr>Exercise: Product Rule: Tree</vt:lpstr>
      <vt:lpstr>Theorem of Total Probability (again)</vt:lpstr>
      <vt:lpstr>Bayes’ Theorem</vt:lpstr>
      <vt:lpstr>Inference with Bayes’ Theorem</vt:lpstr>
      <vt:lpstr>Probabilistic Inference</vt:lpstr>
      <vt:lpstr>Inference by Enumeration</vt:lpstr>
      <vt:lpstr>Inference by Enumeration</vt:lpstr>
      <vt:lpstr>Inference by Enumeration</vt:lpstr>
      <vt:lpstr>Tools Summary</vt:lpstr>
      <vt:lpstr>The Product Rule</vt:lpstr>
      <vt:lpstr>The Product Rule</vt:lpstr>
      <vt:lpstr>The Chain Rule</vt:lpstr>
      <vt:lpstr>Ghostbusters, Revisited</vt:lpstr>
      <vt:lpstr>Demo Ghostbusters with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1007</cp:revision>
  <cp:lastPrinted>2018-11-27T13:42:27Z</cp:lastPrinted>
  <dcterms:created xsi:type="dcterms:W3CDTF">2018-10-11T11:39:27Z</dcterms:created>
  <dcterms:modified xsi:type="dcterms:W3CDTF">2019-03-29T02:53:48Z</dcterms:modified>
</cp:coreProperties>
</file>