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924" r:id="rId2"/>
    <p:sldId id="776" r:id="rId3"/>
    <p:sldId id="663" r:id="rId4"/>
    <p:sldId id="922" r:id="rId5"/>
    <p:sldId id="903" r:id="rId6"/>
    <p:sldId id="959" r:id="rId7"/>
    <p:sldId id="928" r:id="rId8"/>
    <p:sldId id="929" r:id="rId9"/>
    <p:sldId id="931" r:id="rId10"/>
    <p:sldId id="952" r:id="rId11"/>
    <p:sldId id="947" r:id="rId12"/>
    <p:sldId id="946" r:id="rId13"/>
    <p:sldId id="953" r:id="rId14"/>
    <p:sldId id="954" r:id="rId15"/>
    <p:sldId id="307" r:id="rId16"/>
    <p:sldId id="960" r:id="rId17"/>
    <p:sldId id="932" r:id="rId18"/>
    <p:sldId id="933" r:id="rId19"/>
    <p:sldId id="956" r:id="rId20"/>
    <p:sldId id="949" r:id="rId21"/>
    <p:sldId id="340" r:id="rId22"/>
    <p:sldId id="324" r:id="rId23"/>
    <p:sldId id="934" r:id="rId24"/>
    <p:sldId id="937" r:id="rId25"/>
    <p:sldId id="957" r:id="rId26"/>
    <p:sldId id="940" r:id="rId27"/>
    <p:sldId id="935" r:id="rId28"/>
    <p:sldId id="921" r:id="rId29"/>
    <p:sldId id="939" r:id="rId30"/>
    <p:sldId id="942" r:id="rId31"/>
    <p:sldId id="943" r:id="rId32"/>
    <p:sldId id="941" r:id="rId33"/>
    <p:sldId id="944" r:id="rId34"/>
    <p:sldId id="259" r:id="rId35"/>
    <p:sldId id="286" r:id="rId36"/>
    <p:sldId id="293" r:id="rId37"/>
    <p:sldId id="332" r:id="rId38"/>
    <p:sldId id="945" r:id="rId39"/>
    <p:sldId id="333" r:id="rId40"/>
    <p:sldId id="277" r:id="rId41"/>
    <p:sldId id="317" r:id="rId42"/>
    <p:sldId id="301" r:id="rId43"/>
    <p:sldId id="345" r:id="rId44"/>
  </p:sldIdLst>
  <p:sldSz cx="12192000" cy="6858000"/>
  <p:notesSz cx="7010400" cy="92964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Cambria Math" panose="02040503050406030204" pitchFamily="18" charset="0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4A"/>
    <a:srgbClr val="00863D"/>
    <a:srgbClr val="0000FF"/>
    <a:srgbClr val="104F9C"/>
    <a:srgbClr val="EA99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6684" autoAdjust="0"/>
  </p:normalViewPr>
  <p:slideViewPr>
    <p:cSldViewPr snapToGrid="0">
      <p:cViewPr varScale="1">
        <p:scale>
          <a:sx n="83" d="100"/>
          <a:sy n="83" d="100"/>
        </p:scale>
        <p:origin x="264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15:22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5994 6912 230 0,'0'0'20'0,"0"0"-20"15,0 0 0-15,0 0 0 0,-7-3 316 0,7-6 60 16,7-1 11-16,-4-2 2 0,1 9-304 0,-1-7-61 16,4 4-12-16,4-3-2 0,-4 6-10 0,7-4 0 15,-10 4 0-15,10-3 0 0,-4-4 0 0,8 4 0 16,-11 3 0-16,11-3 0 0,-4 3 0 0,7-4 0 15,4 4 0-15,-1-3 0 0,1 3 0 0,3-3 0 16,4-4 0-16,-4 10 0 0,-3-9-8 0,7 2 8 16,3 7-10-16,0-9 10 0,-7 6 0 0,4-3 0 0,3 6 0 0,-3-4 0 15,-4 4 14-15,1 0-4 16,2 0-1-16,-6 0 0 0,0 4 23 0,-8 2 4 0,1-3 0 0,-4 3 1 16,-3-3 16-16,-1 7 3 0,-3-4 1 0,0 4 0 15,-7-10-23-15,4 9-5 0,-4 0-1 0,-4 1 0 16,1-4-11-16,-4 3-2 0,3 1-1 0,-6-4 0 15,-8-3-14-15,4 4 0 0,0-4 0 0,0 6 0 16,-4-9 0-16,4 9 0 0,-4-2 0 0,1-7 0 16,3 9 0-16,-4-3 0 0,7-2 0 0,1-4 0 15,-8 6 0-15,11-3 0 0,-3 3 0 0,3-3-10 16,-1 4-9-16,-2-4-1 0,10-3-1 0,0 0 0 16,0 0 4-16,0 0 1 0,0 0 0 0,0 0 0 15,0 0 3-15,10 6 1 0,-6-3 0 0,3 3 0 16,7 4 12-16,-7-1 0 0,4-2 0 0,-1-4 0 0,1 6 0 15,3-3 8-15,-3-3 0 0,-4 4-8 0,0 2 11 16,3 1-11-16,-3-4 10 0,4 3-10 0,3-6 11 16,-7 7-11-16,0-4 12 0,4-3-12 0,-8 3 8 0,-3-6-8 15,7 10 0-15,-7-4 0 0,7-3 0 0,-3 7 0 16,-1-1 0-16,1-3-9 0,-4-6 9 0,7 10 0 16,-14-7 0-16,7 3 8 0,0-6 10 0,-4 10 2 15,4-1 1-15,-3-3 0 0,-4-3 0 0,3 7 0 16,-6-4 0-16,-1-3 0 0,1 10-8 0,-1-4-1 15,0-6-1-15,-3 7 0 0,0-4-11 0,0 3 10 16,-7 1-10-16,7-7 10 0,-11 9-10 0,0 1 0 16,1-7 9-16,-1 4-9 0,4-1 8 0,-4 1-8 0,1-1 8 0,-5 0-8 31,5 1-32-31,6-4-10 0,-3-3-2 0,3-3-1 16,1 0-90-16,6 0-17 0,4 0-4 0,7 0-632 0</inkml:trace>
  <inkml:trace contextRef="#ctx0" brushRef="#br0" timeOffset="399.448">7592 6520 2152 0,'-11'0'96'0,"4"7"19"0,0-4-92 0,-11 3-23 16,4 10 0-16,0-4 0 0,0-2 28 0,-4 12 0 15,1-4 1-15,-1 4 0 0,1 0-40 0,-5 7-8 16,1-1-1-16,-3 0-1 0,2 7 12 0,-6-7 9 15,-4 6-12-15,4 1 12 0,3 2-8 0,-3 4 8 16,-3-3 0-16,-5-1 0 0,1 4 0 0,0-3 0 16,3 6 0-16,-3-7 0 0,-8 7 33 0,8-6 4 15,-4 6 1-15,0 0 0 0,-3 0-16 0,3-7-3 0,4 7-1 0,0-9 0 16,-1 2-18-16,8-2 0 0,0-7 8 16,7 6-8-16,-4-8 0 0,4-1 10 0,7-7-10 0,-4 1 8 31,4 0-31-31,4-3-6 0,2-4-2 0,1-5 0 15,7 2-158-15,0-9-32 0,7 9-7 0,-7-9-554 0</inkml:trace>
  <inkml:trace contextRef="#ctx0" brushRef="#br0" timeOffset="970.684">7440 7304 2185 0,'0'0'48'0,"0"0"9"0,0 0 3 0,-7 10 2 0,0-1-50 0,3-3-12 15,-10 4 0-15,7-1 0 0,-3 1 0 0,6 5 0 16,-10-5 0-16,3-1 0 0,-3 1 0 0,4-1 0 16,-11 0 0-16,7 7 0 0,-4-7 0 0,4 1 0 15,-7 6 0-15,3-4 0 0,4 4 0 0,-4-7-12 0,1 7 12 0,2-4-10 16,5-5 10-16,-8 2 0 0,8 0 0 0,3-5 0 16,7-4 0-16,-7 6 0 0,7-6 0 0,0 0 8 15,0 0-8-15,0 0-16 0,0 0 4 0,0 0 0 16,0 0 2-16,10 0 0 0,1 0 0 0,3-6 0 15,-4 6 10-15,5-4 0 0,-5 4 0 0,11 0 0 16,0 0 10-16,1 0 4 0,-1 0 1 16,0 0 0-16,4 0-6 0,-4 4-1 0,3 2 0 0,1-6 0 15,-4 3-8-15,1 3 0 0,-1-6-10 0,0 10 10 16,-4-4 0-16,1-3-9 0,-4 3 9 0,7 4 0 16,-10-1 0-16,3 1-8 0,-3-1 8 0,3 0 0 15,-4-2 0-15,-3 2 0 0,-3 1 0 0,-1-1 0 16,1 0 12-16,-4 1-1 0,-4 5-1 0,1-5 0 15,-1-1 16-15,-3 1 3 0,0-1 1 0,-3 7 0 16,-4-7-12-16,3 1-2 0,-3 5-1 0,-4-2 0 0,4-4-4 0,-7 1-1 16,0 5 0-16,0 1 0 0,0-4-10 0,-1-2 0 15,1-1 0-15,-4-2 0 16,4-4-11-16,0 9-4 0,4-9-1 0,-5 4 0 16,8-4-37-16,0-3-8 0,-4 0-2 15,8-3 0-15,3-4-139 0,0-2-28 0</inkml:trace>
  <inkml:trace contextRef="#ctx0" brushRef="#br0" timeOffset="1267.095">7341 7260 1670 0,'4'-9'148'16,"-8"6"-118"-16,1-3-30 0,3-4 0 0,0 4 147 0,0 3 23 0,0-3 5 0,0-4 1 16,3 10-95-16,1-3-18 0,3-3-4 0,3 3-1 15,-6-4-29-15,7 7-5 0,3 0-2 0,3 0 0 16,1 0-10-16,3 0-1 0,0 0-1 0,4 0 0 16,3 0-10-16,0 0 0 0,4 7 0 0,3-7 8 15,1 0-8-15,3 0 0 0,-1 0 0 0,1 0 8 16,4 0-31-16,-1-7-6 0,7 4-2 0,-6-3 0 15,-1-3-180-15,11-1-36 16</inkml:trace>
  <inkml:trace contextRef="#ctx0" brushRef="#br0" timeOffset="22345.655">6346 9916 1551 0,'0'0'68'0,"0"0"16"0,0 0-68 0,11-6-16 0,-4-3 0 16,0 6 0-16,0-4 25 0,0 1 2 0,-3 3 0 0,10 3 0 15,-11 0-27-15,5 0 8 0,-1-6-8 0,3 6 0 16,1 0 0-1,-1-3 0-15,1-4 0 0,-1 7 0 0,8-9 11 0,-4 9-3 0,4-10-8 0,-8 7 12 32,8-3 22-32,3-3 4 0,0 9 1 0,4-7 0 0,-7 4-9 0,-1-3-2 0,8 6 0 0,0 0 0 15,-8 0 1-15,8 0 0 0,-4 0 0 0,0 0 0 16,1 0-13-16,-5 6-4 0,1-6 0 0,0 3 0 16,3 4-12-16,-11-4 11 0,1 3-11 0,3 3 10 15,-7-2-10-15,0 2 0 0,-3-6 0 0,3 7 8 16,-7-4-8-16,0 3 0 0,0 7 0 0,0-7 0 0,-11-5 0 15,4 5 0-15,0 0 0 0,-7 7 0 16,3-6 9-16,1-4-9 0,-4 3 10 0,3-6-10 0,-7 7 14 0,4-4-3 16,0 3-1-16,0-2 0 0,3-4-10 0,-3 6 0 15,4-9 9-15,-4 6-9 0,3 4 0 0,0-7 0 16,4-3 0-16,0 9 0 0,0-2-21 16,4-1-3-16,-4-3 0 0,7-3 0 15,0 0-3-15,0 0-1 0,0 0 0 0,7 10 0 0,-4-1 13 0,4-9 3 16,-3 6 0-16,6-3 0 0,1-3 12 0,-4 7 0 15,11-4 0-15,-8-3 0 0,1 6 0 0,3-6 0 16,-3 0 0-16,6 9 0 0,-3-9 0 0,4 7 0 16,-7-4 0-16,3-3 0 0,-4 9 0 0,1-9 0 15,3 10 0-15,-3-1 0 0,3-3 0 0,-11 4 0 16,8-1 0-16,-4 1 0 0,0-1 0 0,0 0 0 0,0 1 0 16,-3-4 0-16,3 3 0 0,0 1 0 0,-7-1 0 0,0-2 0 15,0-7 12-15,0 9-2 0,0-9 0 0,0 9 0 16,-7-6 3-16,3 4 1 0,-3 2 0 15,0 1 0-15,-11-4 10 0,8-3 1 0,-8 6 1 0,4-2 0 16,-11-4-16-16,4 6-10 0,-4 4 12 16,4-10-12-16,-7 6 8 0,3 1-8 0,-3-1 0 0,7-3 0 15,3 4 0-15,-3-10 0 0,4 9-12 0,2-9 3 16,5 10-12-16,-4-10-3 0,3 0 0 0,-3-4-588 16,3-2-117-16</inkml:trace>
  <inkml:trace contextRef="#ctx0" brushRef="#br0" timeOffset="23013.358">7948 9741 1450 0,'0'0'32'0,"0"0"6"0,0 0 2 0,0 0 1 0,-3 9-33 0,-1-2-8 16,1-4 0-16,-5-3 0 0,8 0 37 16,-3 9 6-16,-4 4 1 0,0-4 0 0,-4 0-27 0,4 4-5 15,-3-4 0-15,-5 7-1 0,-2 3 24 0,-1 0 5 16,1 6 0-16,-5 0 1 0,1-6-17 0,-3 9-4 15,-5 6-1-15,-2 4 0 0,-5-3 24 0,1 2 5 16,0 4 0-16,-1-3 1 0,1-4 7 0,3 10 2 16,-10-6 0-16,7-1 0 0,0 7-30 0,3-3-7 15,-11 3-1-15,8-3 0 0,0 2-12 0,0 1-8 16,3 0 8-16,-3 0-8 0,-1-6 0 0,12 6 0 0,-1-10 0 16,-3 4 0-16,3-4 0 0,4 1-16 0,3-1 4 0,1-2 0 31,-1 2-32-31,0 1-6 0,8-7-2 0,-8 3 0 15,4-3-112-15,3-6-22 0,1 3-5 0,3-6-553 0</inkml:trace>
  <inkml:trace contextRef="#ctx0" brushRef="#br0" timeOffset="23416.728">7489 10675 1843 0,'0'0'164'0,"0"0"-132"16,0 0-32-16,0 0 0 0,0 0 150 0,0 0 23 15,4 10 5-15,-4-1 1 16,7 1-169-16,0 8-34 0,-7-8-6 0,4 9-2 0,-1-4 32 0,-3 4 0 15,0 0 0-15,0 6 0 0,0-6 0 0,-3 6 0 16,-1 0 0-16,4 3 0 0,-10 0 0 0,2 1 0 16,1 2 0-16,-7-3 0 0,4 0 0 0,3-2 0 15,-4 2 0-15,4 0 0 0,4-6 0 0,-5-3 0 16,8 0 0-16,0-4 0 16,0-2-89-16,0 2-19 0,0-5-3 0,0-1-526 15,8-6-106-15</inkml:trace>
  <inkml:trace contextRef="#ctx0" brushRef="#br0" timeOffset="23865.912">8100 10616 2304 0,'7'-10'102'0,"-7"10"21"0,0 0-99 0,0 0-24 0,0 0 0 0,0 0 0 15,0 0 9-15,0 0-9 0,-11 0 10 0,8 10-10 16,-1-1 0-16,1 1-10 0,-4 5 0 0,-4 4 0 31,0 6-19-31,1-6-4 0,-4 9-1 0,0-3 0 0,0 3 17 0,3 4 3 0,-3-4 1 0,0 0 0 0,0 7 13 0,0-1 0 16,3-5 0-16,0 5 0 0,4-6 0 0,0 10 0 16,0-13 0-16,4 9 0 0,-1-12 0 0,4 3 0 15,0-6 0-15,7-3 0 0,0 3 0 16,0-4 0-16,4-5 0 0,3-1 0 0,0-6 8 0,7 4-8 15,-3-1 0-15,3-3 0 0,4-6 17 0,-1-3 0 16,8 6 0-16,-4-10 0 0,4 4-1 0,0-3 0 16,0-1 0-16,-1 1 0 0,1-10 3 0,3 3 0 15,-6 4 0-15,2-4 0 0,-9-3-5 0,-1 4-1 16,0 2 0-16,-7-3 0 0,4-9 17 0,-8 6 3 16,4 1 1-16,-7 2 0 0,-3-3-2 0,-4 0 0 0,0 1 0 0,0-1 0 15,-7 0 7-15,3-3 1 0,-3 3 0 0,-3 7 0 16,3-10-19-16,-11 9-3 15,7-3-1-15,-3-2 0 0,-3 8-1 0,-1 1-1 0,-7-1 0 0,1 4 0 16,3-3-15-16,-8 9 0 16,1-10-9-16,-4 10 9 0,1 0-16 0,-1 7 2 0,-7-4 1 0,7 3 0 31,-3-3-29-31,3-3-6 0,0 6 0 0,1-3-1 0,-1 4-119 16,4-4-24-16,7-3-5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38:41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 12933 1746 0,'0'0'77'0,"0"0"16"0,0 0-74 0,0 0-19 16,7-6 0-16,-3 3 0 0,6-4 15 0,4 7-1 15,-3 0 0-15,3-3 0 0,-3 3-14 16,10 0 0-16,-4 0 0 0,5-6 0 0,-8 6 0 0,7 0 0 15,4-9 8-15,-1 9-8 0,1 0 20 0,0-7 2 16,-1 4 0-16,-3 3 0 0,4-6 22 0,-4 6 4 16,4 0 0-16,-11-3 1 0,7 3-1 0,-7 0-1 15,8-6 0-15,-8 6 0 0,-4 0-14 0,4 0-2 16,1 0-1-16,-1 0 0 0,-4 0-10 0,1 0-3 16,3-4 0-16,-4 4 0 0,1 0-5 0,0 0 0 15,-1 0-1-15,1 0 0 0,-8 4-3 0,-3-4 0 0,11 0 0 0,-11 0 0 16,0 0 6-16,0 0 1 0,0 0 0 0,0 0 0 15,0 0 4-15,0 0 1 0,0 0 0 0,0 0 0 16,0 0 8-16,0 0 3 0,0-4 0 0,0 4 0 16,0-6 0-16,0-3 0 0,0 6 0 0,-7-4 0 15,7-2-5-15,0-1-1 0,-4 1 0 16,4-7 0-16,0 7-8 0,0-10-1 0,-3 4-1 0,3 2 0 16,-7-9-15-16,14 3 0 0,-14 0 0 0,7 1 0 15,0-1 0-15,0-6 0 0,0 0 0 0,-4 6 0 16,4-3 9-16,0 0-9 0,-7 0 8 0,7-3-8 15,-3 6 8-15,3-6-8 0,-7 6 0 0,3-6 8 16,4 6 0-16,-11-6 0 0,8 6 0 0,-4-6 0 16,3 3-8-16,1-3 10 0,-8 0-10 0,4 6 10 15,4-6-10-15,-4 3 10 0,3-3-10 0,-10 6 10 16,7 1-10-16,3-8 10 0,-6 8-10 0,-1 2 10 0,1-9-10 16,6 6 0-16,-10 0-10 0,7 4 10 0,0 2 0 0,0-3 0 15,3 7 0-15,-6-10 0 0,3 10 0 0,3-7 0 16,1 7 0-16,-4-1 0 0,3 1 0 0,4-1 0 15,0 1 0-15,0 3 0 0,4-4 0 0,3 7-9 16,-4-6 9-16,-3 2 0 0,11-2 0 0,-1 3-10 16,4-4 10-16,-3 10 0 0,3-9-10 0,0 6 10 15,7-7-8-15,4 1 8 0,-4 3 0 0,4-4 0 16,0 4 0-16,-1 6-8 0,5-9 8 0,2 6 0 16,-6-4-9-16,0 7 9 0,6 0 0 0,-6-3 0 15,3 3 0-15,4 0 0 0,-7 3 0 0,0-3 0 16,-8 7 0-16,15-4 0 0,-11-3 0 0,4 6 0 0,3-3 0 15,-3 3 0-15,6-6 0 0,-6 4 0 16,3 2 0-16,-3 0 8 0,3-3-8 0,-10-3 0 0,7 10 0 16,-4-4-11-16,3-3 11 0,-2 6 0 0,2-2 0 0,-10 2 0 15,8 0 0-15,-8 1 0 0,0 6 0 0,-4-7 8 16,1 0-8-16,0 1 0 0,-8-1 0 0,1 7 0 16,-4-4 0-16,7-2 0 0,-7 6 0 0,0-7 0 15,0 10 0-15,0-10 8 0,0 7-8 0,0-7 0 16,0 7 0-16,0-4 0 0,0-2 0 0,0 6 8 15,-7-1-8-15,7-2 0 0,-4 2 0 0,4 1 0 16,0-3 0-16,0-4 0 0,-3 7 0 0,-4-1 0 16,3-2 0-16,-3 6 9 0,0-4-9 0,-4 4 10 15,1-3-10-15,-1 3 0 0,1-4 0 0,-1-2 0 16,-3 6 0-16,10-4 0 0,-6 1 0 0,-1-3 0 16,-3 6 0-16,3-4 0 0,-3 1 0 0,7-4 0 15,0 7 0-15,-10-3 0 0,2 3 0 0,1-4 0 0,4-2 0 0,-4 9 0 16,3-10 0-16,-10 4 0 15,7 3 0-15,0 0 0 0,3-4 8 0,-3-2-8 0,-4 9 0 0,11-10 12 16,-10 7-12-16,3-3 12 0,3 0-12 0,-3-4 0 16,3 4-10-16,1 3 10 0,6-4 0 0,-6-2 0 15,6-4 0-15,-3 7 0 0,3-7 0 0,-3 1 0 16,7-4 0-16,-3 3 0 0,3-9 0 0,3 10 0 16,4-1 0-16,-3 1 0 0,3-4 0 0,0 3 0 15,0-5 0-15,4 5 0 0,-1-3 0 0,4 4 0 16,-3-1 8-16,3-3-8 0,0-3 8 0,7 7-8 15,-3-4 12-15,3-3-12 0,0 4 13 0,-6-4-4 0,6-3-1 0,3 6 0 16,-6-6-8-16,3 3 10 0,0 3-10 0,4-6 10 16,-11 7-10-16,7-4 12 0,-3-3-12 0,3 0 12 15,4 0-12-15,-4 0 12 0,4 0-12 0,-11 0 12 16,7 0-12-16,-3 0 10 0,-1 0-10 0,1 0 10 16,0 0-10-16,-4 0 0 0,-4 0 0 0,4 0 0 15,-3 6 0-15,-1-3 0 0,-2-3 0 0,2 0 0 31,-3 0-41-31,-3 6-4 0,-4-6-1 0,0 0 0 16,0 0-76-16,0 0-15 0,0 0-3 0,0 0-1 0,0 0-83 0,7 4-16 16</inkml:trace>
  <inkml:trace contextRef="#ctx0" brushRef="#br0" timeOffset="4332.026">5112 11042 403 0,'0'0'17'0,"-4"-6"5"16,1 3-22-16,-8-3 0 0,4-4 0 0,0 7 0 15,7-6 179-15,-11 2 31 0,11-2 6 0,-7 3 2 0,7 3-142 0,-3-4-28 16,3 7-5-16,0-9-2 0,0 9-15 0,0 0-3 16,0 0-1-16,0 0 0 0,0 0-10 0,0 0-1 15,0 0-1-15,0 0 0 0,0 0 18 0,0 0 3 16,0 0 1-16,3 0 0 0,4 0-8 0,4 6 0 16,-7-6-1-16,6 3 0 15,-6 4 17-15,3-4 4 0,7 3 1 0,-4 3 0 0,-3-2-5 0,4-4 0 16,0 6-1-16,-4 1 0 0,7-4 1 0,-4-3 1 15,-3 6 0-15,4-2 0 0,0 2-8 0,-1 0-1 16,1 1-1-16,-1-1 0 0,-6 1-7 0,3 2-2 16,7-2 0-16,-10 2 0 0,3-2-10 0,0 5-1 15,0 1-1-15,3-4 0 0,-3-2-2 0,0-1 0 16,4 7 0-16,0-7 0 0,-4 1 0 0,0-1-8 0,3 1 12 16,1 5-4-16,3-5 1 0,-10-1 0 0,3 0 0 0,7 1 0 15,-4-1 1-15,-3 1 0 0,4-4 0 0,7 3 0 16,-11 7 0-16,10-7 0 0,-10-5 0 0,4 11 0 15,-1-5-2-15,-2-1 0 0,9 1 0 0,-3 5 0 16,-3-12-8-16,6 13 8 0,-2-7-8 0,-5 1 8 16,1 6-8-16,3-4 10 0,-4-6-10 0,-2 13 10 15,2-3-10-15,-3-4 8 0,4 4-8 0,-4-7 8 16,0 10-8-16,3-9 8 0,-6 5-8 0,7 1 8 16,-8-3-8-16,4 5 10 0,0-8-10 0,4 5 10 15,-4 1-10-15,0-3 8 0,0-4-8 0,4 7 8 16,-1 3-8-16,-3-10 0 0,0 0 9 0,4 7-9 15,-4-7 8-15,0 7-8 0,3-6 8 0,-6-1-8 0,3 4 24 16,-3 2 0-16,-1-5 0 0,1 8 0 16,-1-8-24-16,1 6-8 0,3-1 0 0,-7-2 0 0,0 2 19 0,0 4 4 15,3-3 1-15,-3-4 0 0,0 4-16 0,4 3 0 16,-4-3 0-16,3-4 0 0,-3 10 0 0,4-9 9 16,-1 5-9-16,-3-8 8 0,0 6-8 0,0-1 0 15,0-2 0-15,0 2 0 0,7 4 0 0,-7-9 0 16,-7 5 0-16,7-5 0 0,0 5 0 0,0-2 0 15,0-4 9-15,0 1-9 0,0-1 12 0,0 7-3 16,0-7 0-16,0 7 0 0,-3-7-1 0,3 1 0 16,-4-1 0-16,4 1 0 0,0 5-8 0,0-5 0 15,-3-1 9-15,3 7-9 0,0-4 0 0,0-2 8 0,-4-1-8 0,4 7 0 16,0 0 0-16,0-4 0 0,0 4 0 16,-3-4-12-16,3 4 12 0,0 3 8 15,-7-4-8-15,3 4 11 0,1 0-11 0,-1 0 0 0,1-3 0 0,-1 2 0 16,4 1 0-16,0 0 0 0,-7-3-12 0,3 3 12 15,4-4 0-15,0 4 0 0,-7-3 0 0,4-4 12 16,-1 4-12-16,4-7 0 0,-3 10 0 0,-1-9 0 16,1-1 0-16,-4 7 12 0,3-7-12 0,-3 7 12 15,4-7-12-15,-1 4 0 0,-3-4 0 0,4 7 0 16,-8-7 18-16,4 7 2 0,3-7 0 0,1 7 0 16,-4-4-20-16,0-2 0 0,3 9 0 0,-3-4 0 15,0-5 0-15,4 9 0 0,-5-10 0 0,1 7 0 16,4 2 0-16,-1-8 0 0,1 9 0 0,-4-10 0 15,3 7 0-15,1-7 0 0,-1 1 0 0,-3-1 0 16,0 7 0-16,4-7 0 0,-4 1 0 0,-1 5 0 16,1-5 0-16,4-1 0 0,-4 0 0 0,0 1 0 0,3 5 0 0,1-5 0 15,-1-1 0-15,-6 1 0 0,3-4 0 0,-1 3 0 16,8-5-9-16,-7 5 9 0,4 0 0 0,-4 1 0 16,-4-4 0-16,4 3 11 0,0 1-11 0,4 6 0 15,-8-7-12-15,0 0 12 0,1 1 0 0,-1 5 0 16,8-5 0-16,-8 2 0 0,1-2 0 0,3-1 0 15,-1 7 0-15,-2-7 0 0,-1 1 10 0,4-1 0 16,0 0 0-16,-3 7 0 0,3-6-10 0,-4-4 0 16,0 3 0-16,4 1 0 0,0-1 0 0,-3 0 0 15,3-2 0-15,0 2 0 0,-4 1 0 0,4-1 0 16,0 0 0-16,0 1 0 0,-4-1 8 0,8 1-8 16,-11-4 8-16,7 3-8 0,-4-6 0 0,0 7 0 0,4-4 0 0,0 4 0 15,-3-1 0-15,3-3 0 0,-4-3 0 0,-3 7 0 16,7-4 0-16,-4-3 0 0,1 7 0 0,3-4 0 15,0 3 0-15,3 1 0 0,-10-4 0 0,7-3 0 16,3 6 0-16,-6-2 0 0,-1-4 0 0,1 3 0 16,6-3 0-16,-10 4 0 0,7 2 0 0,3 0 0 15,-3-9 0-15,4 10 0 0,3-10 0 0,-7 6 0 16,0-3 0-16,0 3 0 0,3 4 0 16,-6-10 0-16,6 9 0 0,-3-9 0 0,3 10 0 0,-6-4 0 15,10-6 0-15,-7 3 0 0,0 3 0 0,-4-3 0 16,1-3 0-16,6 7 0 0,-7-4 0 0,4-3 8 15,4 0-8-15,-8 0 0 0,8 0 9 0,-4 0-9 16,3 0 8-16,-6 0-8 0,10 0 8 0,0 0-8 0,-4 0 0 16,4 0 9-16,-7-3-9 0,7 3 0 0,-3-7 14 15,-5-2-4-15,1 6-1 0,4-3 0 0,-1-4-9 0,1 1 0 16,-4-1 0-16,3 4 0 0,4-6 20 0,-7 2 11 16,0-5 2-16,7-1 1 0,0 3-34 0,-7-2 0 15,7-4 0-15,0 0 0 0,-3 0 0 0,3-3 0 16,0 3 0-16,0 7 0 0,0-4 0 0,0 1 0 15,0 5 0-15,0 1 0 0,0 9 0 0,0 0 0 16,0-10 0-16,0 10 0 0,0 0 0 0,0 0 0 16,0 0 0-16,0 0 0 15,0 0-22-15,0 0-8 0,0 10-2 0,3-1 0 0,-3 1 32 0,0 2 0 16,7-3 0-16,-7 4 0 0,0-4 0 0,0 7 0 0,7-6 0 16,-7 8-9-16,7-2 9 0,-7-3 0 15,0 2 0-15,4 1 8 0,3-4-8 0,-7 4 0 0,0 3 0 16,3-10 0-16,1 7 0 0,-1-7 0 15,-3 1 0-15,4 6-8 0,-1-7 8 0,5 3 0 0,-8-2 0 0,3-4 0 16,-3-6 0-16,7 10 0 0,-3-4 0 0,6-3 0 16,-10-3 0-16,4 9 9 0,-4-9-1 0,10 7-8 15,1-4 0-15,-1-3 0 0,-6 6-10 0,7-6 10 16,-1 0 18-16,1 0 11 0,3 0 3 0,-4 0 0 16,1-6-32-16,-4 6 0 0,4-3 0 0,-4-4 0 15,7 7 10-15,-4-3-10 0,1-3 10 0,3-3-10 16,-3 9 14-16,3-10-3 0,0 4-1 0,0 3 0 15,-3-4-10-15,3-2 8 0,3 6-8 0,-10-3 8 16,11 3-8-16,-7-4 0 0,-4 7 0 0,10-9 8 16,-10 9-8-16,4-6 0 0,0 2 0 0,-1 4 8 15,1-6-8-15,-1 6 0 0,1-3 0 0,3 3-11 16,-3 0 11-16,-4-6 0 0,3 6 0 0,1 0-8 0,-4 0 0 0,7 0 0 16,-3 0 0-16,-8 0 0 15,8 6-103-15,-8-3-20 0,-3-3-4 16,7 6-1151-16</inkml:trace>
  <inkml:trace contextRef="#ctx0" brushRef="#br0" timeOffset="11507.836">15102 6662 403 0,'0'0'36'0,"0"0"-36"16,0 0 0-16,0 0 0 0,0 0 100 0,0 0 14 0,0 0 2 15,0 0 1-15,0 0-50 0,0 0-11 0,0 0-1 0,0 0-1 16,0 0-40-16,0 0-14 0,0 0 9 0,0 0-9 16,0 0 0-16,0 0 0 0,0 0 0 0,0 0 0 15,0 0 0-15,0 0 12 0,0 0-12 0,0 0 12 16,0 0 20-16,0 0 5 0,0 0 1 0,0 0 0 16,0 0 6-16,0 0 0 0,0 0 1 0,0 0 0 15,0 0-28-15,0 0-5 0,0 0-2 0,0 0 0 16,0 0-10-16,0 0 0 0,0 0 0 0,0 0-11 15,0 0-7-15,0 0-2 0,4 0 0 0,7 9 0 32,-11-9-52-32,0 0-12 0,0 0-1 0,3 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49:15.14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8135 9064 345 0,'0'0'31'0,"-7"0"-31"15,0 6 0-15,3-3 0 0,-3-3 184 0,4 6 32 16,-4-6 5-16,7 0 2 0,-7 10-179 0,7-10-35 16,-7 0-9-16,7 0 0 0,0 0 0 0,-7 6 0 15,7-6 0-15,-7 3 0 0,0-3 11 0,7 0 0 16,0 0 0-16,0 0 0 0,-8 0 43 0,8 0 9 16,0 0 1-16,0 0 1 0,0 0 0 0,0 0 0 15,-7 6 0-15,4 4 0 0,3-10-14 0,-7 3-3 16,3 6-1-16,1-2 0 0,-1 2-23 0,1 0-5 15,-1 1-1-15,1-4 0 0,3 7 7 0,-4-4 2 16,1 7 0-16,-1-1 0 0,4-2-4 0,-3 6-1 0,3 3 0 16,-4 0 0-16,4 3-6 0,-4 0-2 0,1-3 0 0,3 12 0 15,0 1-5-15,0-7-1 0,0 6 0 0,0-5 0 16,0 2-8-16,0-9 8 0,0 3-8 0,3 3 8 16,-3-9-8-16,4 6 0 0,0-6 0 0,-1-3 0 15,1 2 0-15,-1-2 8 0,1-3-8 16,-1-4 0-16,-3 7 0 0,4-7 0 0,-1-3 8 0,-3 4-8 15,4-7-15-15,-4 3-5 0,0-6 0 0,0 10-1 32,0-10-44-32,0 0-9 0,0 0-2 0,0 0-500 0,0 0-100 0</inkml:trace>
  <inkml:trace contextRef="#ctx0" brushRef="#br0" timeOffset="717.028">8026 8982 576 0,'0'0'51'0,"0"0"-41"0,-4 0-10 0,4 0 0 15,0 0 190-15,0 0 36 0,0-9 7 0,0 9 2 16,0 0-105-16,0 0-21 0,0-10-4 0,0 10-1 16,0 0-64-16,0 0-14 0,7-9-2 0,-7 3-1 15,0 6-8-15,4 0-2 0,-4 0 0 0,7-4 0 16,0-2-13-16,0 3 11 0,-7 3-11 0,7-6 10 16,4 6-10-16,-4 0 0 0,3 0 9 0,-3 0-9 15,4 0 0-15,-1 0 8 0,1 6-8 0,-4-3 0 16,4-3 0-16,3 6 8 0,0-2-8 0,-4 2 0 0,1-3 17 15,3 3-1-15,-3-6 0 0,-1 6 0 0,-10-6-3 16,7 4-1-16,7 2 0 0,-3-3 0 16,3 6-3-16,-3-2-1 0,-8 2 0 0,4 0 0 0,7 1-8 0,-10 6 12 15,0-7-12-15,-1 4 12 16,4-4-4-16,-3 3 0 0,-1-2 0 0,-3-1 0 0,-3 1-8 0,3-1 0 16,-4 1 0-16,1-7 0 0,-4 9 0 0,3-9 13 15,0 7-3-15,-3-4-1 0,0-3 1 0,0 3 0 16,4-2 0-16,-8 2 0 0,4-3 5 0,-3 3 1 15,2 1 0-15,-2-4 0 0,-4 6-16 0,0-3 11 16,-4-3-11-16,4 7 10 0,0-1-10 0,-4-2 0 16,1-4 9-16,-1 3-9 0,4 3 0 0,0-9 0 0,0 7 0 0,-1-4 8 15,5-3-8-15,-4 0 0 0,7 6 0 0,0-6 8 16,-4-6-8-16,4 6 0 0,0 0 0 0,0 0 0 16,0-3 0-16,7 3-20 0,-7-7 4 0,3 7 1 31,4 0-45-31,-7 0-8 0,0-9-3 0,4 9 0 15,3 0-15-15,0 0-3 0,-4-6-1 0,1 3 0 16,-4 3 21-16,7 0 4 0,0 0 1 0,0 0-396 0,-4 0-80 0</inkml:trace>
  <inkml:trace contextRef="#ctx0" brushRef="#br0" timeOffset="1417.783">9017 8847 172 0,'0'0'8'0,"0"-6"1"0,-4 3-9 0,4 3 0 0,0 0 0 16,0 0 0-16,-7 0 225 0,7 0 43 0,0 0 9 0,0-7 2 15,-3 7-192-15,3 0-39 0,-7 0-7 0,7 0-1 16,0 0-25-16,0 0-5 0,-7 0-1 0,3 0 0 16,4 0-1-16,-7 7 0 0,0-4 0 0,7 3 0 15,-7-6-8-15,0 6 0 0,0-2 0 0,0 5 8 16,0-9 32-16,0 9 7 0,0-2 1 0,-4 2 0 16,4-6-3-16,-3 7 0 0,-1 5 0 0,4-5 0 15,-4-1-2-15,1 7-1 0,-1-7 0 0,1 7 0 16,-5-4-2-16,-2 7 0 0,6-3 0 0,-3 3 0 0,0 0-40 15,0 2 0-15,-4-2 0 0,4-6-11 0,0 3 11 0,0 2 14 16,3 1-3-16,4-3-1 0,-7 3 1 0,4-1 0 16,3-2 0-16,-1 3 0 0,1 0 1 0,0 0 1 15,4 3 0-15,-1-4 0 0,4 4 4 0,0 0 1 16,0-3 0-16,0 0 0 16,4 9-6-16,-1-9 0 0,4 6-1 0,0-6 0 0,1 0-11 0,2 6 10 15,1 0-10-15,-1-6 10 0,-3-1-10 0,4 8 0 16,3-14 0-16,-3 10 0 0,6-9 13 0,-6 5-2 15,3-2-1-15,-3 3 0 0,6-10-10 0,-6 7 0 16,-4 3 0-16,7-10 0 0,0 1 0 0,0-1 0 16,-7 7-12-16,4-7 12 0,-1 0-27 0,1-2 3 15,0-4 0-15,-1 6 0 16,4-2-30-16,-3-4-6 0,3 3 0 0,0-6-1 16,0 0-17-16,4 0-3 0,-4 0-1 0,0 0-447 0,4 0-90 0</inkml:trace>
  <inkml:trace contextRef="#ctx0" brushRef="#br0" timeOffset="2081.727">9084 9302 1796 0,'0'0'40'0,"0"0"8"0,0 0 1 16,0 0 1-16,0 0-40 0,0 3-10 0,-7 3 0 0,7 1 0 16,0-7 12-16,0 3 0 0,0 6 0 0,0 0 0 15,0 1-1-15,4-1 0 0,-1-2 0 0,1 8 0 0,-1-2-11 0,4-4 0 16,0 7 0-16,0 0 0 0,0-4 10 0,0 4-10 16,0-4 12-16,4 4-12 0,-4 3 0 0,0-4 0 15,-3-5 0-15,3 9 0 0,0-10 8 0,0 7-8 16,-4-7 0-16,4 1 0 0,-3-1 0 0,3 0 0 15,-3 1-8-15,3-4 8 16,-7-6-68-16,7 3-8 0,3-3-2 0,1 0-684 0</inkml:trace>
  <inkml:trace contextRef="#ctx0" brushRef="#br0" timeOffset="2384.607">9444 9327 518 0,'10'3'46'0,"-10"-3"-37"0,0 0-9 16,0 0 0-16,0 0 282 0,0 0 54 0,-7 6 12 0,4 4 1 15,-1-7-265-15,-3 6-54 0,0 1-10 0,-3 2-3 16,-4 1-17-16,3 2 0 0,4-5 0 0,0 9 0 16,-4-4 0-16,1 4 0 0,3 0 0 0,-4 0 0 15,-3 6 0-15,3-6 0 0,-3 9 8 0,0-3-8 16,0 0 42-16,3 3 5 0,-3-3 1 0,4-3 0 15,3 3 13-15,-4 4 3 0,1-4 1 0,2 0 0 16,-2-6-51-16,3 9-14 0,0-3 0 0,0-6 0 16,0 0 0-16,0-1 0 0,3-2-12 0,4 3 12 15,-3 0-44-15,3-10 0 0,3-3-1 0,-3 4 0 16,7-1-163-16,-7-9-33 0</inkml:trace>
  <inkml:trace contextRef="#ctx0" brushRef="#br0" timeOffset="2818.52">9726 8894 1094 0,'0'0'97'0,"0"0"-77"0,0 0-20 0,0 0 0 16,-7 0 243-16,7 0 45 0,0 0 8 0,0 0 3 15,0 0-219-15,0 0-44 0,0 0-9 0,0 0-2 16,0 10-25-16,-3 5 0 0,3 1 0 0,3-3 0 16,1 2 0-16,-1 4-14 0,1 0 3 0,3-4 1 15,-4 4 10-15,1 6 12 0,-1-6-2 0,1 6-1 16,3-3-9-16,-7 3-17 0,3-6 4 0,-3 6 1 15,0 0 12-15,0-3 13 0,0 3-2 0,0 4-1 16,0-4 11-16,-3 0 3 0,-1 3 0 0,1 0 0 16,3 4-5-16,-4-4-1 0,-3-9 0 0,4 9 0 0,3-3 3 15,-4 0 1-15,4-6 0 0,-3 0 0 16,3-1-22-16,-4 1-20 0,4-3 4 0,0 0 1 0,-3-4 5 0,3 4 1 16,3-7 0-16,-3 1 0 15,-3-1-41-15,3 0-8 0,0-9-2 0,3 10 0 16,-3-10-51-16,0 0-10 0,0 0-3 0,0 0 0 15,0 0-10-15,0 0-2 0,0 0-1 0,0 0-495 0</inkml:trace>
  <inkml:trace contextRef="#ctx0" brushRef="#br0" timeOffset="3268.009">10312 9205 968 0,'0'0'43'0,"0"0"9"16,0 0-42-16,0 0-10 0,0 0 0 0,0 0 0 16,0 0 116-16,0 0 22 0,0 0 4 0,0 0 1 15,0 0-62-15,0 0-12 0,0 6-2 0,0-6-1 0,0 3-30 0,-4 6-7 16,-3 1-1-16,4-1 0 0,-4-2-28 0,-1 2 8 16,1 0-8-16,-3 1 0 0,-4 5 0 0,3-5 0 15,1 9 0-15,-1-4 0 0,0-2 0 0,-3 3 11 16,4 2-3-16,-4 1-8 0,-1 6 48 0,1-6 2 15,0 6 1-15,-3-6 0 16,3 0-14-16,-1 0-2 0,1 3-1 0,-3 0 0 0,3-7-26 0,-1 4-8 16,1 0 0-16,4-3 0 0,-4-7 0 0,3 0-17 15,4 1 1-15,-4-1 1 16,4 1-49-16,0-10-11 0,7 0-1 0,-7 0-502 16,0 0-100-16</inkml:trace>
  <inkml:trace contextRef="#ctx0" brushRef="#br0" timeOffset="3539.476">9987 9302 2026 0,'0'0'90'0,"0"0"18"0,0 0-86 0,0 0-22 0,4 9 0 0,3-2 0 15,0 2 63-15,3 0 8 0,1 1 1 0,3 2 1 16,-3-2-58-16,6 5-15 0,-3 4 0 0,1-3 0 15,-1 3 0-15,0 6 8 0,0-6-8 0,0 6 0 16,4-3 0-16,-4 0 0 0,-4 0 0 0,1 3 0 16,3-7 0-16,-3 1 0 0,-1-3 0 0,-6 3 0 15,6-10 0-15,-3 7-10 0,4-7 10 0,-8 1-12 0,1 5-4 16,3-5 0-16,7-7-1 0,-7 6 0 16,-7-9-20-16,0 0-4 0,14 0-1 0,-3 0 0 15,-4 0-14-15,4 0-2 0,-1-3-1 0,8-3-516 16,3-4-103-16</inkml:trace>
  <inkml:trace contextRef="#ctx0" brushRef="#br0" timeOffset="4072.324">10382 8784 1209 0,'0'0'108'0,"0"0"-87"15,-7 0-21-15,4-6 0 0,-4 6 186 0,7 0 33 0,-4 0 6 0,-3 0 2 16,0 0-191-16,0 0-36 0,7 0-12 0,0 0 0 16,-11 6 12-16,8-6 13 0,3 0-2 0,0 0-1 15,0 0-22-15,0 0-4 0,0 0 0 0,3 10-1 16,8 6 17-16,-8-7 0 0,-3-6-8 0,4 6 8 15,7-2 19-15,-4 2 7 0,0 1 2 0,-4 5 0 16,4-2 23-16,4 2 5 0,3 4 0 0,-7-3 1 16,0 3-29-16,4-4-7 0,3-2-1 0,0 6 0 15,-4 6-8-15,8-6-1 0,3 6-1 0,4 0 0 16,-4-3 19-16,0 3 4 0,0 0 1 0,1-3 0 0,2 3-34 0,-3 3-17 16,-3-3 1-16,-4 0 1 0,11 1 15 15,-11 2 0-15,-3-6 0 0,3 9 0 0,0-3 0 16,3-3 0-16,-2 4 0 0,-5-4 0 0,1 3 14 0,-1-3-4 15,4-3-1-15,1 3 0 0,-15 3-9 16,7-3 0-16,3-6 0 0,1 6 8 0,-4-6-8 0,-4 0 0 16,-3 0-10-16,4 3 10 0,3-4 0 0,-7 1 16 15,-11 0-1-15,4 6-1 0,7-12-14 0,-10 9 0 16,-4-10 0-16,0 7 0 0,-4-3 0 0,4 3 0 16,3-4 0-16,-3-2 0 0,-4 2 0 0,1-5-8 15,10-1-1-15,-4-9 0 16,-3 6-45-16,7-2-9 0,0-4-1 0,0-4-1 15,3-5-77-15,-3-7-15 0,0 7-3 0,4 3-412 0,6-13-81 0</inkml:trace>
  <inkml:trace contextRef="#ctx0" brushRef="#br0" timeOffset="4535.148">11134 9321 1681 0,'0'0'36'0,"0"0"8"0,0 0 2 0,0 0 2 0,-7 0-38 0,7 0-10 16,0 0 0-16,0 0 0 0,0 0 53 0,0 0 9 16,10-3 2-16,-3 3 0 0,4-7-26 0,-1 7-5 15,5 0-1-15,2 0 0 0,4-6-12 0,-3 3-4 16,-4 3 0-16,4-6 0 0,10 2 25 0,-7 4 5 15,-3-6 1-15,3 6 0 0,0-3-10 0,4-3-1 0,3 6-1 0,-7 0 0 16,-7-3-23-16,4 3-12 16,10 0 12-16,-7 0-12 0,-3 3 0 0,3-3 0 0,0 6-12 0,4-6 3 15,0 0-6-15,-8 0-1 0,1 3 0 0,-4-3 0 32,4 0-180-32,-1 0-36 0,-6 6-7 0,0-6-1 0</inkml:trace>
  <inkml:trace contextRef="#ctx0" brushRef="#br0" timeOffset="4848.684">11180 9581 2257 0,'0'0'49'0,"0"0"11"0,0 0 1 0,0 0 3 0,0 0-51 0,0 0-13 15,10 6 0-15,4-6 0 0,0 0 0 0,0 0 0 16,1 0 0-16,2 0 0 0,11-6 0 0,-3 6 0 16,-4-3 0-16,8-3 0 0,6 2 0 0,-3-2 0 15,-4 6 0-15,0-9 0 0,-3 9 0 0,3 0 0 16,-3-3 0-16,-4-4 0 0,-4 7 0 0,1 0 0 15,0 0 0-15,-4 0 0 16,-4 7-29-16,1-7-9 0,0-7-2 0,-1 7 0 16,1 0-140-16,3 0-29 0,-4 0-6 0,1-6-1 0</inkml:trace>
  <inkml:trace contextRef="#ctx0" brushRef="#br0" timeOffset="5268.193">12280 9035 1796 0,'0'0'40'0,"0"0"8"0,0 0 1 0,-7 7 1 0,0-4-40 0,7-3-10 15,-7 6 0-15,4 7 0 0,-5-4 12 0,5 7 0 16,3-1 0-16,0-2 0 0,0 6-12 0,0 3-11 16,0-4 3-16,3 1 0 0,5 9 8 0,-1-2 0 15,-4-1 0-15,1-3 8 0,3 12 39 0,0-6 8 16,0 4 1-16,-4-4 1 0,1 6 4 0,3-5 1 15,-7-1 0-15,3-3 0 0,1 3-49 0,-1-3-13 16,-3-6 0-16,4 6 0 0,-4-6 0 0,0 0 8 0,0 0-8 0,0-4 0 16,0-5 0-16,0 5 0 15,0-5 0-15,0-7 0 16,4 6-144-16,-4-9-30 0,0 0-6 0</inkml:trace>
  <inkml:trace contextRef="#ctx0" brushRef="#br0" timeOffset="5802.25">12136 8919 1555 0,'0'0'138'0,"0"0"-110"16,0 0-28-16,0 0 0 15,0 0 219-15,0 0 38 0,0 0 8 0,0 0 2 0,0 0-214 0,0 0-42 16,7 0-11-16,3 0 0 0,1-3-14 0,-1 3-5 16,1 3-1-16,3-3 0 0,-3 0 1 0,6 7 0 15,-3-4 0-15,4 3 0 0,0-3 5 0,-1 3 1 16,-3-6 0-16,1 4 0 0,-1-4 4 0,0 6 1 16,0-3 0-16,0 3 0 0,0 4 8 0,-3-4 0 15,-1-3 0-15,4 6 0 0,-3-2 0 0,3 2 0 16,-3 0 8-16,3 1-8 0,-4-1 0 0,4 7 8 15,1-3-8-15,-1-4 0 0,0 7 0 0,0-7 0 16,-4 7 0-16,1-4 0 0,0-5 0 0,-4 8 0 16,0-2 0-16,0-4 0 0,3-3 0 0,-3 4 0 15,-7-10 0-15,4 3 0 0,-4-3 0 0,4 13-8 0,-4-13 8 16,0 3-8-16,-4 6 8 0,4-9 0 0,-4 6 8 0,4-6-8 16,0 0 11-16,-3 10-3 0,-4-7 0 0,3 3 0 15,4-6 2-15,0 0 0 0,-7 3 0 16,4 4 0-16,-1-4-10 0,-3 3 0 0,-7 3 9 0,0-9-9 15,0 7 0-15,0-4 0 0,0 3 0 0,0-6 0 16,-1 3 0-16,-2-3 0 0,-1 6 0 0,0-6-8 16,1-6-8-16,3 6-2 0,-7 6 0 0,3-6 0 15,0 0-21 1,-3-6-4-16,3 6-1 0,1 0 0 0,-1 0-16 16,4-3-3-16,-7-3-1 0,7 6 0 0,-4 0 30 0,4 0 6 0,3 0 0 15,-3-3 1-15,4 3-61 0,-1-7-13 0,-3 7-3 0</inkml:trace>
  <inkml:trace contextRef="#ctx0" brushRef="#br0" timeOffset="6358.513">13247 8803 792 0,'0'0'35'0,"7"-3"7"0,3-3-34 0,-2 0-8 0,-8 6 0 0,0 0 0 15,0 0 72-15,0 0 12 0,0 0 2 0,0 0 1 16,0 0-19-16,0 0-3 0,0 0-1 0,0 0 0 16,0 0 1-16,0 0 0 0,0 0 0 0,0 0 0 15,0 6 4-15,0-6 1 0,0 9 0 0,-4 1 0 16,0-4-12-16,-3 3-2 0,4 1-1 0,-4-1 0 16,-4 1-27-16,4-1-4 0,-3 7-2 0,-1-4 0 15,0 4-14-15,-3 0-8 0,4 2 8 0,-4-5-8 16,3 9 11-16,-3 0-3 0,-4-3 0 0,1 6 0 0,3-6 9 15,-4 6 2-15,0 0 0 0,1-3 0 16,-1 3-6-16,4 0-1 0,-4-6 0 0,4 6 0 0,4-6-2 0,-5-1-1 16,8 7 0-16,0-6 0 0,-3 0-9 0,6 6 10 15,1-6-10-15,3 6 10 0,-4-6-1 0,4 9 0 16,4 0 0-16,-1-3 0 0,1 0-9 0,3 1 12 16,0-4-12-16,0-4 12 0,3 7-12 0,-2-6 0 15,-1-3 9-15,3 3-9 0,1-4 0 0,-1-2-12 16,1 3 2-16,0-1 0 15,-1-2-30-15,1-4-5 0,3 1-2 0,-4-4 0 16,4 3 4-16,-3-9 1 0,3 10 0 0,4-10 0 16,-8 6-9-16,5-3-1 0,-1-3-1 0,0 0 0 15,0 0-99-15,0 0-20 0,0-9-4 0</inkml:trace>
  <inkml:trace contextRef="#ctx0" brushRef="#br0" timeOffset="6770.564">13667 9233 1267 0,'0'0'112'0,"0"0"-89"0,0 0-23 0,0 0 0 0,-7 0 172 0,0-3 31 16,7 3 5-16,-8 0 2 0,1 0-161 0,4 0-32 16,3 0-6-16,0 0-2 0,0 0-9 0,-7 3 0 15,0-3 0-15,7 0 0 0,-4 6 0 0,-3-3-11 16,0 4 3-16,0 2 0 0,0 0 8 0,0 1 0 16,0-1 0-16,0 7 0 0,-4 0 17 0,1-4 6 15,-4 7 1-15,3-3 0 0,-3 2 23 0,0 1 5 16,-4 0 0-16,0 3 1 0,4 0-30 0,-3-3-7 15,-1 6 0-15,4-6-1 0,-4 3-15 0,4-4 0 16,-3-5 0-16,2 3 0 0,5 2-16 0,-1-8-7 16,1-1-1-16,3 1 0 15,-4-4-42-15,4 3-9 0,0-9-1 0,3 0-1 16,-3 0-38-16,0 0-7 0,7 0-2 0,-7 0-392 0,0-6-80 0</inkml:trace>
  <inkml:trace contextRef="#ctx0" brushRef="#br0" timeOffset="7080.832">13293 9233 1681 0,'0'0'36'0,"0"0"8"0,0 0 2 0,0 0 2 0,0 0-38 0,0 0-10 0,0 0 0 0,7 6 0 15,-7-6 79-15,7 3 13 0,3 13 4 0,-3-7 0 16,4 1-66-16,-4-1-13 0,4 1-2 0,-4 5-1 15,3-5 3-15,-3 8 1 0,4 1 0 0,0-3 0 0,-4 3-10 0,0-4-8 16,3 4 9-16,-3 0-9 16,0 0 8-16,0 6-8 0,0-6 0 0,0 0 9 0,-3 3-9 0,3-10 0 15,-3 7 0-15,3-3 0 0,-4-1 0 0,4-2 0 16,0-4 0-16,0 1 0 47,-3-4-23-47,3 3-6 0,0 1-2 15,-3-4 0-15,-1 3-177 0,-3-9-36 0,0 0-8 0,11 4 0 16</inkml:trace>
  <inkml:trace contextRef="#ctx0" brushRef="#br0" timeOffset="7373.48">13716 9659 2253 0,'0'0'100'0,"0"0"20"0,0 0-96 0,0 0-24 0,0 10 0 0,4-1 0 15,3 1 21-15,0-1-1 0,0 7 0 0,3-7 0 16,1 0-32-16,-1 1-6 0,1-1-2 0,0 1 0 16,-1 5-2-16,-3-5-1 0,4-1 0 0,-4 1 0 15,0-1 23-15,0 0-9 0,-3 1 9 0,-1 2 0 16,1 1-9-16,-4-4 9 0,-4 1 0 0,4 5-9 15,-3 1 9-15,-1-3-13 0,0-4 5 0,1 7 8 16,-1-1-10-16,1-2 10 0,-4-4 0 0,3 1-9 16,-3-4-80-16,0 3-16 0,0 1-3 0,4-4-723 15</inkml:trace>
  <inkml:trace contextRef="#ctx0" brushRef="#br0" timeOffset="7865.837">14072 9365 864 0,'0'0'76'0,"0"0"-60"16,0 0-16-16,0 0 0 0,0 0 338 0,0 0 65 15,0 0 13-15,11 0 2 0,3 9-312 0,-3-3-62 16,-4-3-13-16,3 7-3 0,1-1-28 0,3 1 0 16,-3-1-13-16,-1 7 4 0,4-7 1 0,-3 7 0 15,-1-4 0-15,1-2 0 0,3 2 0 0,-3 1 0 16,3 2 0-16,-4-5 0 0,1 6 8 0,0-4 0 15,-1-2 0-15,1-1-8 0,-4-3-2 0,0 4 0 16,-7-10 0-16,7 9 0 16,0-3-13-16,0-3-2 0,-7-3-1 0,0 0 0 15,0 0-117-15,0 0-23 0,0 0-5 0,0 0-392 16,7 0-78-16</inkml:trace>
  <inkml:trace contextRef="#ctx0" brushRef="#br0" timeOffset="8257.124">14474 9161 2026 0,'0'0'90'0,"0"0"18"0,0 0-86 0,0 0-22 31,0 0 0-31,0 0 0 0,0 0 65 0,-3 9 9 0,-1 1 2 0,1-4 0 0,-1 3-61 0,1 10-15 0,-1-10 0 0,-3 10 0 15,0-3-10-15,0 3-5 0,4 6-1 0,-8 0 0 16,0-3 16-16,1 12 0 0,-4-5 0 0,3 2 10 16,-3 0-10-16,3 4 0 0,-3-1 0 0,-3 1 0 0,3-7 8 0,-4 10 0 15,0-4 0-15,4-6 0 16,0 4 3-16,4-4 0 0,-1 0 0 0,0-3 0 0,-3 3-11 0,4 1 0 16,-1 5 0-16,4-9 8 15,-4 4-8-15,1-11-11 0,3 1 3 0,0 6 0 16,3-6-35-16,1-3-6 0,-1-7-2 0,1 7 0 15,3-7-135-15,0-6-27 0,0-3-6 0,0 0-277 16,0 0-55-16</inkml:trace>
  <inkml:trace contextRef="#ctx0" brushRef="#br0" timeOffset="8930.273">14369 8822 57 0,'0'0'0'0,"0"0"0"0,0 0 0 0,0 0 0 15,0 0 403-15,0 0 75 0,0 0 15 16,7 0 3-16,3 0-352 0,1 0-70 0,-1 0-14 0,1 0-4 15,3 0-44-15,0 0-12 0,-3 0 0 0,6 0 0 16,1 0 0-16,-4 6 8 0,4-6-8 0,0 3 0 16,3 4 0-16,-4-4 0 0,1 13 0 0,0-7 0 15,3 7 0-15,-4-4 0 0,5 10 11 0,-5 0-11 16,-3-3 46-16,0 3 3 0,4 0 1 0,0 3 0 16,-4 0-21-16,3-3-4 0,1 3-1 0,-4 0 0 15,4 0 14-15,-4-3 2 0,-3-3 1 0,3 6 0 16,-4 0-41-16,1-6 0 0,-1 6-16 0,-3-3 5 15,1 3 11-15,-5 3 16 0,4-3-4 0,-3 4-1 16,-4-4-11-16,-4 3-11 0,4 3 3 0,-7-3 0 16,4 1 8-16,-5-1 0 0,1-3 0 0,-3 3 0 15,3 4 8-15,-4-10-8 0,1-4 10 0,3 7-10 0,-4-6 0 16,0-3 0-16,1 3 0 0,-1-4 0 0,4-2 0 16,-3 3 0-16,-1-7 0 0,0 0 0 15,1 1-28 1,-1-1-11-16,1 1-2 0,-1-4-1 0,0-3-86 0,-3 3-18 0,7-6-3 15,-7 7-738-15</inkml:trace>
  <inkml:trace contextRef="#ctx0" brushRef="#br0" timeOffset="9947.243">15490 8957 633 0,'0'0'28'0,"0"0"6"0,0 0-34 0,0 0 0 16,0 0 0-16,0 0 0 15,0 0 219-15,0 0 37 0,0 0 7 0,0 0 1 0,0 0-188 0,0 0-39 16,0 0-7-16,0 0-2 0,0 0 1 0,0 0 0 16,0 0 0-16,0 0 0 0,0 0-13 0,0 0-2 15,0 0-1-15,0 0 0 0,0 0-1 0,0 0-1 16,0 0 0-16,0 6 0 0,0 4 23 0,0-1 5 16,-3 7 1-16,-1-7 0 0,-3 0-12 0,4 7-3 15,-4 3 0-15,3-6 0 0,-6 12-11 0,3-7-2 16,0 8-1-16,0-1 0 0,-4-3 14 0,4 3 3 0,-4 3 1 15,1 6 0-15,-1 1-29 0,1-7 0 0,-1 7 0 0,-3 2 0 16,3-2 0-16,1 2 0 0,3-2 0 0,-4-1 0 16,0 4 0-16,1-4 0 0,3-5 0 0,-4 2 0 15,1-9 0-15,-1 3 0 0,0 3 0 0,4-3 0 16,-3 0 0-16,3-3 0 0,-4 0 0 0,4 0-10 16,-3-3 10-16,3 3 0 0,3-3-9 0,-3 0 9 31,3-4-40-31,-3 4-3 0,4-6-1 0,-1 2 0 15,-3-5-153-15,7-1-31 0,0-9-7 0,-14 10-1 0</inkml:trace>
  <inkml:trace contextRef="#ctx0" brushRef="#br0" timeOffset="10441.318">15822 9098 921 0,'0'0'40'0,"0"0"10"0,0 0-40 0,0 0-10 16,0 0 0-16,0 0 0 0,0 0 184 0,0 0 34 0,0 0 7 0,0 0 2 16,0 0-178-16,0 0-35 0,4 9-14 0,-8 1 11 15,4-10 4-15,0 16 1 0,4-1 0 0,-1-2 0 16,-3 6 18-16,0-4 4 0,-3 4 1 0,6 0 0 16,-3-3 14-16,4 9 3 0,-4-3 1 0,0 3 0 15,0 0-21-15,0 3-4 0,0 0 0 0,0-3-1 16,0 4-9-16,0-4-2 0,-4 3 0 0,4 6 0 15,-3-5-10-15,3-4-2 0,0 3-8 0,0-3 12 16,0 3-12-16,0-9 0 0,0 6 8 0,0-6-8 16,3 0 0-16,1-4 0 0,-8-5-9 0,4 5 9 15,4-2-47-15,-4-7-3 16,0 4-1-16,0-10 0 0,-4 3-121 0,4-3-24 0,0 0-4 0,0 0-323 16,-7 6-64-16</inkml:trace>
  <inkml:trace contextRef="#ctx0" brushRef="#br0" timeOffset="10990.039">15699 9026 864 0,'0'0'76'0,"0"0"-60"16,0 0-16-16,0 0 0 0,0-10 364 0,0 10 69 0,0 0 15 0,0 0 2 16,0 0-360-16,0 0-72 0,7-6-18 0,3 3 0 31,1-3-35-31,-4 3-10 0,0-4-3 0,4 4 0 0,-1-3 36 0,4-3 12 0,-3 5-9 0,3-2 9 16,-7-3-8-16,4 3 8 15,-1 6-8-15,1-4 8 0,-1-2 0 0,1 3 0 0,3-3 0 0,0 12 0 16,0-3 0-16,0-3 0 0,0 6 0 0,4-2 8 15,0 5 6-15,-1-3 2 0,1 4 0 0,0-1 0 16,3 0-7-16,0 1-1 0,-3 5 0 0,-1-5 0 16,4-1-8-16,-3 7 0 0,-4-7 0 0,0 1 0 15,0 5 0-15,-3-2-17 0,0-4 4 0,-1 7 1 16,-3-6 12-16,-3-1 0 0,3 7 0 0,-4-7-9 16,1 4 9-16,-4-4 0 0,0 4 0 0,0-1 0 15,-4-3 0-15,4 1 0 0,-3-1 0 0,-1 7 0 0,1-7 0 16,-1 1 0-16,1-1 0 0,-1 1 0 0,1-4 10 15,-4 3-2-15,7 1-8 0,-4-1 12 0,-3-9-12 0,3 9 11 16,1 1-11-16,-1-1 10 0,-3-2-10 0,0-4 8 16,0 3-8-16,0 3 8 15,-3-9 12-15,-5 10 1 0,5-4 1 0,-4-3 0 0,0 7-22 0,-4-10 8 16,0 6-8-16,1 3 0 0,-4 1 0 0,-1-10-13 16,1 9 1-16,0-9 1 0,0 0 11 0,3 0 16 15,1 6-4-15,-1-6-1 0,0 0-11 0,-3-6 0 16,7 6 0-16,0-3 0 15,0-3-44-15,0 3-4 0,3-4 0 0,1 1-1 16,-1 3-14-16,4-3-2 0,3-4-1 0,-3 1 0 16,7 6-138-16,0-4-28 0,-3-2-6 0,3 0-1 0</inkml:trace>
  <inkml:trace contextRef="#ctx0" brushRef="#br0" timeOffset="11623.059">16662 8935 1436 0,'0'0'64'0,"0"0"12"0,0 0-60 0,0 0-16 16,0-6 0-16,0 6 0 0,-4-10 60 0,4 10 10 16,0 0 2-16,0-3 0 0,-3-3-64 0,3 6-8 15,0-10-12-15,0 10 4 0,0 0 8 0,0 0 0 16,0 0 0-16,0 0-8 0,-4-6 8 0,4 6 0 16,0 0 0-16,0 0 0 0,0 0 43 0,0 0 4 15,0 0 1-15,-7 6 0 0,4 4 9 0,-5-4 3 16,1-3 0-16,0 7 0 0,0 5-23 0,0-5-4 15,-3-1-1-15,-1 10 0 0,4-3-6 0,-4-4-2 16,1 4 0-16,-1 3 0 0,1 0-24 0,-1 2 0 0,1-8 0 16,-1 6 0-16,-3 0 16 0,3 6 5 15,1-6 1-15,-1 6 0 0,1-7 0 0,-1 1 0 0,-3 6 0 0,7-6 0 16,3 0 4-16,1 6 1 0,-4-6 0 16,0 6 0-16,3-6-19 0,1 6-8 0,-5-6 0 0,1 6 8 15,0-6 0-15,0-1 0 0,0 7 0 0,0-6 0 16,0 6-8-16,0-6 0 0,4 0 9 0,-1 9-9 15,-3-9 0-15,0 6 8 0,7-6-8 0,-4-3 0 16,4 2 0-16,0 1 9 0,4-3-9 0,-1 3 0 16,5-4 17-16,-1-2-3 0,-4 3-1 0,8-1 0 15,-1-2 11-15,1-4 3 0,-1 1 0 0,-3 5 0 16,-3-8-27-16,3 2 0 0,0 0 0 0,0 1 0 16,4-7 0-16,-1 3 0 0,-3 4 0 0,4-7 0 15,0 3-28-15,-1 0-10 0,1-2-2 16,3 2-1-16,0-3 14 0,-3-3 3 0,3 0 1 0,0 6 0 15,0-3-23-15,-4-3-5 0,1 0-1 0,0-3 0 16,-1 3-4-16,1-6 0 0,-1 6-1 0,1 0 0 16,0-9-22-16,3-1-4 0,-4 4-1 0,1 3 0 15,3-7-133-15,0 1-27 0,7-7-6 16,0-3-1-16</inkml:trace>
  <inkml:trace contextRef="#ctx0" brushRef="#br0" timeOffset="14906.552">17276 9292 403 0,'0'0'36'0,"7"0"-36"15,0 0 0-15,3 0 0 16,-3 0 220-16,4 0 38 0,-4 0 7 0,4 0 2 0,-1 0-195 0,-3 0-40 15,0 0-7-15,0 0-1 0,0 0 12 0,-7 0 2 16,0 0 1-16,0 0 0 0,0 0-3 0,4 4-1 16,-4-4 0-16,0 6 0 0,-4 3 9 0,-3 1 3 15,4-1 0-15,-8 0 0 0,1 1-6 0,-5-1-1 16,1 1 0-16,-3 5 0 0,-1-5-20 0,-3 9-5 16,3-4-1-16,-3 4 0 0,-4 0 3 0,1-3 1 15,-1 9 0-15,-3-7 0 0,-4 1 3 0,4 6 1 16,-4-3 0-16,0 3 0 0,-3 1-2 0,3-8 0 0,-3 7 0 15,3-6 0-15,4 0-6 0,0 0-2 0,3 0 0 0,0-4 0 16,1-5-12-16,6 5 0 0,-3-2 8 0,7-7-8 31,0 4-61-31,3-7-15 0,-3 3-4 0,7 0-566 0,0-3-114 0</inkml:trace>
  <inkml:trace contextRef="#ctx0" brushRef="#br0" timeOffset="15179.593">16891 9305 1900 0,'0'0'84'0,"0"0"18"0,-7-3-82 0,7 3-20 16,0 0 0-16,0 0 0 0,0 0 176 0,0 0 30 15,3 9 6-15,1 1 2 0,0-1-186 0,-1 7-38 16,1-4-7-16,3 4-2 0,3 3 19 0,1 0 0 15,3 6 0-15,0 0 0 0,0-6 0 0,4 9 0 16,-4-9 0-16,0 6 0 0,4 0 0 0,-4-6 9 16,-4 6-1-16,4-3 0 31,1 0-8-31,-5-4 0 0,1 1 0 0,-1 0 0 0,1 0 0 16,-1-3 0-16,1-4 0 15,0 4 0-15,-1 3 0 0,1-4 0 0,-1-5 0 0,1 5 0 16,3-2-56-16,0-4-11 0,-3 7-1 0,3-7-1 0,4 1-32 0,-4-10-7 0,3 9 0 0,-3-9-532 15,1 0-105-15</inkml:trace>
  <inkml:trace contextRef="#ctx0" brushRef="#br0" timeOffset="15796.799">17216 8857 1501 0,'0'0'66'0,"0"0"14"0,0 0-64 0,0 0-16 16,0-4 0-16,0 4 0 0,-4-6 80 0,4 6 13 15,0 0 3-15,4-9 0 0,-4 2-56 0,0 7-10 16,3-3-2-16,4-3-1 0,-7 6-19 0,7-3-8 16,-7 3 8-16,11 0-8 0,-1 0 0 0,1 3 0 15,3 6 0-15,0-9 0 0,0 10 0 0,4 2 10 0,-4-2-2 0,7-1-8 16,0 1 24-16,-3 2-1 0,0-2-1 0,-1 5 0 15,1 1 26-15,0-3 6 16,-1 2 1-16,4 4 0 0,-3 0-14 0,3 0-2 16,-3 3-1-16,-1-4 0 0,1 1-2 0,0 0-1 0,-1 0 0 0,-3 6 0 15,1-6-35-15,-1 6 0 16,0 0 0-16,0-3-12 0,-3 3 12 0,3 0 0 0,0-3 0 0,-4 3 0 16,4 3 0-16,1 7 10 0,-5-7-10 0,1 3 8 15,3-2-8-15,-4-1 0 0,-3-3 0 0,1 3-11 16,-1-3 11-16,0 0 0 0,0-3 0 0,-4-3 0 15,-3 6 0-15,4-6 11 0,-1 6-11 0,-6-6 12 16,-1 0 8-16,1 3 1 0,-4-4 1 0,3 1 0 16,-6 0 3-16,-1 0 1 0,0-3 0 0,1 2 0 15,-4 1-10-15,3 0-3 0,-3-3 0 0,0-1 0 16,0 4-13-16,0-6 0 0,-8 2 0 0,8-5 0 16,-3-1-29-16,-1 1-9 15,0-4-2-15,1-3 0 0,-4 3-70 16,7-6-14-16,-1-6-4 0,1 6-900 0</inkml:trace>
  <inkml:trace contextRef="#ctx0" brushRef="#br1" timeOffset="35204.405">7948 10829 172 0,'0'0'8'0,"0"0"1"15,0 0-9-15,0 0 0 0,0 0 0 0,0 0 0 16,0 0 168-16,0 0 32 0,0 0 7 0,0 0 1 0,0 0-124 0,0 0-24 16,0 0-4-16,0 0-2 0,0 0-5 15,0 0-1-15,0 0 0 0,7 9 0 0,-7-9 7 0,0 0 1 16,0 7 0-16,0 2 0 0,0-9 6 0,0 3 2 16,0 7 0-16,0 5 0 0,0-5-20 15,0-1-3-15,0 7-1 0,0-4 0 0,0 4-18 0,0 9-4 16,0-6-1-16,0 9 0 0,0-3-6 0,0 10-2 15,4-7 0-15,-4 6 0 0,0-5 7 0,3 8 0 16,-3-5 1-16,0-1 0 0,4-6-17 0,-4 3 10 16,0 7-10-16,0-10 8 0,0 3-8 0,3-3 0 15,-3 0 0-15,0-3 8 0,0 3-8 0,0 0 0 16,0-6 9-16,0 0-9 0,0-3 8 0,0-4-8 16,0 4 8-16,-3-7-8 0,3 7-14 0,-4-3-7 15,4-4-2-15,0 0 0 16,0-2-57-16,0-7-12 0,-3 0-3 0,3 0 0 15,0 0-107-15,0 0-22 0</inkml:trace>
  <inkml:trace contextRef="#ctx0" brushRef="#br1" timeOffset="39166.381">7916 10751 892 0,'-7'-4'40'0,"7"4"8"0,-3 0-39 0,-1-6-9 0,-3 6 0 0,4 0 0 16,3 0 48-16,0 0 8 0,-4 0 2 0,4 0 0 15,-3-3-23-15,3 3-5 0,0 0-1 0,0 0 0 16,3-9-1-16,-3 2-1 0,7-2 0 0,0 0 0 15,0 2-7-15,4-2 0 0,-4 6-1 0,4-4 0 16,-1-2-11-16,1 0-8 0,-1-1 12 0,8 1-12 16,-11 3 27-16,4-4-2 0,3 7 0 0,-4-6 0 15,8-1 1-15,-11 4 0 0,7-3 0 0,-3-1 0 16,-1 4-9-16,-3-4-1 0,4 1-1 0,-1 6 0 16,1-3-15-16,0 2 0 0,-1-2 0 0,1 3 0 15,3-3 0-15,-4 6 12 0,1 0-3 0,-4 6-1 16,4-6-8-16,-4 3 0 0,0-3 0 0,0 10-11 0,3-10 11 0,1 9 8 15,-4 0-8-15,4-2 11 0,3 2-11 16,-11 1 0-16,4-4 0 0,7 3 0 0,-10-6 0 16,3 7 0-16,4-1 0 0,-4 1 0 0,0 5 0 0,0-5 0 15,0-1 0-15,-4 0 0 0,4 1 0 0,-3-1 0 16,-1 4 0-16,1-1 0 0,0-5 0 0,-1 2 0 16,-3-6 8-16,0 7-8 0,0-4 11 0,0 3-3 15,0-9-8-15,-3 10 12 0,-1-1 12 0,4 0 1 16,-4 1 1-16,1-4 0 0,-1 4-26 0,4-1 0 15,-7 0 8-15,0-2-8 0,4 2 0 0,-4-6 0 16,0 7 0-16,0-4 0 0,3 3 0 0,-3 1 0 16,-4-1 0-16,1 1 0 0,3-1 0 0,0-3 10 15,-4 4 1-15,1-1 0 0,-1-3 3 0,0 4 1 0,1-7 0 16,-4 3 0-16,0-3 2 0,3 4 1 0,-3-4 0 16,3 3 0-16,1-6 4 0,-4 6 1 0,3-6 0 15,0 3 0-15,1-3-23 0,3 0-10 0,-7 0 1 0,0 0 0 16,7 0 9-16,-4 0 0 0,-3 0 10 15,3 0-10-15,-3 0 8 0,7-3-8 0,-3 3 0 0,-1 0 9 16,-3 0-9-16,3 3 0 0,1-3 0 0,3 0 8 16,-4 7-8-16,0-7 0 0,8 0 0 0,-8 0 0 15,4 3 0-15,0-3 0 0,7 0 0 0,0 0 0 16,-7-3 0-16,7 3 0 0,-7-7 0 0,7 7 0 16,0 0 0-16,0 0 0 0,0 0-9 0,0 0 9 15,0 0-74-15,0 0-11 0,0 0-3 0,0 0-720 16</inkml:trace>
  <inkml:trace contextRef="#ctx0" brushRef="#br1" timeOffset="41677.487">8812 10641 230 0,'0'0'10'0,"0"0"2"0,0 0-12 0,0 0 0 16,0 0 0-16,0 0 0 0,0 0 126 0,0 0 22 0,0 0 5 0,0 0 1 15,0 0-94-15,0 0-18 16,0 0-4-16,0 0-1 0,7-6 7 0,-7 6 2 0,0 0 0 0,0 0 0 15,8-4-3-15,-8 4-1 0,0 0 0 0,0 0 0 16,0 0-2-16,0 0 0 0,0 0 0 0,0 0 0 16,0 0-9-16,0 0-3 0,0 0 0 0,-4 0 0 15,-3 4-4-15,0 8-2 0,3-9 0 0,1 7 0 16,-4-1 1-16,3 0 0 0,4 1 0 0,-7-4 0 16,-3 4 1-16,3 5 0 0,-1-5 0 0,1 2 0 15,4-6-4-15,-8 4-1 0,4 6 0 0,0-4 0 16,-3-3-10-16,3 7-1 0,0-6-8 0,-4 8 12 15,0-2-12-15,4-3 11 0,-7 2-11 0,4 4 10 16,3-3 10-16,-4 3 3 0,0-1 0 0,4-2 0 16,-7 3-1-16,4 0 0 0,-1 0 0 0,4-4 0 0,0 4-2 15,0 0-1-15,3-3 0 0,-6 2 0 0,6-2-6 0,-3-3-1 16,4 5 0-16,-1-2 0 0,-3 3-12 0,4-3 0 16,-1 2 0-16,4 1 0 0,-4-3 0 0,4 3 0 15,0-4 0-15,0 4 0 0,4 0 0 0,0 0 0 16,-1 0 0-16,1-1 0 0,-1 4 0 0,1-3 0 15,-1 0 0-15,1 0 0 0,3 0 0 0,3-4 0 16,-10 1 0-16,7-3 0 0,-3 5 0 0,3-8 0 16,0 5 0-16,0-5 0 15,0 9 0-15,0-10 0 0,7 0 0 0,-10 4-10 0,3 0-2 0,3-4-1 16,5 0 0-16,-1 1 0 0,0 2-4 0,3-2-1 16,-2-7 0-16,2 6 0 15,-3-2-11-15,0-4-3 0,4 6 0 0,3-9 0 16,-7 6-93-16,4-2-19 0,-4 2-4 0,0-6-536 0</inkml:trace>
  <inkml:trace contextRef="#ctx0" brushRef="#br1" timeOffset="42028.334">8911 11096 345 0,'0'0'31'0,"0"0"-31"16,0 0 0-16,0 0 0 0,0 0 131 0,0 0 20 16,0 0 4-16,0 0 1 15,0 0-219-15,0 0-43 0</inkml:trace>
  <inkml:trace contextRef="#ctx0" brushRef="#br1" timeOffset="42420.872">8897 11105 345 0,'0'0'31'0,"0"0"-31"0,0 0 0 0,0 0 0 15,0 0 178-15,0 0 30 0,0 0 5 0,0 0 2 16,0 0-92-16,0 0-19 0,7 9-3 0,-7-9-1 16,7 7-24-16,-7-7-4 0,0 0-2 0,0 0 0 15,7 9-21-15,0-6-4 0,-7-3-1 0,0 0 0 16,11 6-4-16,-4-2-2 0,-7-4 0 0,7 0 0 15,-7 0-11-15,11 9-3 0,-1-9 0 0,-10 0 0 16,4 6 5-16,3-3 1 0,3 4 0 0,-3-7 0 16,-7 0-18-16,7 9-3 0,4-3-1 0,3 4 0 15,-7-7 0-15,4 6 0 0,-4-2 0 0,7 2 0 16,0 0-8-16,-3 1 0 0,-1-4 0 0,1 7 0 0,-1-4 0 16,1-3 0-16,0 4 0 0,-1-1 0 0,-3-3 0 0,4-3 0 15,-1 7 0-15,-3-4 0 0,0-3 0 0,1 4 0 16,-1-4 0-16,0 3 0 0,-7-6 0 0,7 6 0 15,0-3 11-15,0-3-11 0,-4 10 0 0,8-10 0 16,-8 9 0-16,4-9 0 0,1 6 0 0,-5-2 0 16,4 5 0-16,4-9 0 15,-11 0-26-15,0 6-2 0,7-3 0 0,-7-3 0 16,3 7-12-16,-3-7-2 0,0 0-1 0,0 0 0 16,0 0-47-16,0 0-10 0,0 0-1 0,0 0-439 15,0 0-87-15</inkml:trace>
  <inkml:trace contextRef="#ctx0" brushRef="#br1" timeOffset="42788.648">9232 11052 1522 0,'0'0'68'0,"0"0"13"0,0 0-65 0,0 0-16 0,0 0 0 0,0 0 0 15,0 0 71-15,0 0 10 0,0 0 3 0,0 0 0 16,0 0-74-16,0 0-10 0,0 0-11 0,0 0 3 16,0 0 8-16,0 0 0 0,0 0 0 0,0 0 0 15,0 0 0-15,0 0 0 0,0 0 0 0,-3 9 0 16,-1 0 0-16,1 1 0 0,-1-1 0 0,-3 1 11 0,0 2 23 0,0 1 5 16,3 2 1-16,-3-2 0 0,0 3 11 0,0 2 2 15,-3-2 1-15,-1-3 0 16,-3 9-13-16,3-4-2 0,-3-5-1 0,0 9 0 0,4-3-22 0,-5-7-5 15,5 4-1-15,-4 3 0 0,3-4-10 0,4-2 0 16,-7 3 9-16,3 3-9 0,4-4 8 0,0-2-8 16,4 2 8-16,-4-5-8 15,0 9-40-15,3-10-12 0,4 0-2 0,0 4-1 16,-7-10-115-16,7 7-23 0,0-4-5 0,0-6-558 0</inkml:trace>
  <inkml:trace contextRef="#ctx0" brushRef="#br1" timeOffset="43207.448">9574 10785 921 0,'0'0'82'16,"0"0"-66"-16,0 0-16 0,0 0 0 15,0 0 255-15,0 0 47 0,0 0 10 0,0 0 1 16,-7 0-245-16,7 0-48 0,0 0-11 0,0 0-1 16,0 0-8-16,0 0 0 0,0 9-11 0,-3 1 11 0,3-4-8 0,0 4 8 15,0-1 0-15,0 0-9 0,3 1 9 0,1 5 0 16,-4-5 0-16,3 6 0 0,1-4 17 0,-1 7 6 15,-3-3 1-15,4 2 0 0,0 1 4 0,-4 3 0 16,7 0 1-16,-7 3 0 0,0 3-15 0,0-2-3 16,3 2-1-16,-3 6 0 0,4-6-10 0,-4 1 10 15,3-4-10-15,-3 3 10 0,4-6-10 0,-1-3 10 16,1 0-10-16,-1-1 10 0,-3-2-10 0,4-3 0 16,-1 2 9-16,1 1-9 15,-1-3-18-15,-3-4-8 0,4 0-2 0,-4 1 0 16,0-4-43-16,3 3-9 0,-3 1-1 0,4-4-1 15,-4-6-98-15,0 0-19 0,3 10-4 0,-3-10-1 0</inkml:trace>
  <inkml:trace contextRef="#ctx0" brushRef="#br1" timeOffset="43520.424">9832 11259 2379 0,'0'0'105'0,"0"0"23"16,0 0-103-16,0 0-25 0,0 0 0 0,3 9 0 16,5-3 32-16,-1 4 2 0,0 5 0 0,3-5 0 0,4-1-34 0,-3 1 0 15,-4-1 0-15,7 0-9 16,0 1-7-16,-3-1-2 0,-1 1 0 0,4-1 0 0,1 0 0 0,-5 7 0 15,1-6 0-15,-1-1 0 0,1 0-2 0,-4 7 0 16,4-7 0-16,-4 1 0 16,0-1-17-16,0 1-4 0,-4 5-1 0,4-12 0 15,-3 10 7-15,-1-10 2 0,-3-3 0 0,0 0 0 16,0 0-7-16,0 0 0 0,0 0-1 0,0 0 0 16,7 0-135-16,-7 0-26 0,11-19-6 0,-4 4 0 0</inkml:trace>
  <inkml:trace contextRef="#ctx0" brushRef="#br1" timeOffset="43861.098">10255 11205 2041 0,'0'0'90'0,"0"0"19"0,-3 7-87 0,-4-4-22 0,7-3 0 0,0 12 0 15,-4 1 44-15,-3-4 5 0,4 1 1 0,-4 5 0 16,3 4-50-16,-3 0 0 0,0-3 0 0,-4 9 0 15,1-7-12-15,3 4 12 0,-4 4-13 0,0-1 5 16,-3 3 8-16,4 0-13 0,-1 7 5 0,1-10 8 16,-1 9-9-16,0-6 9 0,1 7 0 0,-1-7 0 15,-3 0 0-15,0 1 0 0,3 2 0 0,-3-3 0 16,4-3 0-16,-1-3 14 0,1 3-4 0,3-6-1 16,0 0-9-16,-1 6 0 0,1-9 0 0,4-4 0 15,3 4-132-15,-4 0-23 16,1-7-4-16,-1 0-1 0</inkml:trace>
  <inkml:trace contextRef="#ctx0" brushRef="#br1" timeOffset="44408.501">10149 10597 1364 0,'0'0'60'0,"0"0"13"0,0 0-58 0,0 0-15 0,0 0 0 0,0 0 0 15,0 0 95-15,0 0 16 0,0 0 3 0,0 0 1 16,0 0-85-16,7 9-17 0,-3 1-3 0,3 5-1 16,4-5-9-16,-4-1 8 0,7 7-8 0,0-4 8 15,0-2-8-15,0 6 0 0,4-1 0 0,-4-2 0 16,-7 2 0-16,11 4 0 0,-1-3 8 0,4 3-8 0,4 0 13 0,-7-1-2 15,-4 1-1-15,7 6 0 0,7 0-10 16,-10 4 0-16,0-1 9 0,-4 3-9 0,3 1 0 0,1-1 0 16,-4 0 0-16,-3 1 0 0,-1-4 14 0,1 0-2 15,3 0 0-15,-7-3 0 0,-4 0 16 0,1-6 4 16,7 9 0-16,-1-2 0 0,-6-1-20 0,-1-3-3 16,1 3-1-16,3 0 0 0,-4-3-8 0,1 9 8 15,-8-9-8-15,4 9 8 0,4-2-8 0,-8-1 8 16,-6 0-8-16,3-3 8 0,0 3-8 0,0-3 8 15,-8 4-8-15,-2-4 8 0,3 0 2 0,0-6 0 16,7 6 0-16,-8-6 0 0,-6-1-10 0,4 1 0 16,10-9 0-16,0 5 0 15,-11-5-40-15,7-1-8 0,8-3 0 0,3-6-1 16,0 0-138-16,-11 4-27 0,-21-8-6 0,32 4 0 0</inkml:trace>
  <inkml:trace contextRef="#ctx0" brushRef="#br1" timeOffset="44890.498">10887 10794 57 0,'0'0'0'0,"0"0"0"0,7 0 0 0,-7 0 0 0,0 0 0 0,0 0 0 16,0 0 419-16,0 0 78 0,0 0 16 0,0 10 3 15,7-4-413-15,0 4-83 0,0-1-20 0,-7 7 0 16,0-4 0-16,3 4-9 0,8 3 9 0,-4 0-13 16,-7 6 13-16,4 0 0 0,6-3 0 0,-3 9-9 15,0-3 33-15,0 7 8 0,-3-7 0 0,7 10 1 16,3-4 15-16,-7 1 2 0,-4-1 1 0,4-3 0 15,4 4-21-15,-4 6-4 0,-11-10-1 0,4 4 0 16,0-7-14-16,-3 3-3 0,6-9-8 0,-3 3 12 16,-7-6-12-16,7-3 0 0,4-7 0 0,-4 7-10 31,-4-13-94-31,4 6-20 0,11-2-3 0,-4-4-473 0,-7-3-96 0</inkml:trace>
  <inkml:trace contextRef="#ctx0" brushRef="#br1" timeOffset="45443.766">10781 10747 633 0,'18'-6'28'0,"-18"6"6"0,0 0-34 0,0 0 0 16,-4-9 0-16,4-1 0 0,4 10 302 0,-4 0 54 15,-4-9 10-15,8 6 2 0,3-3-291 0,-4-1-58 16,-3 7-19-16,0 0 10 0,0 0-10 0,7-3 0 16,-3-3 0-16,-4 6 0 0,0 0 0 0,0-3 0 15,10-4-9-15,-10 7 9 0,0 0 0 0,0-3 0 16,11-3 0-16,-1 3 9 0,-2-3 17 0,2 6 3 0,1-3 1 0,-1-4 0 16,8 4 13-16,-4-3 2 0,-14 6 1 0,14 0 0 15,7 0-18-15,0 0-3 0,-6 0-1 0,2 0 0 16,1 0-16-16,3 6-8 0,0-3 0 0,0 4 8 15,-7-4-8-15,1 3 0 0,6-3 0 0,-7 6 0 16,-4 1 0-16,1-4 0 0,3 4 0 0,0-1 0 16,-3 0-11-16,-1 7 11 0,-3-7-8 0,4 7 8 15,3-3 0-15,-7 2-10 0,-7-2 10 0,4 3 0 16,3-7 0-16,0 10 0 0,-7-10 0 0,-4 7 0 16,8 0 0-16,-1-4 0 0,-3-2 0 0,0 5 0 15,-3-5 0-15,-1-1 0 0,4 0 0 0,0 7 0 16,-7-6 0-16,7-1 0 0,4 0 0 0,-4 1 0 15,-4-1 0-15,1 1 9 0,-4-1-9 0,0-3 8 0,3 10-8 0,-3-7 0 16,-7-6 9-16,0 7-9 0,3-1 0 0,-3 1 8 16,-4 2-8-16,-3-9 0 15,0 7 0-15,4-4 0 0,2-3-10 0,-6 3 10 0,-7-2-24 0,7-4 3 16,10 0 0-16,-3 6 0 16,-7-3-46-16,3-3-9 0,4 0-1 0,0 0-1 15,7 6-15-15,-7-6-3 0,-4 0-1 0,4 3 0 16,4-3-11-16,-1 7-1 0,-10-7-1 0</inkml:trace>
  <inkml:trace contextRef="#ctx0" brushRef="#br1" timeOffset="46657.969">11769 10481 57 0,'0'0'0'0,"0"0"0"0,0 0 0 0,0 0 0 15,0 0 0-15,0 0 0 0,0 0 305 0,0 0 56 0,0 9 11 0,-4-2 3 16,1-4-265-16,-1 3-53 0,-3 3-10 0,-4 1-3 16,4-1-44-16,-3 7-13 0,3-7-1 0,-7 4 0 15,0-4 14-15,-1 7 16 0,8 0-3 0,-3-4-1 16,-8-2-12-16,4 5 0 0,3 1 8 0,1-4-8 15,-4 4 37-15,0 0 5 0,0-4 1 0,6 4 0 16,8 3 1-16,-7 0 1 0,-7-1 0 0,7-2 0 16,0 9-5-16,0-3 0 0,-7-6-1 0,3 9 0 15,1-3-25-15,3 3-5 0,0 0-1 0,-4 3 0 0,4-3-8 0,4 4 0 16,6-1 0-16,-6-3 0 0,-4 3 0 0,3-3 0 16,8 3 0-16,-1-2 8 0,1 2-8 0,-1-3 0 15,-3 0 9-15,7-3-9 0,7 3 14 0,-10 0-2 16,-8-3 0-16,8 3 0 0,6-6-12 0,-3 6 0 15,-7-6 0-15,-3 0 0 0,-1-1 0 0,8 8 9 16,7-8-9-16,-8-2 8 0,-6 3-8 0,6 0 10 16,11-4-10-16,-3 4 10 0,-8 0-10 0,4-3 10 15,7 2-10-15,1-2 10 0,-1-3-10 0,0 2 0 16,-7-5 0-16,7 5 0 16,4-5-50-16,-4-1-6 0,-4 1 0 0,4-1-1 15,-3-3-111-15,-4-3-23 0</inkml:trace>
  <inkml:trace contextRef="#ctx0" brushRef="#br1" timeOffset="46976.684">11709 11268 633 0,'0'0'56'0,"0"0"-44"16,0 0-12-16,0 0 0 0,0 0 317 0,0 0 62 0,0 0 12 0,0 0 2 16,0 0-281-16,10 6-57 0,-3 4-11 0,4-4-3 15,-4-3-33-15,7 6-8 0,-3 1 0 0,6-1 0 0,-6-2 0 16,7 2 0-16,-4 7 0 0,0-7 0 16,0 4 0-16,0-4 8 0,0 7-8 0,-3-7 8 0,-1 7 0 0,1-7-8 15,-1 1 12-15,-3-1-4 0,4 0 0 0,0 1-8 16,-4-1 12-16,0 1-4 0,-4-1-8 0,4-3 12 15,4 4-12-15,-4-1 12 0,0-9-20 0,0 10-4 16,-7-10-1-16,7 0 0 16,4 0-90-16,-4-4-17 0,-4-2-4 0,1-3-747 0</inkml:trace>
  <inkml:trace contextRef="#ctx0" brushRef="#br1" timeOffset="47342.168">12188 10983 1152 0,'0'0'51'0,"0"0"10"0,0 0-49 0,0 0-12 0,0 0 0 0,0 0 0 16,-3 12 196-16,3-2 37 0,0-1 7 0,0 4 2 15,-4 2-202-15,4 1-40 0,0-4-10 0,-3 7-1 16,3-3 11-16,-4 9 16 0,1-3-4 0,-4 0-1 15,3 0-27-15,-6 3-6 0,-1 0-1 0,4-3 0 16,-7 3 35-16,3 3 8 0,-3-3 0 0,4 4 1 16,-1 5 13-16,0-6 2 0,1 13 1 0,-4-10 0 15,0 10 10-15,0-3 1 0,-1-4 1 0,5 1 0 0,-1-7-29 0,4 7-7 16,-3-13-1-16,-1 3 0 0,4 0-12 16,3 0 0-16,-3-6-12 0,4-1 12 15,-1 1-63-15,-3-3-5 0,7-4-2 0,-3-5 0 16,-1 8-163-16,1-5-33 0</inkml:trace>
  <inkml:trace contextRef="#ctx0" brushRef="#br1" timeOffset="47842.782">12188 10540 1148 0,'0'0'51'0,"0"0"10"15,4 4-49-15,0 5-12 0,-1 0 0 0,1 1 0 16,3-1 68-16,3 4 12 0,1-1 1 0,-4 4 1 0,3-7-25 0,5 10-5 16,-5-3 0-16,4 3-1 0,0 0-25 0,0-1-5 15,4 1-1-15,-4 6 0 0,0-6-5 0,4 6-2 16,3 3 0-16,-7-3 0 0,4 4 7 0,0 5 2 15,3 1 0-15,0-1 0 0,-3-2 4 0,-4 8 1 16,0-2 0-16,3 0 0 0,-6 2-8 0,0-2-2 16,-1 0 0-16,1-4 0 0,-4 4 3 0,-4 2 0 15,4-5 0-15,0 3 0 0,-3-1 0 0,-1-2 0 16,-3-1 0-16,0-6 0 0,-3 10-3 0,-1-3 0 16,-3-10 0-16,0 9 0 0,-3-12 0 0,6 9 0 15,-6-9 0-15,-1 3 0 0,0 1-8 0,1-8-1 16,-4 7-8-16,3-6 12 15,-3 0-56-15,0-3-11 0,-4-4-2 0,1-2-583 16,-1-1-116-16</inkml:trace>
  <inkml:trace contextRef="#ctx0" brushRef="#br1" timeOffset="49710.229">15889 7376 1335 0,'0'0'59'0,"0"0"13"16,0 0-58-16,0 0-14 0,0 0 0 0,0 0 0 16,0 0 38-16,0 0 5 0,0 0 1 0,0 0 0 0,4-9-16 0,-1 0-2 15,-3-1-1-15,0 4 0 0,0 6-1 0,0-3-1 16,-7-7 0-16,7 4 0 0,-3-3-6 0,-1-1-1 15,-3 1 0-15,0 0 0 0,0-1 9 0,3 4 2 16,-3-4 0-16,0 1 0 0,-7 0 8 0,0-1 1 16,3 1 1-16,1-1 0 0,-8 1-4 0,4 0-1 15,0-7 0-15,0 7 0 0,0-7-5 0,0 6-2 16,0 1 0-16,-4-4 0 0,4-2 2 0,-4 9 0 16,1-4 0-16,-1-2 0 0,4-4-27 0,-7 6 0 15,3-5 0-15,-3 5 0 0,0 1 12 0,-4-4-4 16,0-2 0-16,1 5 0 0,-8 1-8 0,7-7-11 15,0 7 3-15,1-1 0 0,-8 1 8 0,4 3 0 16,-4-4 0-16,4 1 0 0,-4 0 14 0,4-7 5 0,3 6 1 0,-3 1 0 16,3 6-7-16,-3-6-1 0,0-1 0 0,3 1 0 15,-7-4-12-15,4 10 0 0,-4-3 0 16,1-4 0-16,-5 7 0 0,1-3 0 0,3 6 0 0,1-3 0 16,-5-3 8-16,5 6 0 0,-5 0-8 0,4 0 12 15,1 0-12-15,-1 0 9 0,-3 0-9 0,-1 6 8 16,5-6-8-16,-8 3-16 0,0-3 4 0,4 0 1 15,0 0 11-15,3 6 16 0,-4-6-4 0,1 0-1 16,0 0-11-16,0 3 0 0,3-6 0 0,0 6 0 16,4-3 0-16,0-3 0 0,-1-3 0 0,1 6 0 15,0-9 0-15,0 9 0 0,0-10 0 0,-4 10 0 16,4-9 19-16,-4 2 1 0,4-2 1 0,-4 6 0 16,4-3-21-16,-1 2 0 0,-6-2 0 0,3 6 0 15,-3-9-15-15,3 9-4 0,1 0-1 0,-1 0 0 16,-3 0 20-16,-1 0 0 0,-2 6 0 0,-1-3 0 0,0-3 0 0,0 6 0 15,7-2 0-15,-3-4 0 16,-4 6 0-16,0-3 0 0,8-3 0 0,-1 0 0 0,0 0 16 0,0 0 3 16,1 0 1-16,-1 0 0 0,0 0-20 0,-3 0 0 15,0 0 0-15,-4 0 0 0,0 0 0 0,0 0 0 16,4 6 0-16,0-3 0 0,-4-3 0 0,4 7 0 16,-1-7 0-16,1 9 0 0,0-3 0 0,3-2-16 15,-3 5 4-15,3 0 0 0,-3-2 12 0,-1 2 16 16,-2 0-3-16,2 1-1 0,5-4-12 0,-1-3-16 15,-3 4 3-15,6-4 1 0,1 3 12 0,0-6 0 16,3 3 0-16,1-3 0 0,-1 0 0 0,4 6 0 0,-4-3 0 16,4-3 0-16,3 0 9 0,-3 7-9 0,0-7 0 0,3 3 9 15,1 3-9-15,-5-6 8 0,-2 0-8 16,3 10 8-16,-1-10-8 0,1 6 10 0,0-3-10 0,-4 3 10 16,-3-3-10-16,3 4 0 0,11-4 0 0,-3 3 0 15,-12 3 0-15,8 1 0 16,7-4 0-16,-3-3-11 0,-1 7 11 0,4-1 0 0,-7 0 10 0,7-2-10 15,3 2 0-15,0-3 0 0,-10 4-8 0,7-7 8 16,3 6 0-16,1 1 9 0,-8-4 1 0,4 3 0 16,-7 1-10-16,7-4 0 0,0 4 0 0,0-7 0 15,-11 6 0-15,11 1-14 0,0-4 3 0,0 3 1 16,-8 1 10-16,1-1 14 0,0 7-3 0,3-7-1 16,8 1-10-16,-8 5-11 0,-3-5 3 0,7-1 0 15,18 4 8-15,-12-7 0 0,-6 9 0 0,0-5 0 0,11-1 0 0,-4 1-10 16,-4-1 10-16,-3 1 0 0,0-1 0 15,3 0 0-15,4 1 0 0,-3-1 0 0,-8-3 0 0,7 4 0 16,1-1 0-16,-1 1 0 0,-3-1 0 0,0-3 0 16,3 4 0-16,1-7 0 0,3 3 0 0,-4 4 0 15,-3-1 0-15,4-3 0 0,6-3 0 0,-3 4 0 16,-4-4 0-16,4-3 0 0,7 0 0 0,-7 0 8 16,4 0-8-16,-4 0 0 0,3 0 10 0,4 0-10 15,-3 0 10-15,-1-3-10 0,-3-4 16 0,3 7-4 16,1-9 0-16,3 0 0 0,0 2 3 0,0 4 0 15,0-3 0-15,3-4 0 0,-3 10-15 0,8-9 11 16,-8 9-11-16,3-12 10 0,4-4-10 0,0 0-9 16,-3 13 9-16,3-13-13 0,-4 7 13 0,4 0 0 0,0-1 0 0,-3 4 0 15,-4-4 0-15,7 1 0 0,0 0 0 0,0-1 10 16,-3-5-10-16,-1 5 0 16,8 7 0-1,-4-6-11-15,3 2 11 0,-6-2 0 0,-1 0 8 16,4 2-8-16,1 4 0 0,-1-3 0 0,-7 6 0 0,0 0 0 0,-7 0 0 0,7 0 0 0,0 0 0 0,0 0 0 15,0 0-9-15,0 0 9 0,0 0-10 0,0 0 10 16,-8 0-11-16,8 0 11 0,0 0-12 0,0 9 12 16,-7 4-9-16,0-4 9 0,4 1 0 0,-1-1-9 15,1 4 9-15,-1-7 0 0,-3 9 0 0,0-2 0 16,7-4 0-16,-3 1 0 0,-1 6 0 0,-3-7 0 16,4 7 0-16,-1-7 0 0,-3 4 0 0,3 2 0 15,-3-5 0-15,4-1-8 0,-1 7 8 0,1-7-12 0,-4 10 12 16,3-10 8-16,8 1-8 0,-1 5 11 15,-3-2-11-15,0 3-11 0,0-7 3 0,4 0 0 16,3 1 8-16,0-1 11 0,-4 4-3 0,1-4 0 0,3-6-8 0,0 7 0 16,-7-10-10-16,0 0 10 0,11 0 0 0,3 6 10 15,-7-6 0-15,3 0 0 0,-10 0-10 0,14 0 10 16,4-6-10-16,0 6 10 0,-15-3-10 0,11-4-16 16,11 7 4-16,-7-3 1 15,-1-3-157-15,1 6-31 0,0-9-6 0</inkml:trace>
  <inkml:trace contextRef="#ctx0" brushRef="#br1" timeOffset="50862.617">13042 11168 1072 0,'0'0'48'0,"-3"0"9"15,-1 0-45-15,4 0-12 0,-7 0 0 0,4 0 0 0,-1 0 67 0,4 0 11 16,0 0 2-16,0 0 1 0,0 0-46 0,0 0-10 16,0 0-1-16,0 0-1 0,0 0 0 0,0 0 0 15,0 0 0-15,0 0 0 0,7-7 18 0,0 7 4 16,0-3 1-16,4 3 0 0,3 0 2 0,0 0 1 16,0 0 0-16,-3 0 0 0,-1 0-25 0,1 0-6 15,3 0-1-15,0 3 0 0,0 4-9 0,4-7-8 16,-1 6 12-16,1-3-12 0,0-3 0 0,3 6 0 15,-3-3 0-15,-1-3 0 0,1 0 0 0,-4 0 0 16,4 0 0-16,-4 0 0 0,0 0 0 0,0 0 0 16,-3 0-8-16,-1 0 8 15,4 0-112-15,-7 7-17 0,0-7-3 0</inkml:trace>
  <inkml:trace contextRef="#ctx0" brushRef="#br1" timeOffset="51210.236">12880 11462 1094 0,'0'0'48'0,"0"0"11"15,0 0-47-15,0 0-12 0,0 0 0 0,0 0 0 16,0 0 223-16,11 0 42 0,-1-3 9 0,4-3 2 16,0 6-219-16,4-6-43 0,0 3-14 0,3 3 8 15,3-7-8-15,-2 7 0 0,-1-3 0 0,3-3 0 0,1 6 0 0,0-3 0 16,0-3 0-16,-4 6 0 0,0 0 0 0,0-4 0 16,4 4 0-16,-8 0 0 0,1 0-24 0,-4 4 1 15,0-4 0-15,0 0 0 16,0 0-29-16,1 0-5 0,-5 0-2 0,4-4 0 15,-3 4-155-15,3-6-31 0</inkml:trace>
  <inkml:trace contextRef="#ctx0" brushRef="#br1" timeOffset="51660.253">13931 10907 1796 0,'0'0'80'0,"0"0"16"15,0 0-77-15,0 0-19 0,0 0 0 0,0 0 0 16,7 4 29-16,-3 2 3 0,3-3 0 0,0 3 0 16,0 4-32-16,0-1 0 0,0 7 0 0,0-7 0 0,0 4 0 0,4 2 0 15,-1 10 0-15,-3-6 0 0,-3 9 0 0,3-2 0 16,0-1 0-16,0-3 0 0,-3 12 32 16,3-9 0-16,-4 3 0 0,1-3 0 0,-4 4-20 0,3-4-3 15,1-3-1-15,-1 3 0 16,-3 0-8-16,0-6 0 0,0 0 0 0,0-1 0 0,4-2-12 0,-4 0-7 15,0-7-1-15,3 1-1 16,-3-7-131-16,0-3-25 0,0 0-6 0,0 0-1 0</inkml:trace>
  <inkml:trace contextRef="#ctx0" brushRef="#br1" timeOffset="52117.417">13769 10820 1094 0,'0'0'97'0,"-7"-7"-77"0,-4 4-20 0,4-3 0 16,0 6 217-16,4-3 40 0,-4-4 8 0,7 7 2 16,0-3-198-16,3-3-39 0,1-3-8 0,-1 9-2 15,4-10-33-15,0 7-7 0,4-3-2 0,-1 0 0 16,5 2 13-16,-5-2 9 0,4-3-12 0,0 6 12 15,0-4-12-15,4 4 12 0,-4-3-12 0,4 3 12 16,0-3 9-16,3-1 9 0,-4 4 2 0,4 3 0 16,1 0-1-16,2-6 0 0,1 6 0 0,3 0 0 15,0 0-9-15,1 0-2 0,2 0 0 0,5 0 0 0,-1 0-8 0,0 0 8 16,-3 6-8-16,3-6 8 0,1 10-8 0,-5-10 0 16,1 9 0-16,-4-9 0 0,1 9 0 0,-5-2 0 15,1-4 0-15,-4 6 0 0,-3-3 0 0,-1 4-9 16,-3-1 9-16,1 7 0 0,-8-7 0 0,3 4 0 15,-3 3 0-15,0-7 0 0,-7 7-11 0,0-4 2 16,0-2 0-16,0 5 0 0,-3 1 9 0,-4-3 0 16,0 2 0-16,0-5 0 0,-4-1 0 0,4 7 0 15,-7-4 0-15,0-2 0 0,0 5 0 0,0-5 0 16,-4-1 0-16,0 1 8 0,-3 5-8 0,0-5 0 16,-4-1 8-16,1-3-8 0,-5-3 0 0,5 7 0 0,-1-4-10 15,-3-6 10-15,0 3 9 0,6-3 9 16,5 0 2-16,-1 0 0 0,0 0-20 0,1-3 0 0,3 3-11 0,3-6 11 31,1 6-48-31,-1-3-4 0,0-4 0 0,4 4 0 16,4-3-162-16,-1 3-33 0</inkml:trace>
  <inkml:trace contextRef="#ctx0" brushRef="#br1" timeOffset="52714.179">15095 10622 1627 0,'0'0'36'0,"0"0"7"0,0 0 1 0,0 0 2 0,0 0-37 0,0 0-9 0,0 0 0 0,0 0 0 16,0 0 23-16,0 0 2 0,0 0 1 0,0 0 0 15,0 0-26-15,-3 3-14 0,3-3 2 0,-7 6 0 16,0-2 12-16,3 2 0 0,1 3 0 0,-1 1 0 16,-3-4 0-16,0 3 0 0,0 1 0 0,0-7 0 15,0 6 26-15,0 7 5 0,0-7 1 0,-4 1 0 16,4-1 24-16,0 7 6 0,-4-7 1 0,1 1 0 16,-1 5-23-16,1-2-5 0,-1-4-1 0,4 7 0 15,-3 0-8-15,2-4-2 0,5 4 0 0,-4 0 0 16,0-4-9-16,0 7-3 0,3 6 0 0,-3 0 0 15,4-6-12-15,-4 9 11 0,3-3-11 0,1 3 10 16,-5 1-10-16,5 2 0 0,-1-3 0 0,1 0 0 16,-1-2 0-16,4-1 0 0,-3-3 0 0,3 3 0 15,0-7 9-15,0 1 0 0,3 6 0 0,1-6 0 0,3 0-1 16,0-3 0-16,0 3 0 0,0-1 0 0,0-2 0 16,4 3-8-16,-1-3 12 0,1-4-4 0,0 10-8 0,-1-9 0 15,4 5 0-15,-3 4-11 16,3-3-15-16,0-6-3 0,0 2-1 0,4 4 0 15,-1 0-153-15,-2-3-30 0,2 2-7 0,-3-8 0 16,0-1 92-16,4 1 20 0,0-10 3 0,-4 6 1 0</inkml:trace>
  <inkml:trace contextRef="#ctx0" brushRef="#br1" timeOffset="53099.314">15614 11105 1324 0,'0'0'118'0,"0"0"-94"0,0 0-24 0,0 0 0 15,0 0 182-15,0 0 32 0,0 0 6 0,0 0 2 16,0 0-170-16,0 0-33 0,0 0-7 0,0 0-2 16,-7 6-18-16,0-3-4 0,3-3-1 0,1 10 0 15,-4-4 1-15,-4 3 0 0,4-5 0 0,-3 5 0 16,-1 0 12-16,0 4 8 0,-3-1 0 0,4-2-8 0,-1-1 51 0,-3 7 3 16,-4-7 1-16,4 7 0 0,-3-3-12 0,-1 2-3 15,-3 1 0-15,3-4 0 0,-3 7-27 0,7-3-5 16,3 0-8-16,1-4 11 0,-8 4-11 0,7-7 0 15,1 1 0-15,3-1 0 16,-4 1-44-16,4-1-2 0,0-9 0 0,0 6 0 16,4-6-106-16,-5-6-20 0,5 3-5 0,-1-7-659 0</inkml:trace>
  <inkml:trace contextRef="#ctx0" brushRef="#br1" timeOffset="53326.28">15187 11089 2084 0,'0'0'46'0,"0"0"10"0,0 0 1 0,0 0 1 0,11 7-46 0,-4-4-12 0,0 3 0 0,3 3 0 16,1 1 34-16,0-4 5 0,6 3 1 0,-3 1 0 15,-3-1-13-15,3 7-3 16,0-4 0-16,0-2 0 0,4 6-15 0,-1-1-9 0,1-2 10 0,0 2-10 16,-1-2 0-16,-2-4 0 0,-1 7 0 0,3-7 0 15,-6 7-12-15,3-6-1 0,-3-1-1 0,-4 0 0 31,3 1-43-31,1-1-9 0,-4 1-2 0,3-1 0 16,1-3-126-16,0-6-26 0,10 3-4 0,-7-3-2 0</inkml:trace>
  <inkml:trace contextRef="#ctx0" brushRef="#br1" timeOffset="53612.638">15861 11384 1861 0,'0'0'82'0,"0"0"18"0,0 6-80 0,0 4-20 16,0-1 0-16,-4 1 0 0,4-1 44 0,0 0 4 15,4 7 2-15,-4-7 0 0,3 7-37 0,-3-3-13 16,0-4 9-16,4 7-9 0,-1-1 0 0,1-2 0 16,-4 3 0-16,4-1 0 0,-1-5 0 0,1 2 0 15,-4-2 0-15,0 5 0 0,0 1 0 0,0-3 0 16,-4 5 0-16,4-2 0 0,-7 3 0 0,0-3 0 0,0-4 0 0,0 4 0 15,0-1 0-15,0-2 0 16,-4-4 0-16,4 7 0 16,-3-7-33-16,-1-2 1 0,0-4 0 0,4 3-554 0,-3-6-110 0</inkml:trace>
  <inkml:trace contextRef="#ctx0" brushRef="#br1" timeOffset="53897.06">16016 11186 1440 0,'0'0'128'0,"0"0"-103"0,0 0-25 0,0 0 0 0,0 0 218 0,0 0 38 15,0 0 8-15,4 10 2 16,3-1-202-16,-4 1-40 0,4 5-8 0,0-5-1 0,0-1-15 0,4 1 0 15,3-1 0-15,-3 0 0 0,3 7-11 0,-4-7 11 16,4 1-10-16,1-1 10 0,-1 1-16 0,-4 2 4 16,4-2 0-16,-3-1 0 15,0 0-12-15,-1 1-1 0,1-1-1 0,-4 1 0 16,0-1-27-16,0 1-6 0,-4-4-1 0,4-3 0 16,4 3-33-16,-4-6-7 0,-7 0-2 0,7 0-714 0</inkml:trace>
  <inkml:trace contextRef="#ctx0" brushRef="#br1" timeOffset="54157.77">16471 11111 1555 0,'0'0'68'0,"0"0"16"0,0 0-68 0,0 0-16 0,0 0 0 0,-7 10 0 16,-3-7 242-16,3 12 45 0,-4-2 9 0,0 3 1 15,1 2-257-15,3 1-52 0,0 6-11 0,-4 0-1 32,4-3-17-32,-4 10-3 0,-3-4-1 0,0 6 0 0,0-5 25 0,0 5 4 0,0-6 2 0,-4 10 0 15,4-7 14-15,4-2 0 0,-1-1 0 0,0 0 0 16,4-3-14-16,0-6 3 0,0 0 1 0,7 3 0 16,-3-10-119-16,3 4-24 0,0-7-5 0,0-9-699 15</inkml:trace>
  <inkml:trace contextRef="#ctx0" brushRef="#br1" timeOffset="54666.483">16510 10588 1648 0,'0'0'36'0,"0"-10"8"0,4 4 2 0,-4-4 0 0,-4 1-37 0,4 6-9 0,0-3 0 0,0-4 0 16,0 10 41-16,0 0 7 0,0 0 0 0,0 0 1 16,0 0-36-16,0 0-13 0,0 0 9 0,0 0-9 15,0 0 0-15,11 6 0 0,-1-2 0 0,-3 2 0 16,4-3 0-16,-1 6 0 0,1 1 0 0,0-1 0 15,-1 7 15-15,4-7 10 0,-3 7 3 0,3-3 0 16,-3 2 7-16,3 4 1 0,0 0 1 0,3-3 0 16,-2 2-9-16,2 1-1 0,1-3-1 0,-1 3 0 15,5-1-10-15,-5 8-1 0,1-8-1 0,3 1 0 16,-3 6-14-16,-1 0 0 0,-3-6 8 0,1 9-8 16,-1-2 11-16,-4 2-1 0,-3-3 0 0,0 3 0 15,4-3-10-15,-8 0-9 0,1-3 9 0,-4 3-13 0,0 3 25 16,-4-2 6-16,4-1 1 0,-3-3 0 15,-1-7-10-15,1 10-1 0,-1-6-8 0,1 0 12 0,-4 0 0 0,0 0 0 16,0-1 0-16,-4 4 0 0,0-9-12 16,-3 6 0-16,0 6 0 0,0-9 0 0,0 2-17 0,0-2 3 15,-4 3 1-15,4-7 0 16,-3 4-27-16,2 0-4 0,1-4-2 0,4-2 0 16,-4-1-141-16,0-3-28 0,-8-6-5 0,22 0-2 0</inkml:trace>
  <inkml:trace contextRef="#ctx0" brushRef="#br1" timeOffset="59317.846">7997 12293 57 0,'0'0'0'0,"0"0"0"0,0 0 0 0,0 0 0 15,0 0 144-15,0 0 24 0,0 0 5 0,0 0 1 16,0 0-20-16,0 0-4 0,0 0-1 0,4 7 0 16,-4-7-40-16,0 9-8 0,0 0-1 0,0 1-1 15,0-1-38-15,4 7-7 0,-4-7-2 0,0 1 0 16,0 9-32-16,3-4-8 0,1-2 0 0,-1 3-1 16,1-1-11-16,-1-2 12 0,1 6-12 0,-1-4 12 0,1 4-4 0,-1 0 0 15,8 3 0-15,-11 0 0 0,7-3 9 0,-4 6 2 16,5 3 0-16,-5-3 0 0,4 3 1 15,-3-3 0-15,-1 10 0 0,-3-7 0 0,4 0-8 0,-1 7 0 16,1-7-1-16,-4 3 0 0,0-2-11 0,3-1 10 16,-3 0-10-16,0-3 10 0,-3 3-10 0,3 4 8 15,3-4-8-15,-3-9 8 0,-3 6-8 0,3-13 0 16,0 7 0-16,0-3 0 0,0-1 8 0,3-5-8 16,-3-7 8-16,0 6-8 0,0-9-12 0,0 0-8 15,0 0-2-15,0 0 0 16,0 0-103-16,0 0-21 0,-7-9-4 0</inkml:trace>
  <inkml:trace contextRef="#ctx0" brushRef="#br1" timeOffset="59968.724">7895 12337 1634 0,'0'0'72'0,"0"0"16"0,0 0-71 0,0 0-17 0,0 0 0 0,0 0 0 16,0 0 20-16,0 0 0 0,0 0 0 0,0 0 0 15,0 0-20-15,0 0 0 0,0 0 0 0,0-3 0 16,7-3 8-16,-7 6-8 0,0-3 12 0,7-4-12 0,0 1 20 0,4 3-4 15,-8-3 0-15,1 6 0 0,3-3 0 0,0-4-1 16,0-2 0-16,0 6 0 0,0-3 1 0,0 2 0 16,4-2 0-16,-1-3 0 0,1 9-1 15,0-6 0-15,3 6 0 0,0 0 0 0,0 0 3 0,0 0 1 16,0 0 0-16,4 0 0 0,-8 6-19 0,8-6 10 16,0 3-10-16,-4 3 8 0,3 4-8 0,-2-4 0 15,-1 3 0-15,0-6 8 0,-4 7-8 0,4-4 0 16,-6 3 0-16,6 1 0 0,-7-1 0 0,3 1 0 15,1-4 0-15,3 3 0 0,-3-5 0 0,-1 2 0 16,1 3 0-16,-1-3 0 0,4-2 0 0,-7 5 0 0,-3-9 0 0,3 9 0 16,0-2 0-16,4-4 0 15,-11 3 0-15,0-6 8 0,0 3 2 0,0 4 0 0,0 2 0 0,0 0 0 16,-7 1 1-16,3-1 0 0,1-3 0 0,-4 4 0 16,-1-7-11-16,5 10 12 0,-8-10-12 0,4 6 12 15,0-3-4-15,-3 4-8 0,-1-7 12 0,1 3-4 16,6 4-8-16,0-4 0 0,-10-3 0 0,4 6 0 15,-4-9 0-15,0 10 0 0,-1-4 9 0,-2-3-9 16,3 3 9-16,-4-2-9 0,0 2 12 0,1-3-12 16,-4 3 15-16,-1 1-4 0,5-4-1 0,-1 3 0 15,4-3 0-15,-4-3 0 0,1 0 0 0,3 6 0 16,0-3-10-16,-1-3 0 0,1 7 0 0,0-7 0 16,0 0 0-16,4 0 0 0,-1 0 0 0,0 0 0 0,4 3-24 15,0-3 4-15,0 0 0 0,7 0 0 16,0 0-146-16,0 0-29 0,0 0-5 0,0 0-2 0</inkml:trace>
  <inkml:trace contextRef="#ctx0" brushRef="#br1" timeOffset="60685.852">8897 12068 172 0,'0'0'16'0,"0"0"-16"0,0 0 0 0,0 0 0 16,0 0 142-16,0 0 26 0,0 0 4 0,0 0 2 0,0 0-81 0,0 0-16 15,0 0-3-15,0 0-1 0,0 0-34 0,0 0-7 16,-3 3-2-16,3-3 0 0,0 0 16 0,0 0 3 16,-4 6 1-16,0 3 0 0,4-9 18 0,0 0 3 15,-3 4 1-15,3-4 0 0,-4 6-10 0,-3 3-2 16,7-9 0-16,-3 10 0 0,-4-4-28 0,0-3-7 16,3-3-1-16,-3 9 0 0,-3 1-9 0,3 2-3 15,3-2 0-15,-3-1 0 0,-4 4-12 0,1 2 9 16,-1 1-9-16,1-3 8 0,3 6-8 0,-4-4 0 15,0 4 0-15,1-3 8 0,-1-4-8 0,1 10 0 16,-1-9 0-16,0 6 8 0,1 2 2 0,-1-2 0 0,4-6 0 0,0 3 0 16,-3 2 11-16,6 1 3 0,1 0 0 15,-5 3 0-15,5-3-13 0,-1 0-3 16,1 9 0-16,3-9 0 0,0 12-8 0,0-9 0 0,3 3 0 0,1 3 8 16,-4 4-8-16,3-4 0 0,-3 0 0 0,0 0 0 15,0-3 0-15,0 4 0 0,0-4 0 0,4 3 0 16,-8-3 0-16,4 0 0 0,8-3 0 0,-5 3 0 15,-3-6 0-15,4 0 0 0,-1-4 9 0,4 4-9 16,-3 0 11-16,6-3-3 0,-10 2 0 0,7-2 0 16,0-3 1-16,0 2 0 0,1-5 0 0,-1 5 0 15,3-2 3-15,4-4 0 0,-3 7 0 0,6-6 0 16,-2-1-52-16,2 0-9 0,-3 7-3 0,0-7 0 16,1 1-12-16,2 5-4 0,1-5 0 0,3-1 0 15,0 1-36-15,-7-4-8 0,4 3-2 0,-4-5-583 16</inkml:trace>
  <inkml:trace contextRef="#ctx0" brushRef="#br1" timeOffset="63055.651">9045 12767 979 0,'0'0'87'0,"0"0"-70"0,0 0-17 0,0 0 0 15,0 0 144-15,0 0 24 0,0 0 6 0,0 0 1 16,0 0-140-16,7 6-35 0,0-6 0 0,0 10 0 15,0-4 0-15,4-3 0 0,-4 6 0 0,0 1 0 16,4-1 0-16,-4 1 0 0,0-4 0 0,3 10 0 0,-3-4 0 16,4-2 0-16,-4 5 0 0,4 1 0 15,-8-4 8-15,1 7 0 0,6-3 1 0,-6-7 0 0,3 10 7 0,-4-3 0 16,1-7 1-16,0 10 0 0,-1-10-9 0,4 1-8 16,-3 6 9-16,3-7-9 0,-4 0 8 0,1 1-8 15,3-1 0-15,-7-3 0 0,3 4 0 0,4-7-15 16,-3 3 2-16,-4-6-489 15,0 0-98-15</inkml:trace>
  <inkml:trace contextRef="#ctx0" brushRef="#br1" timeOffset="63423.822">9405 12682 1609 0,'0'0'71'0,"0"0"15"0,0 0-69 0,0 0-17 0,0 0 0 0,-3 3 0 16,-8 4 29-16,7-4 3 0,4-3 0 0,0 9 0 16,-3 1-32-16,3-4 0 0,0 10 0 0,0-4 0 15,0 4 0-15,0-4 0 0,-7 10-8 0,7-3 8 16,0 0 0-16,0 0 14 0,-4 0-2 0,-3 6-1 15,7 0 53-15,-3-3 12 0,-4 3 1 0,7 3 1 16,-14 6-34-16,7 1-6 0,-4-1-2 0,0 1 0 16,-3-4-20-16,4 10-5 0,-4-3-1 0,3-4 0 15,-3 4-10-15,3-10 0 0,1 3 0 0,-1-9 8 16,1 3-8-16,6-6 0 0,-3 0 0 0,0-3 0 16,3 3-30-16,1-4 2 0,-1-2 0 15,1-4 0-15,-1 4-52 0,1-10-11 0,3 6-1 16,-4-2-471-16,4-7-93 0</inkml:trace>
  <inkml:trace contextRef="#ctx0" brushRef="#br1" timeOffset="64273.615">9712 12300 979 0,'0'0'87'0,"0"0"-70"0,0 0-17 0,0 0 0 15,-7 0 191-15,7 0 34 0,0 0 7 0,0 0 2 16,0 0-186-16,0 0-36 0,0 0-12 0,0 0 0 15,0 0 8-15,0 9-8 0,0-9 0 0,0 9 8 16,3 1-8-16,1-1 0 0,-4 7 0 0,4-7 0 16,3 1 15-16,-4 9 1 0,1-10 0 0,-1 10 0 15,1-3 16-15,-1 2 4 0,1 1 1 0,-1 6 0 16,1 0 7-16,-4-3 0 0,3 10 1 0,1-4 0 0,-4 6-21 16,0 1-4-16,0-4 0 0,0 10-1 0,0-10-19 15,0 4 10-15,0-1-10 0,0 1 8 0,0-7-8 0,3 0 0 16,-3-3 0-16,7 4 0 0,-3-4 0 0,-1 3 0 15,1-3 0-15,0 0 8 16,-4-3-8-16,3 0 0 0,1-3 0 0,-1 0 0 0,-3-1 0 0,4-2-16 16,-1 3 4-16,-3-7 1 15,0 4-23-15,0-6-5 0,0-1-1 0,0 0 0 16,4 1-37-16,-1-4-8 0,-3 3-2 0,0 1-482 16,4-1-97-16</inkml:trace>
  <inkml:trace contextRef="#ctx0" brushRef="#br1" timeOffset="64671.915">10220 12701 57 0,'0'0'0'0,"0"0"0"0,0 0 0 0,0 0 0 16,0 0 339-16,0 0 62 0,0 0 13 0,0 0 2 15,0 0-287-15,0 0-57 0,0-6-12 0,0 6-3 16,0 0-40-16,0 0-8 0,0 0-1 0,0 0-8 16,-4-3 10-16,4 3-10 0,0 0 8 0,0 0-8 0,0 0 28 0,-3 3 1 15,-4-3 0-15,0 6 0 16,0-3 27-16,3 7 4 0,-3-1 2 0,0 4 0 0,0-1-18 0,0-2-4 15,-4-1-1-15,4 7 0 0,-3-1-15 0,3-2-2 16,0 6-1-16,-4-4 0 0,4-5-21 0,0 9 9 16,-4-10-9-16,4 7 0 0,0-1 0 0,0-2 0 15,4-4 0-15,-1 7 0 0,1-7 0 0,-4 7 0 16,0-7 0-16,-1 1 0 0,5-1-12 0,-4 1-10 16,0-1-2-16,0 0 0 15,0-2-25-15,0-4-6 0,-4 3-1 0,8-3 0 16,-1-3-52-16,1 7-10 0,3-7-2 0</inkml:trace>
  <inkml:trace contextRef="#ctx0" brushRef="#br1" timeOffset="64991.174">9962 12673 1555 0,'0'0'138'16,"0"0"-110"-16,0 0-28 0,0 0 0 16,4 3 143-16,3 6 23 0,-3 1 5 0,3-1 1 15,0 1-132-15,3 5-27 0,-3 1-5 0,4-3 0 16,-1 2 2-16,1-5 1 0,0 8 0 0,3-2 0 16,-4-3-1-16,4 2 0 0,-3 4 0 0,0-3 0 15,3-4-10-15,-4 4 0 0,-3 0 0 0,4 3 8 0,0-1-8 0,-1-2 0 16,1 3 0-16,-4-7 0 0,3 4 0 0,-3 3 0 15,8-10 0-15,-5 7 8 0,-3 0-8 0,4-4-16 16,3-2 4-16,0-4 1 16,-3-3-32-16,-1 6-6 0,1-2-2 0,3-1 0 15,0-3-39-15,0-3-8 0,-14 0-2 0,7 0-452 16,7 0-90-16</inkml:trace>
  <inkml:trace contextRef="#ctx0" brushRef="#br1" timeOffset="65583.266">10167 12174 1407 0,'0'0'31'0,"0"0"6"0,0 0 2 16,0 0 1-16,0 0-32 0,0 0-8 0,0 0 0 0,0 0 0 15,0 0 46-15,0 0 8 0,0 0 2 0,0 0 0 0,0 0-4 0,7 3 0 16,0 4 0-16,4-4 0 0,-1-3-26 0,4 6-6 15,-3-3 0-15,7 3-1 0,-1-2 2 0,-3 2 1 16,4 3 0-16,3 1 0 0,7-1-12 0,-3 1-2 16,-7-1-8-16,3 7 12 0,-3-1 4 0,3-2 0 15,0 12 0-15,-3-6 0 0,-4 0-26 16,3 6-5-16,4 0-1 0,-6 0 0 0,-5-3 16 0,4 6-9 16,4-3 9-16,0 3-8 0,-4-3 22 0,0 4 5 15,0 2 1-15,0-9 0 0,0 3-20 0,0 3 0 16,-7-3 0-16,4 0 0 0,7-6 10 0,-8 0-2 15,-6 6 0-15,-1-6 0 0,4 0 4 0,4 6 0 0,-8-6 0 16,1-1 0-16,-8 8-4 0,4-8 0 0,7 7 0 16,-7-6 0-16,-7 0-8 0,7 6 12 0,0-6-12 15,0 9 12-15,0-9-12 0,-3 3 0 0,-4-3 0 0,7 3 0 16,-4-7 8-16,1 4-8 0,-4 0 0 0,0-3 8 16,3 3-8-16,1-10 0 0,-8 7 0 0,0-7 8 15,4 0-8-15,0-2 0 16,4-4 0-16,-8 3 0 0,1-3-28 0,-1-3 3 0,11 0 0 31,-4 0 0-31,-10-9-92 0,7 9-19 0,4-10-3 0,-1 1-1 0</inkml:trace>
  <inkml:trace contextRef="#ctx0" brushRef="#br1" timeOffset="66072.545">11035 12284 1440 0,'-11'0'128'0,"11"0"-103"0,0 0-25 0,0 0 0 15,-7 9 164-15,7 1 27 0,4 5 5 0,3-5 2 16,-4 9-163-16,1-4-35 0,3 4 0 0,4 0 0 15,6 0-10-15,-6 6 10 0,-11 3 0 0,10-3-9 16,4 0 9-16,-3 4-12 0,-4-1 12 0,0 6-12 16,0 1 12-16,0-7 0 0,-7 10 0 0,0-4 0 15,-7-6 24-15,4 7 0 0,6-10 0 0,-6 9 0 16,-4-12-6-16,7 10-1 0,3-4 0 0,-3 0 0 16,0-9-6-16,0 6-2 0,0 0 0 0,4-6 0 15,3 0-30-15,-4-4-7 0,-6-2 0 0,3-4-1 16,3 4-114-16,1-10-22 0,-8 6-5 0,4-9-629 15</inkml:trace>
  <inkml:trace contextRef="#ctx0" brushRef="#br1" timeOffset="66563.735">10961 12256 864 0,'-18'-6'38'0,"15"6"8"0,3 0-37 0,0-10-9 0,0 7 0 0,-4-3 0 15,-3 3 360-15,7 3 71 0,7-7 13 0,-7 7 4 16,0-3-373-16,4-3-75 0,6 0-14 0,1 2-3 16,-11 4 0-16,10-6 0 0,8 3 0 0,7 3 0 15,-1-6 5-15,-6 3 2 0,-4 3 0 0,4-7 0 16,3 7 10-16,-3 0 0 0,-8-3 0 0,4 6 0 15,0-3 0-15,-3 7 0 0,3-4 0 0,-3 3 0 16,-1 3 0-16,1 1 11 0,-1-1-3 0,5 10 0 16,-8-9-8-16,3 5 12 0,4 1-12 0,4-4 12 15,-4 4-12-15,0 0 0 0,0-4 0 0,4 7 0 16,7-3 0-16,-8-7 0 0,-6 10 0 0,3-10 0 16,4 7 0-16,-4-6 0 0,-11 5 0 0,1-2 0 15,3-4 0-15,0 1 0 0,-4-1 0 0,1 4 0 16,-1-4 0-16,-3 0 0 0,-7 4 0 0,0-4 0 15,-7 4 0-15,0-1 0 0,7-2 0 0,0-1 0 16,-4 1 8-16,-3-1-8 0,0 4 12 0,0-4-4 0,7-6-8 16,-4 6 0-16,-6 1 0 0,3-4 8 15,0-3-8-15,-1 4 0 0,-2-1 0 0,-4-3 0 0,0 3 0 0,3-3-11 16,0-3 11-16,1 0-8 0,-12 0-8 0,12 0-2 16,6 0 0-16,-3 0 0 15,-7 0-30-15,3-3-5 0,11-3-2 0,-3 6 0 16,6-9-164-1,-3 9-33-15,-11-10-6 0,18 10-2 0</inkml:trace>
  <inkml:trace contextRef="#ctx0" brushRef="#br1" timeOffset="67124.323">11839 12187 1324 0,'0'0'118'0,"0"0"-94"0,0 0-24 0,0 0 0 16,0 0 64-16,0 0 8 0,4-3 1 0,-4 3 1 15,-4-10-55-15,4 10-11 0,0 0-8 0,0 0 9 16,0 0-1-16,0 0 0 0,0-6 0 0,0 6 0 15,0 0 9-15,0 0 2 0,0 0 0 0,0 0 0 16,0 0 30-16,0 0 7 0,-7 0 0 0,0 6 1 0,4-3 11 0,-1 4 1 16,1-4 1-16,-1 3 0 0,-3 3-28 0,3 1-6 15,-3-1 0-15,4 1-1 0,-1 5-19 0,1-5-3 16,-4 5-1-16,0-2 0 0,3 3-4 16,-3-4-8-16,0 4 11 0,0 3-11 0,0 0 8 0,0-4-8 15,-7 4 0-15,7 6 0 0,0-6 0 0,0 9 0 16,-8-3 0-16,5 3 0 0,-4-2 0 0,3 2 0 15,1 0 0-15,-1-3 0 0,0 0 0 0,1 3 0 16,6 1 0-16,1-4 0 0,-4 3 0 0,3-3 10 16,4 0-10-16,0-3 8 0,0 3-8 0,0 0 0 15,-3 3 0-15,6-2 8 0,4-8-8 0,-3 11 0 16,-8-11 0-16,4 7 0 0,4 4 0 0,-1-4 0 0,-3-6 8 16,0 6-8-16,0-7 0 0,4 1 0 0,3 0-10 0,-4-3 10 15,-3 3 20-15,8-4 11 0,6-5 1 0,-4 9 1 16,1-10-33-16,3 0 0 0,0 1 0 0,4-1 0 31,-1 4-20-31,1-10-10 0,0 6-2 0,-1-9-1 16,4 6-23-16,-3-2-5 0,0-4-1 0,-1 6 0 15,1-3-156-15,-7-3-31 0,10 0-7 0,-11 0 0 0</inkml:trace>
  <inkml:trace contextRef="#ctx0" brushRef="#br1" timeOffset="70283.099">12386 12676 806 0,'0'0'36'0,"0"0"7"0,0 0-35 0,0 0-8 0,0 0 0 0,0 0 0 16,0 0 221-16,0 0 43 0,0 0 8 0,0 0 1 15,-7 9-169-15,7-9-35 0,-4 7-6 0,-3 2-2 16,0-6-9-16,0 7-1 0,-3-1-1 0,-1 7 0 16,1-1-13-16,-1-2-2 0,-3 9-1 0,0-10 0 15,-4 7-6-15,-3 0-2 0,3 6 0 0,-3-6 0 16,0-3-13-16,0 2-2 0,0 1-1 0,-1 6 0 15,1-6-10-15,0 0 0 0,0-3 0 0,3 9 0 16,-3-13 0-16,7 7 0 0,-7-3-12 0,7 3 12 16,-4-4-38-16,4-5 0 15,0 5 0-15,3-5 0 0,1-7-120 0,3 3-24 0,0-3-5 0,0-3-641 16</inkml:trace>
  <inkml:trace contextRef="#ctx0" brushRef="#br1" timeOffset="70508.108">12016 12773 806 0,'0'0'36'0,"0"0"7"0,3 0-35 0,1 3-8 16,-4-3 0-16,3 13 0 0,1-4 475 0,3 4 93 15,0 2 18-15,0-5 4 0,7 9-470 0,-3-4-93 16,3-2-19-16,3 9-8 15,5-3-23-15,-5-7-8 0,1 4-1 0,-4 3-1 0,4-4 12 0,-4-2 2 0,0 9 1 0,0-3 0 16,-4-7 5-16,1 4 1 0,0 3 0 0,-4-4 0 31,0-2-16-31,0 3-4 0,0-7 0 0,0 7 0 0,0-7 7 0,-4 4 1 0,5-7 0 0,-5 3 0 32,4-9-179-32,0 0-35 0,0 0-7 0</inkml:trace>
  <inkml:trace contextRef="#ctx0" brushRef="#br1" timeOffset="70982.518">12372 12231 2026 0,'-11'-10'90'0,"8"7"18"0,-1-9-86 0,4 8-22 16,-3-5 0-16,-1 0 0 0,1 2 35 0,3 4 2 16,-4-3 1-16,4 6 0 0,0 0-38 0,0 0-18 15,0 0 2-15,0 0 0 16,0 0 4-16,0 0 2 0,0 0 0 0,0 0 0 0,0 0 10 0,7 6 0 16,0-3 0-16,0 7 0 0,0-4 32 0,4 7 1 15,0 2 1-15,-1 1 0 0,4-3 7 0,0 2 2 16,4 10 0-16,0-6 0 0,-4 0-16 0,7 6-3 15,7-6-1-15,-3 9 0 0,-4-9-14 0,4 6-9 16,-4 0 12-16,0-3-12 0,0 3 13 0,0 0-4 16,-3 3-1-16,0 1 0 0,-1 2-8 0,-3-3 0 0,1 0 0 15,-5 1 0-15,1 2 0 0,-1-3-12 0,-6 0 2 0,3 1 1 16,-4-4 21-16,1 3 4 0,-1-3 0 0,-3 3 1 16,-3-3-17-16,3 4 10 0,0-11-10 0,-4 7 8 15,1 1-8-15,-4-8 0 0,3 7 0 0,-3-6 0 16,-3 0 0-16,3 0 0 0,0 0 0 0,-4-4 0 15,0-5 0-15,4 5 0 0,-7-2 0 0,4 3-11 32,-1-7-29-32,-3 1-7 0,3-1-1 0,-3-3 0 15,0-3-84-15,4 4-16 0,2-4-4 0,-2-3-451 0,-1 0-89 0</inkml:trace>
  <inkml:trace contextRef="#ctx0" brushRef="#br1" timeOffset="71401.366">13159 12588 2023 0,'0'0'89'0,"0"0"19"0,0 0-86 0,0 0-22 0,0 0 0 0,0 0 0 15,0 0 62-15,0 0 8 0,0 0 2 16,0 0 0-16,0 0-17 0,0 0-3 0,10 6-1 0,-3-6 0 16,0 0-15-16,4 0-4 15,-1-6 0-15,1 6 0 0,3 0-4 0,0-3-2 0,0 3 0 0,4-6 0 16,-4 6-6-16,0-10 0 0,0 10-1 0,4 0 0 15,-4 0-19-15,4-3 0 0,-4 3 0 0,0 0 0 16,4 3 0-16,-4-3-16 0,3 0 5 0,-3 0 1 31,-3 7-22-31,3-4-4 0,0-3 0 0,-3 0-1 0,-1 0-13 16,5 0-2-16,-8 6-1 0,3-6 0 0,-3 3-14 0,0-3-2 0,-7 0-1 16,4 6 0-16,6-2-121 0,-10-4-24 0,0 0-5 0,0 0 0 15</inkml:trace>
  <inkml:trace contextRef="#ctx0" brushRef="#br1" timeOffset="71734.386">13240 12792 518 0,'0'0'46'0,"0"0"-37"16,0 0-9-16,0 0 0 0,0 0 190 0,0 0 36 15,0 0 7-15,0 0 2 0,-4 9-134 0,4-9-26 16,0 0-6-16,0 0-1 0,0 0 7 0,0 0 1 0,0 0 0 0,0 0 0 16,0 0 12-16,7 7 4 0,-7-7 0 15,4 3 0-15,3 3-37 0,3-3-7 0,-2-3-2 0,2 0 0 16,1 0-26-16,-1 0-6 0,4 0-1 0,-3 0 0 16,3 0-13-16,-3 0 0 0,3 0 8 0,-4 0-8 15,8-3 0-15,-4 3 0 0,0 0 0 0,0-6 0 16,4 6 0-16,0 0 0 0,-1 0 0 0,1 0 0 15,-4 0-9-15,4 0-8 0,-1-3-2 0,1 3 0 32,-4 0-89-32,-3 0-19 0,6 0-3 0,-6 0-1 15,-1 3-75-15,1-3-15 0,3-3-3 0,-3 3-1 0</inkml:trace>
  <inkml:trace contextRef="#ctx0" brushRef="#br1" timeOffset="72168.065">14153 12281 1094 0,'0'0'97'0,"0"0"-77"0,0 0-20 0,0 0 0 16,0 0 256-16,0 0 47 0,0 0 9 15,0 0 3-15,0 0-244 0,4 9-49 0,0 1-10 0,-1-1-1 16,1 0-11-16,-1 7-14 16,1-3 3-16,-1 6 1 0,-3-4 10 0,4 10 0 0,-4-6 0 0,0 9-8 15,3-3 24-15,1 4 6 0,-4-1 1 0,3 3 0 16,-3 1 45-16,0-1 10 0,4-3 2 0,-4 0 0 15,0 1-30-15,0 2-6 0,0-3 0 0,0 0-1 16,7-9-31-16,-7 6-12 0,0 0 8 0,3-6-8 16,4 0 0-16,-3 0 0 0,-4 0 0 0,0-10 0 15,0 7-14-15,0-7 2 0,0 1 0 0,0-1 0 16,7-3-43-16,-7-6-8 16,0 0-1-16,0 0-1 0,0 0-19 0,0 0-3 0,0 0-1 0,0 0 0 15,0 0-86-15,0 0-18 0,4-9-3 0,-4-7-567 16</inkml:trace>
  <inkml:trace contextRef="#ctx0" brushRef="#br1" timeOffset="72701.345">14101 12259 1681 0,'3'-13'74'0,"-3"13"16"0,-3-9-72 0,3 3-18 15,0-4 0-15,0 1 0 0,3-1 39 0,-3 4 4 16,0-3 1-16,4-1 0 0,-1 1-19 0,1 6-3 16,-1-3-1-16,1-4 0 0,3 4-5 0,-4 3 0 15,1-4-1-15,3-2 0 0,0 6 25 0,4-3 4 0,-1 3 2 0,-3-4 0 16,0-2 24-16,0 3 5 0,0 2 1 0,4-5 0 16,-1 3-27-16,1 3-5 0,3-4 0 0,0 4-1 15,4-3-32-15,-4 6-11 0,4-9 0 0,-1 9 9 16,4 0-9-16,1 0 10 0,-5 0-10 0,1 0 10 15,0 0-10-15,3 6 0 0,0-3 0 0,0-3 0 16,0 9 0-16,-3-2 0 0,0-4-11 0,3 3 11 16,-4 3 0-16,1 1 0 0,0-1 0 15,-1 1 0-15,-3-1 0 0,0 0 0 0,1 1 0 0,-1 2 0 16,0 1 0-16,-7-4 0 0,0 1 0 0,0 5 11 16,4 1-11-16,-8-3 0 0,1 2 0 0,-4-2 0 15,0 3 0-15,-4 2 0 0,-3-2 0 0,0 0 0 16,-4-4 0-16,1 4 0 0,-4-3 0 0,0 2 0 31,-1-5 0-31,-2 5 0 0,-1-5 0 0,-3-1 0 0,3 7 0 0,-6-7 0 0,3 1 0 0,-4-1 0 16,0 0 0-16,0-5 8 15,-3 5-8-15,0-3 12 0,3 1 14 0,-3-4 3 0,0-3 1 0,3 6 0 0,4-6-30 0,0-6 0 16,-4 6 0-16,0 0 0 0,4-3 0 0,0-4 0 16,7 7 0-16,-4-6 0 15,4 3-39-15,4-3-13 0,-1 6-4 0,4-4 0 16,0-2-108-16,0 6-21 0,7 0-5 0,0 0-738 0</inkml:trace>
  <inkml:trace contextRef="#ctx0" brushRef="#br1" timeOffset="73300.854">15300 11936 1875 0,'0'0'41'0,"0"0"9"0,0 0 2 0,0 0 0 0,0 0-41 0,0 0-11 16,0 0 0-16,0 0 0 16,0 0 8-16,0 0 0 0,0 0 0 0,0 0 0 0,0 0-8 0,0 0 0 15,0 0 0-15,7 0 0 0,-7 0 12 0,0 0 0 16,-7 9 0-16,0 1 0 0,0-1 32 0,-4 7 6 15,1-7 2-15,-4 7 0 0,-1-4-15 0,1 4-2 16,0 0-1-16,0 3 0 0,-3-7-18 0,2 13-3 16,1-6-1-16,-3-3 0 0,3 9 7 0,3-3 1 15,-3 3 0-15,3 0 0 0,1-3 3 0,-4 3 1 16,3 0 0-16,0-6 0 0,4 6-2 0,-3-6 0 0,-4 9 0 16,3-9 0-16,0 6-10 0,4-6-3 0,-3 6 0 15,3-6 0-15,-4 6 0 0,4-6 0 0,0 9 0 0,0-9 0 16,-4 12-9-16,8-9 0 0,-1 3 0 0,-3 0 0 15,7 3 0-15,-3-3 0 0,3 4 0 0,3-4 0 16,-3 3 0-16,7-3 0 0,-3-3 0 0,-1 3 0 16,5-6 0-16,2 6 0 0,-3-6 0 0,4 0 0 15,-1-4 0-15,1 4 8 0,-1-3-8 0,1-4 8 16,3 4-25-16,-3 0-6 0,3-4-1 0,0 7 0 16,0-3-27-1,4-1-5-15,-1-2-2 0,1-4 0 0,0 7-71 16,3-7-15-16,0 7-2 0,0-7-739 0</inkml:trace>
  <inkml:trace contextRef="#ctx0" brushRef="#br1" timeOffset="74883.61">15649 12522 1494 0,'0'0'66'0,"0"0"14"0,0 0-64 0,0 0-16 15,0 0 0-15,0 0 0 0,0 0 53 0,0 0 8 0,7 0 2 0,-7 0 0 16,7 0-51-16,-7 0-12 0,7-6 0 0,0 6 0 15,-7 0 0-15,8 0 0 0,-8 0 0 16,0 0 0-16,0 0 20 0,0 0 0 0,0 0 1 0,0 0 0 16,0 0-4-16,0 0-1 0,0 0 0 0,-8 9 0 15,1 1 46-15,0-1 9 0,0 7 1 0,-3-7 1 16,-1 10-17-16,-3-3-4 0,3 0-1 0,-3 2 0 16,4 1 1-16,-4 0 0 0,0 0 0 0,3-4 0 15,-3 4-26-15,-4 0-5 0,4 0-1 0,0-3 0 16,-4 2-12-16,1-2-8 0,-4-3 8 0,3 2-8 15,0 4 0-15,1-3 0 0,-1-4 0 0,4 4 0 16,-4-7 0-16,4 1 0 0,7-1 0 0,-7 1 0 16,0-4 0-16,0-3-8 0,7 3 8 0,-4-6-8 15,4 7-22-15,3-4-4 0,-6-6-1 0,10 3 0 16,0 0-141-16,-4-7-28 0,-3-2-5 0,4 0-2 0</inkml:trace>
  <inkml:trace contextRef="#ctx0" brushRef="#br1" timeOffset="75250.511">15272 12497 921 0,'-4'0'82'0,"4"0"-66"15,0 0-16-15,0 0 0 0,0 0 281 0,0 0 53 16,0 0 10-16,0 0 3 0,0 0-279 0,0 0-56 0,7 10-12 0,0-4 0 15,-3-3 0-15,3 6 0 16,7 1 8-16,-3-4-8 0,3-3 28 0,0 10 1 0,7-4 0 0,-3 1 0 16,-1-1 0-16,1 4 0 0,0-7 0 0,-1 10 0 15,1-4-2-15,-1-3-1 0,-2 7 0 0,2-6 0 16,-3 8-8-16,4-2-2 0,-4-3 0 0,4-4 0 16,-4 7 2-16,3-1 0 0,-2-2 0 0,2-4 0 15,1 7-18-15,3 0 0 0,-3-4 8 0,-1-2-8 16,-3-4 0-16,4 10 0 0,0-7 0 15,-4 0 0-15,-7 1-10 0,3-7-2 0,1 3-1 0,-4 4 0 32,0-4-45-32,-7-6-9 0,7 3-1 0,-7-3-1 0,0 0-112 0,0 0-23 0,0 0-4 0,0 0-610 15</inkml:trace>
  <inkml:trace contextRef="#ctx0" brushRef="#br1" timeOffset="75634.36">15942 12883 403 0,'0'0'36'0,"0"0"-36"15,0 0 0-15,0 0 0 0,0 0 341 0,0 0 62 16,0 0 12-16,0 0 2 0,0 0-337 0,7 0-67 0,0 0-13 0,-7 0 0 15,7 6 0-15,0-6-12 16,4 3 12-16,-4 4-10 0,0-7 22 0,0 9 5 0,0-3 1 0,0-3 0 16,0 7 29-16,0-4 5 15,-3-3 2-15,3 7 0 0,-4-4 5 0,1 3 1 0,-1 7 0 0,1-7 0 16,-1 1-19-16,1-1-3 0,-4 1-1 0,0 5 0 16,4-5-29-16,-4 2-8 0,0-2 0 0,0 5 0 15,0-5 0-15,-4 5 0 0,4-2 0 0,0-4 0 16,-4 4 0-16,4-4 0 0,-3 1 0 0,3-1 0 15,0 1-28 1,-4-1-9-16,1-9-3 0,-1 9 0 0,1 1-18 0,-1-10-4 0,-3 6-1 0,-3-3 0 16,3-3-73-16,0 0-16 15,-1 0-2-15,1-9-632 0</inkml:trace>
  <inkml:trace contextRef="#ctx0" brushRef="#br1" timeOffset="76022.491">16274 12604 1670 0,'0'0'148'0,"0"0"-118"16,0 0-30-16,0 0 0 0,0 0 153 0,0 0 25 0,0 0 5 0,0 0 1 15,0 0-145-15,0 0-29 0,0 0-10 0,7 0 0 16,3 3 10-16,-3 3-10 0,0-6 8 0,4 7-8 16,0-4 32-16,-1 6 2 0,1-3 0 0,-1 4 0 15,-10-10-19-15,7 3-4 0,0 6-1 0,4 4 0 16,0-1-10-16,3-5 8 0,0 2-8 0,0 0 8 16,0 1-8-16,-3-1 8 0,3 1-8 0,0-1 8 15,3 7-8-15,-2-7 0 0,-5 1 0 0,4-1 0 16,0 0 0-16,-3 1-9 0,0-4 9 0,-1 3-13 31,-6-5-19-31,3 5-4 0,0-3-1 0,-7-6 0 0,3 10-92 0,-3-10-19 16,4 9-3-16,-4-9-465 0,0 0-92 0</inkml:trace>
  <inkml:trace contextRef="#ctx0" brushRef="#br1" timeOffset="76349.97">16669 12516 172 0,'0'0'16'0,"0"0"-16"16,0 0 0-16,0 0 0 0,0 0 420 0,0 0 82 15,0 0 16-15,0 0 3 0,0 0-409 0,0 0-83 16,0 0-16-16,0 0-3 0,0 0-25 0,0 0-5 16,0 0 0-16,0 0-1 0,0 0 12 0,0 9 9 15,0-9-12-15,0 10 12 0,-4 6 12 0,4-7 8 16,-7 10 3-16,4-10 0 0,-4 10 33 0,0 6 6 15,-1-6 2-15,1-3 0 0,0 2-12 0,-3 1-3 16,-4 6 0-16,3-6 0 0,-3 6-14 0,3-6-3 16,-3 9-1-16,-3-3 0 0,-1 0-22 0,4 4-9 0,0-1 8 0,3-3-8 15,-6 3 12-15,6-3-2 0,-3 3-1 16,7 1 0-16,0 5-9 0,0-6 0 0,-4-3 0 0,1 1 8 16,2-8-8-16,1 7 0 0,0-6-12 0,0 0 12 31,4-3-31-31,-4-4 2 0,3-2 0 0,1-1 0 15,-1 4-35-15,1-10-6 0,3-3-2 0,0 0 0 16,0 0-140-16,0 0-29 0,10-25-6 0,4-3-1 0</inkml:trace>
  <inkml:trace contextRef="#ctx0" brushRef="#br1" timeOffset="77087.666">16838 11927 288 0,'0'0'25'0,"0"0"-25"15,0 0 0-15,0 0 0 0,0-10 228 0,-3 10 40 0,-4-9 8 0,7 9 1 16,-8 0-231-16,1-7-46 0,0 7-10 0,-3-3-2 16,-1 3 0-16,4 0 0 0,0 0 0 0,-4 0 0 15,1 0 12-15,3 0 0 0,0 0 10 0,7 0-10 16,-7 0 40-16,0 3 1 0,7-3 1 0,0 0 0 15,0 0 28-15,0 0 6 0,-7 0 0 0,7 0 1 16,0 0-33-16,0 0-6 0,0 0-2 0,0 0 0 16,0 0 4-16,0 0 1 0,0 0 0 0,3 7 0 15,-3 2 10-15,0-9 1 0,4 10 1 0,-1-1 0 16,1-3-1-16,-1 4-1 0,4-7 0 0,4 3 0 16,-8-3-9-16,8 3-2 0,-4 4 0 0,4-1 0 15,3-2-6-15,-4-4-2 0,1 6 0 0,3 0 0 16,0-2-16-16,4 2-3 0,-1 7-1 0,5-4 0 0,-1-2-12 0,0 5 0 15,0 4 0-15,4-3 0 0,-1-4 26 0,1 10 6 16,0-3 0-16,0 0 1 0,-4 0-33 0,3 6 0 16,-2-6 0-16,2 0 0 0,1 6 13 0,-4-7-4 15,4 1-1-15,-8 0 0 0,5-3-8 0,-1 3 8 16,-7-1-8-16,0 1 8 0,0 3 4 0,-3-3 0 16,-4 3 0-16,3 3 0 0,-3-6 1 0,0 6 1 15,-3 0 0-15,0-3 0 0,-4 3-14 0,0 0 0 16,-4 3-12-16,0-3 12 0,-3 4 0 0,0-4 0 15,0 3 0-15,0-3 0 0,0 3 17 0,-3-3 11 16,3-3 1-16,-4 3 1 0,0 4-30 0,1-4-16 16,-1 0 1-16,1-6 1 0,-1 6 14 0,-3-3 0 0,3 0 0 15,1-4 0-15,-4 1 10 0,3-3 5 16,4-4 1-16,-4 4 0 0,1-3-16 0,3-7-18 0,-4 3 4 0,4 1 1 16,-3-4-7-16,3-3 0 0,-1 3-1 0,-2-2 0 31,3 2-33-31,-4-3-6 0,4-3-2 0,0 6 0 15,-3-3-104-15,-1 4-21 0,-3-7-4 0,3 0-465 0,1 6-92 0</inkml:trace>
  <inkml:trace contextRef="#ctx0" brushRef="#br2" timeOffset="93205.815">8107 14131 576 0,'0'0'51'0,"0"0"-41"15,0 0-10-15,0 0 0 0,0 0 192 0,0 0 37 16,0 0 7-16,0 0 2 0,0 0-170 0,0 0-35 16,0 0-6-16,0 0-2 0,0 0-7 0,0 0-2 15,0 0 0-15,0 9 0 0,0 1 0 0,0-1-1 16,0-9 0-16,3 6 0 0,-3 4 20 0,4-1 4 15,-4 1 1-15,3-1 0 0,4 1 2 0,-7-1 1 16,0 13 0-16,4-3 0 0,-4-7-15 0,4 13-4 0,-1-6 0 0,-3 6 0 16,4 0-10-16,-1-3-2 0,-3 3-1 15,4 0 0-15,-1 4-11 0,1-1 10 0,3-3-10 0,0 3 10 16,-7 4-10-16,7-4 0 0,0-6 0 0,-4 3 0 16,5 0 0-16,-5 0 0 0,1-3 0 0,-1-6 0 15,4 2 0-15,-3 8-11 0,-1-14 3 0,1 4 0 16,-4-7-13-16,-4 1-3 0,1-1 0 0,3 0 0 31,0-9-41-31,-4 0-9 0,-3 7-2 0</inkml:trace>
  <inkml:trace contextRef="#ctx0" brushRef="#br2" timeOffset="93788.052">7909 14122 1785 0,'0'0'79'0,"0"-10"17"0,-3 4-77 0,-1-4-19 16,4 7 0-16,0-6 0 0,0 3 105 0,0 6 18 15,0 0 3-15,0 0 1 16,0-10-127-16,0 10-20 0,7-3-6 0,-3-3-2 0,10-4 17 0,-11 4 11 15,5 3-13-15,2-3 5 0,1-4 8 0,-1 1 0 16,1 0 8-16,3-1-8 0,0-6 14 0,0 13-2 16,4-6 0-16,-1 0 0 0,1-7 3 0,0 6 0 0,3 4 0 0,0 3 0 15,4-3-7-15,-4 3-8 0,4-4 11 0,-4 7-11 16,3 0 0-16,-2 0 0 0,-1 0 0 0,0 7 0 16,-3-4 0-16,3 3 0 0,-4-3 0 0,1 3 0 15,0-6 0-15,6 10 0 0,-13-1 0 0,7-2 0 16,-1 2 0-16,-3-6 0 0,0 6 0 0,1 1 0 15,-8-4 0-15,3 4 0 0,4-4 0 0,-7 3 0 16,4 1 9-16,-4-1 2 0,0-6 0 0,0 7 0 16,-3 2-11-16,-1-2 0 0,1-1 0 0,-4 0 0 15,0-6 0-15,-4 7 0 0,1-1 0 0,-4 4 8 16,0-1 3-16,0-2 0 0,-4-1 0 0,0-3 0 16,-3 10-11-16,4-3 0 0,-4-7 0 0,-4 3 0 15,-3 1 0-15,3-1-11 0,-3 1 3 0,-4-1 0 16,4 0 8-16,-4 1 0 0,8-1 0 0,-11-2-8 0,3-4 8 15,0 3 0-15,0 3 0 0,8 1 0 16,-4-10 8-16,3 6-8 0,0-3 8 0,4 3-8 0,0-2 0 0,7-4 0 16,-4 0 0-16,4 0 0 0,-3 0 0 0,3 0-8 15,7 0 0-15,0 0 0 16,-7 0-46-16,7 0-9 0,0 0-1 0,0 0-1 16,-7 0-82-16,7 0-16 0,-7-4-3 0,7 4-579 0</inkml:trace>
  <inkml:trace contextRef="#ctx0" brushRef="#br2" timeOffset="94322.218">9042 13846 1688 0,'0'0'37'0,"0"0"8"0,0 0 2 0,0 0 0 0,0 0-38 0,0 0-9 0,0 0 0 0,0 0 0 15,0 0 26-15,0 0 3 0,0 0 1 0,0 0 0 16,0 0-15-16,0 0-3 0,0 0-1 0,0 0 0 15,-4 0 10-15,-3 9 3 0,7-3 0 0,-7-3 0 0,0 7 16 0,0-4 4 16,0 4 1-16,0-1 0 16,0 0-9-16,-4 1-1 0,4-1-1 0,-3 7 0 15,-1-7-20-15,0 7-4 0,1-4-1 0,-1 4 0 0,4 0 4 0,-7 3 1 16,-4-1 0-16,8 1 0 0,-1 6 9 0,4-6 1 16,-7 9 1-16,4-3 0 0,2 1-16 0,-2-4-9 15,-1 3 10-15,4 3-10 0,-10-3 0 0,6 9 8 16,0-12-8-16,4 10 0 0,-3-13 0 0,6 9 0 15,-3-3 0-15,0 0 0 0,0-3 0 0,0 3 0 16,7 3 0-16,-3-3 0 0,-1 0 0 0,4-3 0 16,-4 3 0-16,4 0 0 0,0-6 0 0,0 6 0 15,4-3 0-15,0-6 0 0,-1 3 0 0,1 0 0 0,3-10 0 0,3 7 0 16,-3-7 0-16,0 7-18 0,4-4 4 0,3-5 1 31,0 2-24-31,0 0-5 0,-3-2-1 0,6-4 0 16,1 6-41-16,0-9-9 0,-1 7-2 0,5-4-500 0,-5-3-100 0</inkml:trace>
  <inkml:trace contextRef="#ctx0" brushRef="#br2" timeOffset="94712.289">9486 14354 1555 0,'0'0'138'0,"0"0"-110"16,0 0-28-16,0 0 0 0,0 0 136 0,0 0 23 16,0 0 4-16,0 0 1 0,0 0-135 0,0 0-29 15,0 0 0-15,0 0 0 0,0 0 0 0,0 6-10 16,0 3 10-16,0-6-8 0,0 7 8 0,0-1 0 15,-3-2 0-15,-4 2 0 0,7 0 28 0,-7 1 5 16,-4-1 1-16,4 1 0 0,-4-1 18 0,-3 0 4 16,4 4 1-16,-4-1 0 0,-1-2-25 0,-6 6-6 15,4-7-1-15,-5 10 0 0,5-4-25 0,-4-5 0 16,3 6 0-16,4-4 0 0,0 4 0 0,0-7-11 16,3 1 1-16,-3-1 0 15,3 7-17-15,1-13-3 0,-4 6-1 0,7-3 0 16,-4-2-11-16,4 2-2 0,-4-6-1 0,4 3 0 15,4-3-127-15,3 0-26 0,-7-3-5 0,0-3-1 0</inkml:trace>
  <inkml:trace contextRef="#ctx0" brushRef="#br2" timeOffset="94944.187">9133 14470 2718 0,'0'0'120'0,"0"0"25"0,0 0-116 0,0 0-29 0,0 0 0 0,0 0 0 16,0 0 17-16,11 9-2 0,0-3-1 0,3-3 0 16,-4 7-34-16,4-1-8 0,4-2 0 0,0 2-1 0,-1 0 8 0,1 1 1 15,3 5 1-15,-3-5 0 0,-8 6 10 0,1-4 9 16,7-3-13-16,-4 7 5 0,-4-6 8 0,1 8 0 16,-4-2 0-16,3-3 0 0,-2-4 0 0,-1 4 0 15,0-1 0-15,-4-2 0 0,4-4-11 0,0 3-3 16,-7 1-1-16,4-7 0 15,3 3-120-15,-4-6-24 0,-3 0-5 0,7 6-483 16,1-6-97-16</inkml:trace>
  <inkml:trace contextRef="#ctx0" brushRef="#br2" timeOffset="95673.734">9832 13880 403 0,'0'0'36'0,"0"0"-36"0,0 0 0 0,0 0 0 16,0 0 353-16,0 0 64 0,0 0 13 0,0 0 2 16,0 0-324-16,0 0-66 0,3 10-13 0,5-4-2 15,-5 3-27-15,1 1 0 0,3-1-12 0,-4 0 12 16,1 1 0-16,-1-1 0 0,4 7 0 0,0-4 8 16,-3 4 18-16,-1 3 3 0,4-3 1 0,-3 2 0 15,-4 8 13-15,3-5 2 0,1-2 1 0,0 6 0 16,-4 0 0-16,0 4 0 0,0-1 0 0,3-3 0 15,-3 3-37-15,0 7-9 0,-3-10 0 0,3 3 0 16,3-3 0-16,-3 3-11 0,0-9 3 0,0 6 0 16,0-6 8-16,0 0 0 0,0-3-9 0,0 2 9 0,-7-2-24 0,7-3-1 15,0-4 0-15,-4 7 0 16,4-7-115-16,-3 0-22 0,-1-2-5 0,1 2-1 16,-1 1-32-16,1-7-6 0,-4 3-2 0</inkml:trace>
  <inkml:trace contextRef="#ctx0" brushRef="#br2" timeOffset="96173.493">10220 14310 1094 0,'0'0'48'16,"0"0"11"-16,0 0-47 0,0 0-12 0,0 0 0 0,0 0 0 16,0 0 216-16,0 0 42 0,0 0 8 0,0 0 2 15,0 0-239-15,0 0-47 0,0 0-10 0,11 6-1 0,-4-3 19 0,0 7 10 16,-7-10-10-16,3 6 10 0,4 3 16 0,0 1 10 16,-7-10 2-16,0 9 0 0,4 0 41 0,-1 1 9 15,4-1 2-15,-3 1 0 0,-4 2-16 0,0-2-4 16,11 2 0-16,-4-2 0 0,-4-1-33 0,4 7-7 15,4-7-2-15,-1 7 0 0,1-4-18 0,0-2 0 16,-4 5 0-16,7 1 0 0,0-3 0 0,0-4 0 16,-4 7 0-16,1-7 0 0,7 0-12 0,-8 1 3 15,-6-1 1-15,-1 1 0 16,1 2-41-16,3 1-8 0,4-4-2 0,-8 1 0 16,-10-4-98-16,7 3-20 0,11 1-4 0,-4-1-1 15,-7-9-46-15,0 0-10 0,7 10-2 0,3-4 0 0</inkml:trace>
  <inkml:trace contextRef="#ctx0" brushRef="#br2" timeOffset="96523.34">10742 14379 2055 0,'-21'3'45'0,"17"-3"10"0,4 0 1 0,-7 6 2 0,0-3-46 0,0-3-12 0,-3 7 0 0,6 2 0 16,4 0 11-16,-3-2 0 0,-4 2 0 0,-1-6 0 15,8 7-11-15,-3-1 0 0,-1 7 0 0,1-7 0 16,-1 7 0-16,1-4 0 0,3 4 0 0,-7 3 0 0,-11 0 40 0,11 3 4 16,4-1 0-16,-1 5 0 0,-10-1 16 15,3 3 3-15,8 0 1 0,-4 0 0 16,-4-3-36-16,1 4-6 0,-1 2-2 0,0-9 0 0,11 9-12 0,-3-2-8 15,-11-11 8-15,3 7-8 0,11-3 0 0,-3-6 0 16,-8 3 0-16,1 0 0 0,-1 3 0 0,4-4-13 16,3-5 5-16,-3 3 8 15,-7 2-48-15,7-8-1 0,11 6-1 0,-4-7 0 16,-11-6-107-16,8 3-22 0,3-6-4 0,0 0-406 16,0 0-82-16</inkml:trace>
  <inkml:trace contextRef="#ctx0" brushRef="#br2" timeOffset="97374.869">10650 13758 1447 0,'0'0'64'0,"7"0"13"0,0 0-61 0,-7 0-16 0,0 0 0 0,0 0 0 16,8 0 66-16,-8 0 10 0,0 0 3 0,0 0 0 15,0 0-35-15,3 6-8 0,-3-6 0 0,0 0-1 16,0 0-6-16,0 10-1 0,11-1 0 0,-8 0 0 16,-3 1-1-16,4-1-1 0,3-3 0 0,3 4 0 15,1-1-3-15,0 1-1 0,-1-4 0 0,4 3 0 16,7 1 1-16,-7-1 0 0,-3 1 0 0,3 5 0 0,7-5-5 0,-3 2-1 16,-4 4 0-16,4 0 0 15,-1-4-9-15,1 7-8 0,-4 6 9 0,-3-6-9 0,-4 6 8 0,7-6-8 16,4-1 0-16,-8 8 0 0,-6-1 12 0,6-7-3 15,4 1-1-15,7 6 0 0,-6-6 28 0,-5 0 4 16,1-3 2-16,3-4 0 0,0 10-21 0,0-9-4 16,-7 6-1-16,4-1 0 0,3 4-6 0,-7-9-2 15,0 6 0-15,-7 3 0 0,3-4-8 0,1 1 0 16,-4 0 9-16,-4 0-9 0,-6-3 14 0,3 2-2 16,3 1 0-16,-3 0 0 0,-7 6-12 0,0-6 0 15,7-3-9-15,-7 2 9 0,3 1 20 0,-3 0 9 16,-3-3 3-16,6-1 0 0,7-2-32 0,-3 3 0 0,-7-13 0 0,4 9 0 15,10-12 0-15,0 3 0 0,-7 7 0 16,3-4 0 0,4-6-35-16,0 0-3 0,0 0-1 0,-7 3 0 15,-7 4-18-15,7-4-4 0,7-3-1 0,0 0 0 16,-11 0-123-16,1 6-25 0,10-6-5 0,0 0-1 0</inkml:trace>
  <inkml:trace contextRef="#ctx0" brushRef="#br2" timeOffset="102347.182">11691 14184 288 0,'0'0'12'0,"0"0"4"0,-7 0-16 0,3 0 0 16,4 0 0-16,0 0 0 15,-3 0 344-15,3 0 67 0,0 0 13 0,0 0 2 0,0 0-347 0,0 0-70 16,0 0-9-16,0 0-11 15,3 7-17-15,1-4-4 0,-8 6-1 0,4 1 0 0,0-10 33 0,8 6 12 16,-8-6 0-16,3 9 0 0,1 1 13 0,3-4 3 16,-7-6 0-16,7 3 0 0,-7-3 23 0,7 9 5 15,3-9 0-15,4 7 1 0,-3-7-19 0,3 0-4 16,0-7-1-16,4 7 0 0,0 0-14 0,3 7-3 16,-4-7-1-16,8 0 0 0,-4 0-15 0,4 0 0 15,0 0 0-15,-4 0 0 0,0 0-18 0,0 0 0 0,0 0 0 0,4 3 0 31,-4-3-34-31,0 6-8 0,0-6 0 0,1-6-1 16,-1 6-21-16,-7 0-4 0,7 0-1 0,-3-3-426 16,-1 3-86-16</inkml:trace>
  <inkml:trace contextRef="#ctx0" brushRef="#br2" timeOffset="102823.698">11628 14445 230 0,'0'0'10'0,"0"0"2"0,0 0-12 0,0 0 0 16,0 0 0-16,0 0 0 0,0 0 357 0,0 0 69 16,0 0 14-16,0 0 2 0,14 0-371 0,-4 0-71 15,4 0-21-15,-3-4-1 0,3 4 22 0,0-6 0 0,4 6-9 0,-1 0 9 16,1 0 19-16,0-3 7 15,-1-3 2-15,5 6 0 0,2-10 2 0,-3 10 1 0,4-3 0 16,0-3 0-16,-1 6 1 0,1-6 0 0,0 3 0 0,0 3 0 16,-1 0-19-16,1-7-3 0,0 7-1 0,3-3 0 15,-3-3-9-15,-1 3 0 0,1 3 0 16,-4-7 0-16,4 4 0 0,-8-3 0 16,1 6 0-16,-4 0 0 0,0 0-15 15,0 0 5-15,-3 0 1 0,0 0 0 31,-1 0-51-31,1 0-9 0,-4 0-3 0,0 0-493 0,-7 0-99 16</inkml:trace>
  <inkml:trace contextRef="#ctx0" brushRef="#br2" timeOffset="103485.723">12831 13874 1051 0,'0'0'46'0,"0"0"10"16,0 0-44-16,0 0-12 0,0 0 0 0,0 0 0 15,0 0 123-15,0 0 22 0,0 0 5 0,0 0 1 0,0 0-106 0,7 6-21 16,0-3-4-16,0 4 0 0,-4 2 2 0,4 7 1 15,0-7 0-15,-3 0 0 0,3 10-11 0,-4-9-3 16,1 8 0-16,0-2 0 0,-1 3-9 0,1 0 10 16,3 6-10-16,-4-6 10 0,1 6 18 0,-1 3 4 15,1-3 1-15,-1 3 0 0,-3-3-2 0,4 4-1 16,-4 5 0-16,3-6 0 0,-3 7-18 0,4-7-4 16,-4 0-8-16,0-3 12 0,3 0-12 0,1-6 0 15,-1 6 0-15,1-12 0 0,-1 6 0 0,1-4 0 16,0 4 0-16,-1-9-10 15,1-1-50-15,-1-3-11 0,-3-6-1 0,0 0-1 16,0 0-131-16,0 0-25 0,0 0-6 0,7-15-1 0</inkml:trace>
  <inkml:trace contextRef="#ctx0" brushRef="#br2" timeOffset="103996.989">12668 13861 57 0,'0'0'0'15,"0"-6"0"-15,-3 3 0 0,-1-3 0 16,1 2 443-16,-1-2 83 0,1 3 17 0,3 3 3 16,0 0-462-16,0 0-93 0,0 0-19 0,3-6-3 0,1-4 18 0,6 10 3 15,-3-6 1-15,4 6 0 16,-4-3 9-16,4-3 0 0,3 3 0 0,0-4 0 0,-4 7 33 0,8-9 6 15,-4 9 1-15,0-3 0 0,4-3-21 0,-1 6-4 16,1 0-1-16,0-7 0 0,-1 7 10 0,1 0 3 16,3 0 0-16,0 7 0 0,1-7-6 0,-1 9-1 15,0-3 0-15,4-3 0 0,-4 4-30 0,0 2-6 16,-3 0-2-16,3 1 0 0,0-1 18 0,-3 1 0 16,3-1-8-16,-4 0 8 0,1 1 0 15,0-4 0-15,-4 4 0 0,0-1 0 0,-4 0 0 0,5-2-15 16,-8-4 3-16,3 6 1 0,1-3 34 0,-4-2 6 15,-4 2 2-15,1 3 0 0,-1-2-31 0,-3-7 8 16,0 9-8-16,-3 0 0 0,-1-6 0 0,1 7 0 0,-1-4 0 0,-6 4 0 16,3-1 0-16,-4 0 0 0,-3 1 0 15,0-1 0-15,-4-3 0 0,4 4 0 0,-4-1 0 0,4 7 0 16,-7-7-16-16,4-6-5 0,-5 7-2 0,1-4 0 16,0 4 23-16,3-4 0 0,-3-3 0 0,4-3 0 15,-5 6 0-15,5-6 0 0,-1 0 0 0,0 0 0 16,1-6 0-16,3 6 0 0,0 0 0 0,0 0 0 31,3-9-35-31,-3 9-5 0,3-7-2 0,1 7 0 16,-1 0-34-16,4 0-8 0,0 0 0 0,7 0-1 0,-4 0-2 0,4 0 0 0,0 0 0 15</inkml:trace>
  <inkml:trace contextRef="#ctx0" brushRef="#br2" timeOffset="104478.09">14012 13585 1094 0,'0'0'97'0,"0"0"-77"16,0 0-20-16,0 0 0 0,0 0 157 0,-3 0 28 0,-4 0 6 0,0 3 1 15,0 4-150-15,0-7-30 0,0 6-12 0,-1-3 11 16,1 7-11-16,-3-1-9 0,-1 0 9 0,-3 1-13 16,0 5 13-16,3-5 0 0,-3 6 0 0,-3-4 0 15,-1 4 8-15,0-7 4 0,4 7 0 0,-3-4 1 16,-1-2 30-16,0 6 5 0,-3 2 2 0,4 1 0 15,2-3 3-15,1 9 1 0,-3-13 0 0,3 14 0 16,0-8-22-16,-1 7-5 0,1-6-1 0,4 9 0 16,-4-9-14-16,3 13-2 0,4-10-1 0,-4 9 0 15,1-3-9-15,3 0 0 0,0-3 0 0,3 4 0 16,-3-1 0-16,4-3 0 0,-1 3 0 0,4-3 0 16,-3 0 0-16,3-6 0 0,3 6 0 0,1-3 8 15,-1-6-8-15,1 3 0 0,-1 0 9 0,8-1-9 16,-1-2 0-16,1 3 0 0,-1-3 0 0,1-1 0 15,3-2-18-15,0 2-8 0,0-5-2 0,1-1 0 16,-5-2-88-16,4 2-17 0,-3-6-4 0,3 6-1 16,4-2 19-16,-4-4 4 0,0-3 1 0,0 0-335 15,0 0-67-15</inkml:trace>
  <inkml:trace contextRef="#ctx0" brushRef="#br2" timeOffset="104830.181">13917 14103 1209 0,'0'0'108'0,"0"0"-87"0,0 0-21 0,0 0 0 16,0 0 233-16,0 0 43 0,0 0 8 0,4 3 1 15,-1 3-241-15,4 4-44 0,0-1-16 0,0 0 0 16,4 1 1-16,-4-1 1 0,4-3 0 0,-1 10 0 16,-3-6 14-16,0 2 0 0,0-2 0 0,0 5 0 15,4-5 0-15,-8 8 0 0,5-8 12 0,-1-1-12 16,0-2 24-16,-4 2-1 0,4 0-1 0,-3 1 0 16,6-1-13-16,-3 1-9 0,0-4 12 0,0 3-12 15,8-6 0-15,-1 4-11 0,0 2 0 0,0-9 0 16,0 9-53-16,-3-9-12 15,3 7-1-15,3-7-1 0,1 0-110 0,-4 0-21 0,4 0-5 16,-1-7-1-16</inkml:trace>
  <inkml:trace contextRef="#ctx0" brushRef="#br2" timeOffset="105165.258">14429 14068 460 0,'0'0'41'0,"0"0"-33"15,-4 0-8-15,-3 10 0 0,0-4 320 0,3-3 61 0,-3 6 13 0,4-2 2 16,-4 2-302-16,3 1-61 0,-3-1-12 0,4 7-2 16,-4-4 1-16,0 4 0 0,3 3 0 0,-3 0 0 15,0-4-4-15,-4 10 0 16,-3-6 0-16,4 0 0 0,-4 9 24 0,3-3 5 0,-7 0 1 0,4-3 0 15,0 3-22-15,0 4-5 0,3-4-1 0,-3 3 0 16,4-3 2-16,-4 3 0 0,3-3 0 0,0 0 0 16,1-3-20-16,3 3 10 0,-4 0-10 0,4 1 8 15,-3-4-8-15,3-4-9 0,-1 4 9 0,5-3-13 32,-1-6-19-32,1 2-3 0,-1-5-1 0,1-1 0 0,-1 1-107 0,4-10-21 0,0 0-5 15,0 0-395-15,0 0-78 0</inkml:trace>
  <inkml:trace contextRef="#ctx0" brushRef="#br2" timeOffset="105598.291">14587 13692 1872 0,'0'0'83'0,"0"0"17"0,0 0-80 0,0 0-20 0,0 0 0 0,0 0 0 16,0 0 48-16,0 0 5 0,0 0 2 0,7 3 0 15,0 3-55-15,-3 4 0 0,3-10 0 0,-3 9 0 16,3 1 0-16,-4-4 0 0,4 3 0 0,-3 4 0 15,3-7 0-15,-4 10 19 0,1-4-3 0,3 7-1 16,-4-3 25-16,5 9 4 0,-5-3 2 0,1 3 0 16,3 0-6-16,-4 0 0 0,4-3-1 0,-3 3 0 15,-1 3-24-15,4-3-5 0,-3 4-1 0,3-4 0 16,-7 3-9-16,3 0 0 0,1-3 0 0,-1 4 0 16,1-11 0-16,-4 7 0 0,4 1 0 0,-1-8 0 15,1 1 12-15,-4 0-4 0,0-3 0 0,3-1 0 16,4-2-23-16,-3-4-5 0,-4 1 0 0,0 2-1 15,-4-9-36-15,4 7-7 0,0-10-2 16,0 6 0-16,0-6-115 0,0 0-23 0,0 0-5 0,0 0-306 16,0 0-61-16</inkml:trace>
  <inkml:trace contextRef="#ctx0" brushRef="#br2" timeOffset="105971.298">15282 13996 1940 0,'0'0'86'0,"0"0"18"0,0 0-84 0,0 0-20 0,-3 10 0 0,3-10 0 15,0 0 50-15,-7 6 6 0,0-3 0 16,0 6 1-16,3-2-48 0,-3-4-9 0,4 3 0 0,-5-3 0 16,1 3 0-16,-3 4 0 0,3-1 0 0,-4 1-8 15,1-1 34-15,-1 0 7 0,-3 1 2 0,0 6 0 16,0-7 23-16,3 7 5 0,-3-4 1 0,0 4 0 16,0 0-31-16,0-4-5 0,0 7-2 0,-1-3 0 15,5 2-26-15,-4 1 0 0,3-3 0 0,1 3 0 16,-5-4-40-16,8-2-14 0,0-4-2 0,-3 7-1 15,3-7-47-15,3-2-10 0,1-4-2 0,3-3 0 16,0 0-31-16,0 0-6 0,0 0-2 16,0 0-332-16,-4-3-66 0</inkml:trace>
  <inkml:trace contextRef="#ctx0" brushRef="#br2" timeOffset="106263.565">15000 13996 2365 0,'0'0'104'0,"0"0"23"0,0 0-102 0,0 0-25 15,0 0 0-15,0 0 0 0,0 0 39 0,0 0 2 0,4 10 1 0,-1-1 0 32,4 0-62-32,0 1-12 0,0-1-2 0,0 7-1 0,4-7 19 0,0 7 3 0,-1-4 1 0,-3 4 0 15,7 0 12-15,-7-4 0 0,4 7 0 0,-4-3 0 16,4 3 0-16,-4 0 0 0,0-1 9 0,3 4-9 15,-6-3 0-15,6-6 8 0,-3 2-8 0,1 4 0 16,-1-3 0-16,0-7 0 0,3 1 0 0,-3 5 0 31,0-5-32-31,4-1-7 0,-1 1-1 0,-2-1 0 16,2 0-147-16,-3-2-29 0,-3 2-7 0,3-6-1 0</inkml:trace>
  <inkml:trace contextRef="#ctx0" brushRef="#br2" timeOffset="106880.977">15081 13488 1443 0,'0'0'64'0,"0"0"13"0,0 0-61 0,0 0-16 0,0 0 0 0,0 0 0 16,0 0 87-16,0 0 14 0,0 0 3 0,0 0 1 15,0 0-73-15,0 0-16 0,0 0-2 16,0 0-1-16,0 0-13 0,0 0 0 0,0 0 0 0,7 10 0 16,0-10 20-16,0 9-3 0,0-3 0 0,4-3 0 15,0 7 17-15,-1-4 3 0,4-6 1 0,0 9 0 16,1 1 8-16,2-1 2 0,4 1 0 0,1-1 0 16,-5 0-18-16,4 7-3 0,1-6-1 0,2-1 0 15,1 0-3-15,3 7-1 0,-3 0 0 0,3-4 0 16,-3 7-2-16,-1-3 0 0,-2 3 0 0,-1-1 0 15,-4-2-9-15,1 0-3 0,-4 3 0 0,0-1 0 16,-3 1-8-16,-1 0 8 0,5 0-8 0,-8 3 8 16,3-3-8-16,-6-1 0 0,6 1 0 0,-3 6 0 0,-3-6 0 15,3 0 8-15,0 0-8 0,-3 0 8 16,3 6-8-16,-4-7 0 0,1 8 0 0,-1 2 8 0,1-3-8 0,-1-6 0 16,1 6 0-16,-1-6 0 0,1 6 0 0,-4-6 0 15,-4 6 0-15,4-3 8 0,-3-7-8 0,-4 10 0 16,3-12 0-16,-3 6 0 0,0 3 0 0,0-10 0 15,3 4 0-15,-3 3 0 0,0-10 0 0,0 7 0 16,4-4 0-16,-4-2-11 0,3 5-9 0,-3-5-1 16,4-4-1-16,-1 3 0 15,4-9-74-15,-3 4-14 0,3-4-3 0,0 0-1 16,0 0-105-16,0 0-21 0</inkml:trace>
  <inkml:trace contextRef="#ctx0" brushRef="#br2" timeOffset="108217.034">16087 13792 1566 0,'0'0'69'0,"0"0"15"0,0 0-68 0,0 0-16 16,0 0 0-16,0 0 0 0,0 10 32 0,0-1 4 15,0-3 0-15,3 4 0 0,-3 5-36 0,0-5 0 16,4 2 0-16,-1 4 0 0,1-6 0 0,-4 5 0 15,0-2 0-15,3 2 0 0,1 4 25 0,-1 0 11 0,-6 0 3 0,3 6 0 16,0-6 38-16,0 6 8 0,0 0 2 0,3-3 0 16,-3 9-21-16,4-9-4 0,-4 13-1 0,3-10 0 15,1 3-41-15,-4-3-8 0,3 0-1 0,1-3-1 16,0-6-10-16,-1 3 0 0,-3-1 0 0,4-8 8 16,-1 6-8-16,-3-1-17 0,4-5 4 0,-4-1 1 31,0 0-50-31,0-9-10 0,0 0-1 0,0 0-1 15,0 0-147-15,0 0-30 0</inkml:trace>
  <inkml:trace contextRef="#ctx0" brushRef="#br2" timeOffset="108800.975">15967 13836 1796 0,'0'0'40'0,"0"0"8"0,-4-3 1 0,4 3 1 0,-3-6-40 0,3 6-10 16,0 0 0-16,0 0 0 15,0-6-24-15,0 6-6 0,3-4-2 0,4-2 0 0,-7 6 32 0,7-9 0 16,-7 9 0-16,7-3 0 0,0-7 48 0,0 4 16 0,-7 6 4 15,8-9 0-15,2-1 19 0,1 1 4 0,-4 2 1 0,3-2 0 16,1 0-39-16,0 5-7 0,3-2-2 0,0 3 0 16,-4-3-44-16,8-4 0 15,0 4 0-15,3 6 0 0,-4-3-8 0,5-3 8 0,2 3 0 0,1-4 0 16,0 4 0-16,-4-3 0 0,-4 6 0 0,5-3 0 16,-5-4 0-16,4 7 0 0,1-6 0 0,-5 6-10 15,4 0 10-15,1 6 0 0,-5-6 0 0,-3 10 0 16,0-10 0-16,1 6 0 0,-1-3 0 0,0 7 0 15,-7-4 0-15,3 3 0 0,1 1 0 0,-4-1 0 16,0 1-11-16,-3-1 11 0,3 7-13 0,0-4 5 16,-4 4 8-16,1 3-12 0,-1-10 12 0,1 7-12 15,-1-1 12-15,-3-2-8 0,0-4 8 0,0 7-8 16,-3 0 8-16,3-4 0 0,-7-2 0 0,3-1 0 16,1 1 0-16,-8 2 9 0,4-2-9 0,-3-1 0 15,-1 0 19-15,-7-6-3 0,4 7-1 0,-3-4 0 0,-5 4 8 16,1-1 1-16,0-3 1 0,0-3 0 0,3-3-25 15,-3 7 0-15,-4-4 0 0,1-3 0 0,-1 6 0 0,0-6 0 16,1 0 0-16,-1 3 8 0,4-3-8 0,-4 0 0 16,7-3 0-16,-3 3 0 0,4 0 0 15,-1-6 0-15,4 6 0 0,-4 0 0 16,4 0-20-16,4 0-7 0,-5 0-1 0,5 0 0 16,3 0-16-16,0-3-3 0,3 3-1 0,4 0 0 15,0 0-132-15,0 0-28 0,0 0-4 0,0 0-2 0</inkml:trace>
  <inkml:trace contextRef="#ctx0" brushRef="#br2" timeOffset="109397.545">17074 13570 57 0,'0'0'0'0,"0"0"0"16,0 0 0-16,0 0 0 0,0 0 252 0,0 0 44 16,0 0 10-16,0 0 2 0,0 0-181 0,0 0-36 15,0 0-7-15,0 0-2 0,0 0-23 0,0 0-5 16,-3 0-1-16,-1 6 0 0,4-6 9 0,-3 3 2 16,-4 3 0-16,0 4 0 0,3-4-16 0,1-3-4 15,-4 7 0-15,0-1 0 0,3 0-9 0,-3 1-3 16,3 5 0-16,-6 4 0 0,-1-9-15 0,4 5-3 0,-3 4-1 15,-1-3 0-15,-3-4 2 0,0 7 0 16,0 6 0-16,-4-6 0 0,4 6-3 0,-4 3 0 0,1-2 0 0,-1-1 0 16,4-7 3-16,0 11 0 0,0-11 0 0,3 8 0 15,-3 2 0-15,3-9 0 0,1 6 0 0,-1 0 0 16,1 0 5-16,3-3 2 16,3-3 0-16,-3 6 0 0,0-6-22 0,4 6 0 0,-1-7 0 0,4 8 0 15,-4-8 0-15,4 7 0 0,0-6 0 0,8 0 0 16,-5 6 0-16,1-6-18 0,3 0 3 0,0-4 1 15,3 4 22-15,1-3 5 0,-1-4 1 0,8 4 0 32,-4-6-34-32,4 5-6 0,-1-2-2 0,1-4 0 15,0 1 0-15,6-4 0 0,-2-3 0 0,2 3 0 0,-3 4-153 0,1-10-31 0,2 6-7 0,-3-6-577 16</inkml:trace>
  <inkml:trace contextRef="#ctx0" brushRef="#br2" timeOffset="109799.769">17582 13996 518 0,'0'0'23'0,"0"0"5"0,0 0-28 0,0 0 0 0,0 0 0 0,0 0 0 16,-3 0 296-16,3 0 53 0,-4 0 11 0,-3 0 3 15,4 3-288-15,-4 4-58 0,0-7-17 0,0 6 8 16,0-3 36-16,-4 3 8 0,0-3 0 0,1 7 1 16,3-1-10-16,-4-3-3 0,1 10 0 0,-4-3 0 15,-4-4 14-15,4 0 2 0,-4 7 1 0,0 0 0 16,-3-4-5-16,4 7-2 0,-1-3 0 0,0 3 0 15,-3 0-10-15,4 6-1 0,-1-7-1 0,4 8 0 16,-4-8-18-16,4 1-4 0,4 0-1 0,-5-3 0 16,5 2-15-16,-1 1-10 0,4-9 2 0,0 5 0 15,0-5-28 1,4 5-6-16,-5-5-1 0,1-7 0 16,4 3-28-16,3 4-5 0,0-10-2 0,-7 0 0 0,7 0-92 0,0 0-18 0,0 0-4 0,0 0-630 15</inkml:trace>
  <inkml:trace contextRef="#ctx0" brushRef="#br2" timeOffset="110084.052">17099 14024 403 0,'0'0'36'0,"0"0"-36"15,0 0 0-15,0 0 0 0,0 0 377 0,0 0 69 16,0 10 14-16,0-4 2 0,0-6-353 0,0 9-70 15,7 1-15-15,-3-1-2 0,3 1-22 0,0 5 0 16,3-5-10-16,1 2 10 0,0 4 0 0,-1 0 0 16,1-4 0-16,3 4 0 0,-4 3 0 0,1 0 0 0,3-4 0 0,-3 4 0 15,3-3 20-15,-4 3 4 0,-3-1 0 0,4-2 1 16,0 3-1-16,-4-7-1 16,0 4 0-16,3 3 0 0,-3-3-23 0,0-1 8 0,1-2-8 0,2 2 0 15,1-5 0-15,-1 2 0 0,4 1-10 0,0-4 10 31,1 1-40-31,-1-7 0 0,-4-3-1 0,1 6 0 16,3-3-96-16,-3-3-19 0,3-3-4 0,-4 3-632 0</inkml:trace>
  <inkml:trace contextRef="#ctx0" brushRef="#br2" timeOffset="110732.931">17491 13469 1094 0,'-18'-6'97'0,"18"6"-77"0,0 0-20 0,0 0 0 15,0 0 180-15,0 0 33 0,0 0 7 0,0 0 0 16,0 0-174-16,0 0-35 0,0 0-11 0,0 0 0 15,0 0-13-15,11 6-8 0,-4 4-2 0,0-1 0 16,3 1 23-16,1-1 0 0,0 0 0 0,-1 7 0 16,1 3 18-16,-4-3-2 0,7-4 0 0,0 10 0 15,0-3 40-15,0 3 7 0,0-7 1 0,0 11 1 16,4-8-1-16,-4 7 0 0,4-3 0 0,-1-3 0 16,-2 6-20-16,2 0-4 0,1-6 0 0,-4 6-1 15,4-6-31-15,-4 6-8 0,3-3 0 0,1 0 0 16,-4 0 8-16,0-3 0 0,0 6 0 0,0 0 0 0,1 0-8 15,-1-3 8-15,-4 3-8 0,1-6 8 16,-1 9-8-16,-3-6 8 0,1 0-8 0,-1 3 8 0,-4-6-8 0,4 9 9 16,-7-6-9-16,0 0 10 0,0-3-10 0,-3 6 0 15,3-6 0-15,-4 6 0 0,1 0 8 0,-4-6-8 16,3 0 8-16,-3 6-8 0,0-6 0 0,0-1 0 16,0 1 0-16,0-3 0 0,0 0 0 0,-4-4 8 15,4 4-8-15,0-4 0 0,-4-2 0 0,1 5-11 16,6-5 1-16,-3-4 0 0,-3 3-6 0,3-5-2 15,0-4 0-15,-4 6 0 16,4-3-114-16,-4-3-24 0,1 0-4 0,3 0-784 0</inkml:trace>
  <inkml:trace contextRef="#ctx0" brushRef="#br2" timeOffset="113470.541">18828 13532 172 0,'0'0'16'0,"0"0"-16"0,0 0 0 0,0 0 0 16,0 0 175-16,0 0 32 0,0 0 6 0,0 0 2 15,0 0-111-15,0 0-23 0,0 0-4 0,0 0-1 16,7-6-7-16,-7 6-1 0,3-3-1 0,-3 3 0 15,4-7-16-15,-4 7-3 0,7-3-1 0,-7 3 0 16,0 0-18-16,0 0-3 0,0 0-1 0,0 0 0 16,0 0 11-16,0 0 1 0,0 0 1 0,0 0 0 15,0 0 2-15,0 0 0 0,0 0 0 0,0 3 0 0,0 13-11 0,-4-7-1 16,1 1-1-16,-1 6 0 0,-3-4-2 0,4 4 0 16,-4 3 0-16,0 9 0 0,-4-3 2 0,4 0 0 15,-4-6 0-15,-3 9 0 0,0 0-7 0,0 7 0 16,-4-10-1-16,1 9 0 0,-1 1 14 0,1-4 3 15,-5 4 1-15,1-1 0 0,-3 4-4 0,2 6-1 16,-2-10 0-16,-1 13 0 0,0-6-1 0,1-3-1 16,2 6 0-16,-2-7 0 0,-1 4-14 0,4-10-4 15,-4 10 0-15,4-13 0 0,3 7-12 0,1-7 0 16,-1 0 0-16,0-3-10 0,1 3 10 0,-1-2 0 16,1-1 0-16,-1-3 0 0,4 0 0 0,0 0 8 15,0-4-8-15,3-2 0 0,-3 3 0 0,0-10 0 16,3 1 0-16,1-1 0 0,3-3-8 0,-1 4 0 15,5-4 0-15,3-6 0 16,-4 3-45-16,4-3-9 0,0 0-2 0,0 0 0 16,0-9-137-16,11-1-28 0,0 1-6 0,6-7-1 0</inkml:trace>
  <inkml:trace contextRef="#ctx0" brushRef="#br2" timeOffset="114184.698">19251 13817 403 0,'0'0'36'0,"0"0"-36"0,0 0 0 0,0 0 0 15,0 0 179-15,0 0 29 0,0 0 5 0,0 0 2 16,0 0-127-16,0 0-26 0,0 0-5 0,4 10-1 16,-4-10 12-16,-4 9 1 0,4 1 1 0,0-4 0 15,0 3 6-15,0-6 0 0,0 7 1 0,0 6 0 16,0-7 11-16,0 7 3 0,0-4 0 0,0 4 0 16,0 0-43-16,0 2-8 0,0 1-1 0,-3 0-1 0,3 9 5 0,0-3 1 15,0 3 0-15,-4 4 0 0,1-1-26 0,-1 4-5 16,-3-1-1-16,3 1 0 0,-3-1-3 0,4-2-1 15,-4-1 0-15,3-3 0 0,-3 0-8 0,4-3 0 16,-1-6 0-16,1 6 8 0,-1-6-8 0,1-6 0 16,-1 2 0-16,0 1 0 0,4-7-16 0,-3-5-4 15,3-4-2-15,0 0 0 16,0 0-45-16,0 0-9 0,0 0-1 0,0 0-1 16,0 0-142-16,-4-4-28 0,1-21-5 0,3 0-492 0</inkml:trace>
  <inkml:trace contextRef="#ctx0" brushRef="#br2" timeOffset="114687.627">19156 13701 1209 0,'0'0'53'0,"0"0"12"0,0 0-52 0,0 0-13 0,0 0 0 0,0 0 0 16,-4 0 104-16,4 0 19 0,0 0 3 0,0 0 1 16,0 0-115-16,0 0-22 0,4-6-5 0,-1 3-1 15,1-6 25-15,-4 9 5 0,0 0 1 0,10-7 0 16,-2 4 31-16,-1-3 6 0,0-4 2 0,0 4 0 16,3 3 7-16,-3-3 2 0,4 6 0 0,-4-3 0 0,4-4-22 0,-1 7-4 15,1 0-1-15,-4-3 0 0,3-3-16 0,4 6-3 16,-3 0-1-16,7 6 0 0,-4-6-16 0,0 3 0 15,4-3 0-15,-1 10 0 0,4-4 0 0,-3-6 0 16,3 9 0-16,0-9 0 0,1 10 0 16,-1-4 0-16,3 4-8 0,-6-1 8 0,0-6 0 0,-4 7 0 15,3 2 11-15,-2-9-3 0,-8 7-8 0,3-1-15 16,1 0 4-16,-4 7 1 0,0-6 10 0,-4 5 0 16,1-5 0-16,3 2 0 0,-7 4 0 0,-4-1 14 15,1-2-3-15,-1-4-1 0,4 7-10 0,-7 0 0 16,0-4 0-16,4 4 0 0,-4-7 0 0,0 1 0 15,3 6 8-15,-6-7-8 0,2 3 0 0,1-2 0 0,-3-1 0 0,-1 7 0 16,-3-7 17-16,-4 1-1 0,1-1-1 0,-1-3 0 16,-3 4 2-16,0-1 1 0,3 1 0 0,-3-1 0 15,0 0 2-15,3 1 1 0,-3-4 0 0,3 4 0 16,1-1-21-16,-1-3 0 0,4-3 0 0,0-3 0 16,0 7-9-16,3-7-7 0,-3 0 0 0,4 0-1 31,-1-7-13-31,0 7-2 0,1-9-1 0,3 6 0 15,0-3-24-15,-4-4-5 0,8 1-1 0,3 2-581 0,-4-2-117 0</inkml:trace>
  <inkml:trace contextRef="#ctx0" brushRef="#br2" timeOffset="115262.275">20084 13614 0 0,'0'0'0'0,"0"0"0"16,0 0 0-16,0 0 0 0,0 0 471 0,0 0-95 0,0 0 76 0,0 0 16 16,0 0-353-16,0 0-71 0,0 0-13 0,0 0-3 15,-4 6-28-15,-3-3 0 0,4-3 8 0,3 0-8 16,-8 6 11-16,1-3 0 0,4 4 0 0,-4-4 0 16,0 3 46-16,-4 3 10 0,4 1 1 0,0-1 1 15,-3 1-17-15,-1-1-3 0,0 7-1 0,1-1 0 16,-1-2-32-16,4 6-6 0,-3 6-2 0,-1-6 0 15,0 0-8-15,1 6 8 0,-1 0-8 0,1 0 8 16,-1-3-8-16,0 3 8 0,-3 0-8 0,4-3 8 16,-4 9 1-16,0-9 0 0,-1 10 0 0,1-4 0 15,0 0 1-15,-3 0 0 0,2-3 0 0,1 4 0 16,4-4-10-16,-4 0 0 0,3 3 0 0,4-9 0 16,0 6 0-16,0-6 0 0,0-1 0 0,3 1 0 15,4-3 17-15,0 3 11 0,-3-4 3 0,6-2 0 16,1 3-31-16,-1-1 8 0,4-2-8 0,0-4 0 15,1 7-19-15,-1 0-6 0,3-7-2 0,1 4 0 0,-1-4 2 0,1 4 0 16,0-1 0-16,3-3 0 16,-4 1-22-16,1-1-4 0,3 1-1 0,-4 2 0 15,5-2-8-15,-1-7-1 0,0 6-1 0,0 1 0 16,0-10-17-16,4 6-3 0,-4-6-1 0,3 0-427 16,1 0-86-16</inkml:trace>
  <inkml:trace contextRef="#ctx0" brushRef="#br2" timeOffset="115605.487">20200 14159 1152 0,'-11'0'51'0,"11"0"10"0,0 0-49 0,0 0-12 0,-3 6 0 0,-4-6 0 15,3 4 273-15,4-4 52 0,-3 6 11 0,-1 3 1 16,1 1-277-16,3-10-60 0,3 6 0 0,1 3-12 16,-4-5 12-16,3 5-12 0,4 7 12 0,-3-10-12 15,3-3 47-15,0 6 9 0,0 1 3 0,-3-4 0 16,6-3-4-16,-3 7-1 0,0 2 0 0,0 1 0 16,4-4-6-16,-4 1-2 0,0 5 0 0,0-5 0 15,0 5-34-15,4-5 0 0,-1 2 0 0,-3-5 0 0,4 8-11 0,0-5-5 16,-1-7-2-16,1 6 0 15,-4-3-39-15,3-2-8 0,-3 2-2 0,1-6 0 16,-1 0-84-16,3 0-17 0,-3 0-3 0,0-6-1 16,0 6-66-16,-3-4-14 0,-1-11-2 0,1 2-1 15</inkml:trace>
  <inkml:trace contextRef="#ctx0" brushRef="#br2" timeOffset="115938.265">20567 14075 2196 0,'0'0'97'0,"0"0"20"0,0 0-93 0,0 0-24 0,0 0 0 0,0 0 0 15,0 0 35-15,-7 3 2 16,7-3 1-16,-4 6 0 16,1-3-54-16,-4 3-10 0,3-3-2 0,-3 7-1 0,0 6 20 0,0-1 9 0,0-2-8 0,0 2 8 15,-7 11 28-15,3-4 12 0,-3 3 1 0,4 0 1 16,-8-3 20-16,0 9 4 0,4-3 1 0,-3 0 0 15,2 1-29-15,-2 2-6 0,-1-3 0 0,1 0-1 16,-1-2-31-16,0 2 0 0,1-3 0 0,3 3 0 16,3-3 0-16,-3 0 0 0,0-3 0 0,3 3-10 15,1 0 10-15,-1-6 0 0,4 0 0 0,0-3 0 16,3-4-45-16,1 4-14 0,-1 0-2 16,1-4-1-16,3-2-46 0,0-1-10 0,0-9-2 0,0 0 0 15,0 0-92-15,3 9-20 0,18-2-3 16,1-14-1-16</inkml:trace>
  <inkml:trace contextRef="#ctx0" brushRef="#br2" timeOffset="116805.01">20560 13579 57 0,'0'0'0'0,"0"0"0"0,0 0 0 16,0 0 0-16,0 0 158 0,0 0 26 0,0 0 6 0,0 0 1 16,0 0-99-16,0 0-19 0,0 0-4 0,0 0-1 15,10-3 29-15,-10 3 6 0,0 0 1 0,8 0 0 16,-1 0-10-16,0 0-2 0,-7 0 0 0,7 3 0 15,0-3-4-15,3 6-2 0,-3-6 0 0,4 10 0 16,0-10-14-16,-1 9-2 0,4 1-1 0,-3-1 0 16,-1 0-32-16,1 1-6 0,7-1-2 0,-1 7 0 15,4 0-1-15,1-4 0 0,-1 4 0 0,3 3 0 16,-2-1-6-16,-1 1-2 0,0 6 0 0,-3 0 0 16,3-6-10-16,-7 9-2 0,0-2-8 0,0-1 12 15,-3 3-12-15,-4-3 11 0,0-3-11 0,-4 9 10 16,1-3-2-16,-4 1 0 0,-4 5 0 0,4-6 0 15,-7 7-8-15,0-1 0 0,4 4 0 0,-4-3 0 16,-4-7 0-16,4 6 10 0,-4-6-10 0,-3-2 10 16,4 2-10-16,-4 0 8 0,-4-3-8 0,0 3 8 0,4-3-8 0,-3 0 0 15,-5-6 9-15,1 9-9 0,0-2 0 0,0-1-18 16,0-3 3-16,0 3 1 16,-4 0-38-16,4-6-8 0,0-1-2 0,-4 8 0 15,0-14-181-15,0 4-36 0,-20 12-7 0,16-22-2 0</inkml:trace>
  <inkml:trace contextRef="#ctx0" brushRef="#br2" timeOffset="139840.99">5853 14479 1332 0,'0'0'59'0,"0"0"12"0,0 0-57 0,0 0-14 16,0 0 0-16,0 0 0 15,0 0 106-15,0 0 18 0,0 0 4 0,0 0 1 16,7 0-78-16,0 0-16 0,3-3-3 0,1-3-1 0,-1 6 1 0,5 0 1 15,-1-10 0-15,3 10 0 0,1-6-33 0,0 3 0 16,-1-3-10-16,4 6 10 0,-3-4 0 0,0-2 0 16,-1 6 0-16,1 0 12 0,0 0-12 0,-1 0 0 15,1 0 0-15,3 0 8 0,-3 0 23 0,3 0 4 16,4 0 1-16,-4 0 0 0,0 0 0 0,4 0 1 16,-1 6 0-16,1-6 0 0,-4 4-20 0,4-4-4 0,0 0-1 0,3 0 0 15,-4 6-12-15,1-6 0 0,0-6 8 16,3 6-8-16,-3 0 0 0,3 0 0 0,-3 0 0 0,-4 0 0 15,4 0 0-15,-4-4 9 0,3-2-9 0,-10 3 8 16,4-3 1-16,0 6 0 0,-8-10 0 0,4 10 0 16,-3-3 21-16,0-3 4 0,3-3 1 0,-7 9 0 15,3-7-25-15,-3 7-10 0,4-3 8 0,-4-3-8 16,-3 6 12-16,3-3-4 0,-7 3 0 0,7-7 0 16,0 7-8-16,-7 0 0 0,0 0 0 0,7-3-11 15,0-3 11-15,-7 6 8 0,0 0-8 0,0 0 11 16,7 0 5-16,-7 0 0 0,0 0 1 0,0 0 0 15,7-3-1-15,-7-3 0 0,0-4 0 0,4 10 0 16,-4 0 1-16,3-9 0 0,4 3 0 0,-3-4 0 16,3 1-17-16,-7 6 10 0,3-7-10 0,1 4 8 15,-1-3-8-15,4 2 0 0,-7 7 0 0,4-3 0 16,-1-3 0-16,-3 6 0 0,0 0 0 0,0 0 0 0,0-10 0 0,0 10 12 16,4-3-12-16,-4 3 12 0,-4-9-12 0,4 9 12 15,-3-6-12-15,-1-4 12 0,-3 1-4 0,4 3 0 16,-4-4 0-16,0 1 0 0,0-1 16 0,3 1 4 15,-3 3 0-15,0-4 0 0,0 7-16 0,-4-6-2 16,4-1-1-16,4 4 0 0,-8-3-9 0,1-1 0 16,6 4 0-16,-10 3 8 0,7-4-8 0,0 7 0 15,3-3 0-15,1-3 0 0,-4 6 0 0,7 0 0 16,-7 0 0-16,7 0 0 0,-7 0 0 0,7 0 0 16,-4 0 0-16,-7 0 0 0,11 0 0 0,0 0 0 0,-7 6-14 0,7-6 5 15,0 0 9-15,0 0 0 0,-7 3 0 0,7-3 0 16,0 0 0-16,0 0 0 15,0 0 0-15,0 0 0 0,0 0-12 0,4 7 0 0,3-4 0 0,0 3 0 16,0 4 20-16,4-4 3 0,3-3 1 16,0 6 0-16,0-2-12 0,0-4 0 0,4 6 0 0,-4-3 0 31,7 4-24-31,-10-1-6 0,3 1-2 0,0-1 0 0,0 1 32 0,-4-4 13 0,1 3-1 0,0-6 0 16,-4 4-12-16,3 2 0 0,-3-9 0 0,4 9 0 15,-8-2 0-15,5 2 0 0,-8-9-12 0,7 3 12 16,0 4 0-16,-4 2 0 0,4-3 0 0,0-3 0 15,-7-3 0-15,4 10 0 0,-4-10 0 0,7 6 0 16,-7-6 0-16,7 9 0 0,-7-9 0 0,0 10 0 16,3-1 0-16,1 1-8 0,-8-1 8 0,1 7 0 15,3-13 0-15,-7 13 8 0,3-7-8 0,-3 0 12 0,-3-2-12 0,3 2 0 16,0 0 0-16,-4-5 0 0,4 2 0 16,-7 3 11-16,3-9-11 0,1 10 10 0,-1-4-10 0,4-3 0 15,0 3 9-15,-7-3-9 16,3 4 0-16,4-4 0 0,-3-3 0 0,-1 0 0 15,4 6-88-15,-7-3-21 16,3-3-5-16,1 7-1 0,-1-4-104 0,1 3-21 0,-12 3-4 0,5 7 0 0</inkml:trace>
  <inkml:trace contextRef="#ctx0" brushRef="#br3" timeOffset="146316.973">13832 11785 777 0,'0'0'34'0,"0"0"8"0,0 0-34 0,0 0-8 0,0 0 0 0,0 0 0 16,0 0 58-16,0 0 10 0,0 0 1 0,0 0 1 15,0 0-16-15,0 0-3 0,0 0-1 0,0 0 0 16,0 0-6-16,0 0 0 0,0 0-1 0,0 0 0 16,0 0-19-16,0 0-4 0,11 0-1 0,-4 7 0 15,-7-7 22-15,0 0 5 0,11 0 1 0,-4 0 0 16,-7 0 3-16,10 9 1 0,1-9 0 0,3 0 0 16,-3 0-3-16,-1 6-1 0,-3-3 0 0,4-3 0 15,3 0-19-15,0 0-3 0,-3 0-1 0,3-3 0 16,0 3 0-16,3-6-1 0,1 6 0 0,-4 0 0 15,7 0 1-15,-3-6 1 0,3 6 0 0,0-3 0 16,-3 3-5-16,-4 0 0 0,7 0-1 0,-3 0 0 16,0 0-11-16,3 3-8 0,-4 3 12 0,5-6-12 0,2 0 9 15,-3 6-9-15,-3-3 0 0,3-3 9 16,4 0 0-16,-4 7 0 0,0-4 0 0,0-3 0 0,1-3 2 16,2 3 0-16,1-7 0 0,0 7 0 15,-1 0-2-15,5-3 0 0,-5-3 0 0,4 6 0 0,-3-6-1 0,0 3-8 16,3 3 12-16,-3 0-4 0,-1-7 4 0,1 7 0 15,0 0 0-15,0 0 0 0,-4 0-4 0,3 7-8 16,-2-7 12-16,-1 3-4 0,3 3 1 0,-2-6 0 16,2 0 0-16,1 0 0 0,0 0-9 0,6 0 0 15,5 0 9-15,-5 0-9 0,1 0 8 0,3-6-8 16,4 3 8-16,0 3-8 0,0-7 0 0,-4 7 9 16,4-9-9-16,-7 6 0 0,-1-3 8 0,1 6-8 15,0-4 0-15,-4-2 0 0,0 6 12 0,1-9-12 0,-5 9 12 16,5-6-12-16,2 2 30 0,-2 4-1 0,-5 0 0 15,4 0 0-15,1-6-29 0,-1 6-10 16,4 0 0-16,-4 0 0 0,0 0 10 0,0-3 8 0,4 3-8 0,-4 0 11 16,-3-6-11-16,3 6 0 0,0 0 0 0,1-3 0 15,-5-4 15-15,5 7-3 0,-1-3 0 0,0-3 0 16,7 6-12-16,-10-3-8 0,-4-4 8 0,0 7-13 16,0 0 13-16,4 0 8 0,0-3 0 0,-4 3-8 15,4-6 10-15,-4 6-10 0,4 0 8 0,-4 0-8 16,-4 0 8-16,1 0-8 0,0 0 0 0,-1 0 8 15,1-6 0-15,0 3-8 0,-4 3 12 0,3 0-4 16,1-7-8-16,0 7 0 0,-4-3 9 0,0 3-9 16,3 0 0-16,1 0 0 0,-7 0 0 0,3-6 8 15,-4 6-8-15,1 0 0 0,0 0 0 0,-4 0 0 16,-7 0 0-16,7-3 0 0,0 3 0 0,-7 0 0 0,0 0 0 0,0 0-13 16,0 0 5-16,0 0 8 31,0 0-32-31,0 0 2 0,0 0 0 0,0 0 0 0,0 0-11 0,0 0-3 0,0 0 0 0,0 0 0 15,0 0-198-15,0 0-40 0</inkml:trace>
  <inkml:trace contextRef="#ctx0" brushRef="#br3" timeOffset="149500.308">14171 13237 1206 0,'0'0'53'0,"0"0"11"0,0 0-51 0,0 0-13 16,0 0 0-16,0 0 0 0,0 0 81 0,0 0 14 0,0 0 2 0,0 0 1 15,0 0-88-15,0 0-10 0,0 0-17 0,0 0 4 16,0 0-4-16,11 0-1 0,-1 0 0 0,1-6 0 15,3 6 40-15,-3 0 8 0,3 0 2 0,0 0 0 16,0 0 1-16,4 0 1 0,-4 0 0 0,0 0 0 16,3 0 3-16,-3 0 1 0,4 0 0 0,0 0 0 15,-1 6-23-15,1-6-5 0,-4 0-1 0,4 0 0 16,-1 0 30-16,-2 0 5 0,6 0 2 0,-4 0 0 16,1 0-13-16,3 0-2 0,-3 0-1 0,6-6 0 15,-2 6 2-15,2-3 0 0,1 3 0 0,0 0 0 16,-1 0-32-16,1 0 0 0,3 3 0 0,-3-3-10 15,0 0 10-15,3 0 0 0,-3 0 0 0,-4 0 0 0,0 0 0 16,0 0 0-16,4 0 0 0,-4 0 0 16,0-3 0-16,4 3 0 0,-4 3 0 0,4-3 0 0,-4 0 0 0,0 0 0 15,7-3 0-15,1 3 8 0,-1 0-8 16,-4 0 11-16,1 3-11 0,0-3 12 0,3 0-4 0,0 0 0 16,0 0 0-16,1 0 0 0,-1 0-8 0,0 6 0 15,0-6 9-15,1 0-9 0,-5 0 0 0,5 0 0 16,-5 0 0-16,4 0 8 0,-3-6-8 0,0 6 9 15,7 0-9-15,-8 0 10 0,4 0-1 0,-3 0 0 16,3 0 0-16,-3 0 0 0,0 0-1 0,-1 0-8 16,-2 0 12-16,2 0-4 0,1-3-8 0,0 3 12 0,-4 0-12 15,0-6 12-15,4 6 9 0,-4-4 3 16,0 8 0-16,0-4 0 0,0-4-24 0,1 4 0 0,-1-6 0 16,3 6 0-16,-2-3 0 0,-1 3 0 0,0-6 0 0,4 6 0 15,-1 0 0-15,-6 0-13 0,0 0 1 0,-1 6 1 16,1-6 11-16,0 0 14 0,-1-6-3 0,1 6-1 15,-1 0-10-15,1 0-11 0,0 0 3 0,-1 0 0 16,1 6 8-16,0-6 0 0,-1 0 0 0,4 3 8 16,-6-3 0-16,2 0 0 0,1 6 0 0,-1-6 0 15,1 0-8-15,0 0 11 0,-4 0-11 0,4-6 12 16,3 6-12-16,-4 0 0 0,-3 0 0 0,4 0 0 16,0 0 0-16,-1 0 0 0,-3 0 0 0,4 0 0 15,-4 0 0-15,0 0 0 0,-3 0 0 0,-1 0 0 16,1 0 0-16,3 0 0 0,0-3 0 0,-7 3 0 15,0 0 0-15,4 3 0 0,0-3 0 0,3 0 0 16,-4 0 0-16,1-3 0 0,-1 3 0 0,1-6 0 0,3 6 0 16,-3-3 8-16,-1-4-8 0,1 7 8 0,-1-6-8 0,1 3 0 15,-11 3 0-15,11 0-11 0,-1 0 11 0,-3 0 0 16,-7 0 8-16,11 0-8 0,-11 0 0 0,7 0-8 16,-7 0 0-16,0 0 0 0,10 0 8 0,-10 0 0 15,8 0 8-15,-8 0-8 0,0 0 0 0,10-6-8 16,-10 6 0-16,0 0 0 15,11 0-25-15,-1 0-5 0,-10 0-1 0,7-10 0 16,0 10-14-16,0-3-3 0,-7 3-1 0,11-6 0 16,-4 3-118-16,4-4-23 0,-1 7-5 0,1-9-1 0</inkml:trace>
  <inkml:trace contextRef="#ctx0" brushRef="#br3" timeOffset="153962.201">7765 11757 1058 0,'0'0'47'0,"0"0"9"0,0 0-44 0,0 0-12 15,0 0 0-15,0 0 0 0,7 0 26 0,-7 0 3 16,0 0 1-16,0 0 0 0,10 0-5 0,-10 0-1 15,0 0 0-15,0 0 0 0,0 0-9 0,0 0-3 0,0 0 0 16,0 0 0-16,0 0 19 0,0 0 3 16,0 0 1-16,0 0 0 0,0 0 22 0,0 0 5 0,11 0 1 0,-4 0 0 15,-7 0-7-15,7-3 0 0,0 3-1 0,0-6 0 16,4 6-4-16,-1 0-1 0,-3 0 0 0,4 0 0 16,3 0-31-16,-3 0-7 0,6 0 0 0,-10 0-1 15,11 0 1-15,-11 0 1 0,4 0 0 0,-1 6 0 16,1-3-13-16,-1-3 8 0,1 0-8 0,-1 0 0 15,1 0 8-15,0 0-8 0,-4 0 0 0,3 0 9 16,1 6 10-16,-4-2 1 0,4-4 1 0,-4 0 0 16,0 0-1-16,0 0 0 0,-7 0 0 0,10 0 0 15,1 0-6-15,-4 0-2 0,0 0 0 0,4 0 0 16,-1 0 2-16,1 6 0 0,3-6 0 0,0 0 0 16,0 0 2-16,0 3 0 0,-3-3 0 0,3 6 0 15,3-6-8-15,-6 3 0 0,14-3-8 0,-11 7 12 0,4-7-12 16,-1 3 0-16,1-3 8 0,-1 6-8 15,1-6 0-15,0 0 9 0,-4 6-9 0,0-6 8 0,4 0-8 0,-4 0 0 16,3 3 0-16,-3-3 0 0,1 0 8 0,-1 0 4 16,3 0 0-16,1 0 0 0,-4 0 3 0,4 0 1 15,-1 0 0-15,4 0 0 0,4 0-8 0,-4 0 0 16,4 0-8-16,3 0 12 0,-7 0-12 0,4 7 0 16,0-4 0-16,0-3 0 0,-1 6 0 0,1-6 0 15,-4 3 0-15,4-3 0 0,-4 7 0 0,0-7 0 16,-3 0 0-16,3 3 0 0,-3-3 0 0,-1 0 8 15,1 0-8-15,-1 0 0 0,1 0 11 0,3 0-1 16,0 0 0-16,1 0 0 0,-5 0-2 0,8-3-8 16,3-4 12-16,0 7-4 0,-3 0-8 0,3 7 0 0,-7-7 0 0,8 0 0 15,-1 3 0-15,4-3 0 0,-11 0 0 16,4 6 0-16,3-3 0 0,-4 3 0 16,1-6 0-16,0 4 0 0,-8 2 0 0,5-6 0 0,-1 6 0 15,0-3 0-15,-3-3 0 0,3 0 0 0,0 0 0 16,0 6 0-16,0-6 0 0,4 4 0 0,0-4 0 0,-1 0 0 15,1 0 8-15,3 0 0 0,0 0 0 0,-3 6 0 16,0-6-8-16,3 3 10 0,0-3-10 0,1 6 10 16,-5-6-10-16,4 3 0 0,-3-3 0 0,3 7 0 15,1-7 0-15,-1 0 0 0,-3 3 0 0,3 3 0 16,3-6 0-16,1 6 0 0,-7-2 0 0,7-4 0 16,-1 0 0-16,1 0 0 0,-4 0 0 0,-3 0 0 15,0 0 0-15,3 0 0 0,0 0 0 0,0 0 0 16,-6 0 8-16,6-4-8 0,0 4 0 0,0 0 8 0,1-6-8 0,-5 6 0 15,8-6 0-15,0 3 8 0,3 3-8 0,0 0 0 16,-10 0 0-16,7 0 0 0,3 0 0 0,0 0 0 16,-10 0 0-16,3 0 0 0,4 0 0 15,0 0 0-15,-1 0 0 0,-6 0 0 0,0 0 0 0,3 0 0 16,4 0 0-16,0 0 0 0,-11-7 0 16,7 7 0-16,11 0 0 0,-4-3 0 0,-7-3 0 0,4 6 12 15,3-3-12-15,4 3 12 0,-4-6-12 0,-3 6 0 16,0-10 0-16,-4 10 0 0,0 0 0 0,1-3 0 15,-5-3 0-15,1 6 8 0,3-6-8 0,-3 2 0 16,3 4 0-16,0 0 0 0,-3-6 0 0,3 3 0 0,0-3 0 0,1 6 0 16,-1-3 8-16,4-4-8 0,-4 7 0 15,4-3 8-15,-4 3 2 0,-4-6 0 0,5 6 0 16,-5 0 0-16,1 0-10 0,-4-3 0 0,0 3 0 0,-3-7 0 16,3 7 0-16,0 0 0 0,-3 0 0 0,0 0 0 15,3 0 0-15,-4 0 0 0,1 0 0 0,0 0 0 16,-1-3 0-16,1 3 0 0,3 3 0 0,-7-3 0 15,4 0 0-15,-4 0 0 0,4 0 0 0,-1 0 0 16,-3 0 0-16,1 0 0 0,2 0 0 0,1 0 0 16,-8 0 0-16,5 0 0 0,-1 0 0 0,0 0 0 15,-4 0 0-15,1 0 0 0,-4 0 0 0,4 0 0 16,-11 0-17-16,7 0 4 0,-7 0 1 0,10 0 0 16,-10 0-14-1,11 0-2-15,-11 0-1 0,0 0 0 0,7 0-15 0,-7 0-4 0,0 0 0 16,0 0-711-16,0 0-142 0</inkml:trace>
  <inkml:trace contextRef="#ctx0" brushRef="#br3" timeOffset="155205.8">8022 13454 403 0,'0'0'36'0,"0"0"-36"16,0 0 0-16,0 0 0 0,-3-3 248 0,-1-4 42 15,-3 7 9-15,7 0 1 0,0 0-211 0,0 0-42 0,-3 0-9 0,3 0-2 16,0 0-36-16,0 0 0 0,0 0 0 0,0 0 0 16,0 0-8-16,0 0-4 0,0 0 0 0,0 0 0 31,3 7-16-31,-3-7-3 0,7 3-1 0,4-3 0 0,-4 9 57 0,0-9 11 0,3 6 3 0,1-6 0 15,-4 3 21-15,4 4 4 0,-1-7 0 0,8 0 1 16,-8 6-2-16,5-3-1 0,-1-3 0 0,0 0 0 16,3 6-24-16,5-2-5 0,-1-4-1 0,3 0 0 15,5 6-4-15,-1-3-2 0,4-3 0 0,-1 0 0 16,5 6-26-16,-1-6 0 0,-3 0-14 0,3 0 5 16,0 0 9-16,4-6 0 0,3 6 0 0,1 0 0 15,-1-3 0-15,0-3 0 0,4 6 0 0,-7-4 8 16,7-2 4-16,-4 6 0 0,-3 0 1 0,0-3 0 15,0-3 3-15,-1 6 1 0,-2 0 0 0,3 0 0 0,-1-7 15 16,5 7 4-16,-5 0 0 0,1 0 0 0,4-3-16 16,-5 3-2-16,8-6-1 0,-3 6 0 0,-8 0-7 15,7 0-2-15,1 0 0 0,-5-3 0 0,8-6-8 0,0 2 0 16,0-2 0-16,3 6 0 0,-3-4 0 0,0-2 0 16,0 3 0-16,-4 3 0 0,-3-4 0 0,-4 4 8 15,4-3-8-15,-4 6 0 0,-3-3 0 0,0 3 0 16,0 0 0-16,3 0 0 0,7 0 0 0,-6 0 0 15,-12 3 0-15,8-3 0 0,7 6 0 0,-4-3 0 16,-7-3 0-16,1 7 0 0,-1-4 0 0,0-3 0 16,4 6 0-16,-4-6 0 0,0 0 0 0,4 0 0 15,7 0 0-15,-8-6 0 0,-2 6 8 0,-1-3-8 0,7-4 0 0,0 4 8 16,-3-3-8-16,4 6 8 0,-5-3-8 16,1-3 8-16,10 6-8 0,-10 0 0 0,-7-4 0 0,3-2 0 15,7 6 12-15,-6 0 0 0,-5 0 0 0,1 0 0 16,3 0-4-16,4 0-8 0,3 0 12 0,-3 0-4 15,-7 6-8-15,6-2 0 0,5-4 0 0,-5 0 0 16,1 6 0-16,0-6 0 0,3 0-12 0,-3 0 12 16,3 0 8-16,-3 0 8 0,0 0 3 0,-1 0 0 15,5 0-19-15,-5-6 0 0,1 6 0 0,0 0 0 16,3 0 0-16,-7-4 0 0,1-2 0 0,-1 6 0 16,0 0 10-16,0 0-2 0,1 0 0 0,-1 0 0 15,4 0-8-15,-8 6 0 0,1-2 0 0,0-4 0 16,-4 0 0-16,0 6 0 0,0-6 0 0,-3 3 0 15,-1-3 0-15,5 0 0 0,-5 0 0 0,1 6 0 16,-1-3 0-16,1-3 0 0,0 0 0 0,-1 0 0 0,-2 7 0 16,2-7 0-16,-3 0 0 0,4 0 0 15,-4 0 0-15,0 3 8 0,-3-3-8 0,-1 0 8 0,4 0-8 0,-3 0 0 16,0 0 0-16,-1 0 0 16,1 0 0-16,-1-3 0 0,1 3 0 0,-4-7 0 15,-7 7-33-15,11 0-9 0,3 0-2 0,-7 0 0 16,3 0-83-16,1 0-17 0,-1 0-3 0,1 0-535 15,3 0-107-15</inkml:trace>
  <inkml:trace contextRef="#ctx0" brushRef="#br3" timeOffset="157956.376">8364 15523 1753 0,'0'0'38'0,"0"0"8"0,0 0 2 0,0 0 2 0,0 0-40 0,0 0-10 0,0 0 0 0,0 0 0 16,0 0-11-16,7 0-4 0,0-9-1 0,-7 9 0 15,0 0 0-15,4-3 0 0,7-4 0 0,-4-2 0 16,-7 9 16-16,0 0 0 0,0 0 0 0,0 0 0 16,0 0 23-16,0 0 7 0,0 0 2 0,0 0 0 15,0 0 16-15,0 0 4 0,-7 9 1 0,7 1 0 16,-4-1-3-16,4 1-1 0,0-1 0 0,0 7 0 16,0-7-2-16,4 7-1 0,-1-4 0 0,1 4 0 15,3 0-22-15,-4-4-4 0,1 7 0 0,3-3-1 0,3 3-10 0,-6-1-1 16,-1-2-8-16,1 3 12 0,0 0-12 15,-1 0 0-15,1 3 8 0,-1-4-8 0,1 4 0 0,-4 3 0 16,0-6 0-16,0 6 0 16,0 0 0-16,0-6 0 0,-4 6 0 0,1-6 0 0,3 0 8 0,0 0-8 15,0 6 0-15,-4-6 9 0,4-1-9 0,-3 1 0 16,-1-3 0-16,4 3 8 0,-4-4-8 0,4 4-14 16,-3-3 3-16,3-4 1 0,0-2-6 0,0-1 0 15,0-2-1-15,0-7 0 16,0 0-28-16,0 0-6 0,0 0-1 0,0 0 0 15,0 0-98-15,0 0-20 0,0 0-4 0</inkml:trace>
  <inkml:trace contextRef="#ctx0" brushRef="#br3" timeOffset="158592.097">8237 15373 230 0,'0'0'20'0,"0"0"-20"0,0 0 0 0,0 0 0 0,0 0 317 0,0 0 59 16,0 0 12-16,0-3 3 0,7-4-279 15,0-2-55-15,-3 9-11 0,3-9-2 0,0 5-25 0,4-2-5 16,-1-3-1-16,4 2 0 0,1 4-4 0,6-6-1 16,-4 3 0-16,1-4 0 0,3 7 0 0,-3-3 0 15,3-4 0-15,-3 4 0 0,-4 3-8 0,3-3 0 16,-3 3 0-16,4 3 8 0,-4-7-8 0,7 4 0 16,-14 3 9-16,8 0-9 0,-1 0 16 0,-4 3 0 15,4-3-1-15,0 7 0 0,-3-4 4 0,0 3 1 16,3-3 0-16,-4 3 0 0,1 4-4 0,-1-1 0 15,1-2 0-15,3 2 0 0,0-6-8 0,0 6-8 0,4 7 12 16,-4-6-12-16,0-1 8 0,-7 7-8 16,7-7 0-16,-3 7 0 0,0-4 0 0,-1-2 0 0,-3-1 0 15,4 7 0-15,-1-1 0 0,-3-2 0 16,0-4 0-16,-3 1 0 0,0-4 10 0,-1 3-2 0,-3-9 0 0,0 10 0 16,-3 6 17-16,-1-7 3 0,0 0 1 0,1 1 0 15,-8-1-9-15,4 1-1 0,0-4-1 0,0-3 0 16,-3 6-7-16,3 1-2 0,-4-4 0 0,0 3 0 15,1-2-9-15,-1-4 0 0,-6 6 0 0,2-2 0 16,1-4 0-16,0 6 0 0,0-3 0 0,0-2 0 16,0 2 0-16,-4 3 0 0,4-3 0 0,4-2 0 15,-8 2 8-15,4-3-8 0,3-3 0 0,1 0 8 16,-4 0-8-16,3 0 0 0,0 0 9 0,-3 0-9 16,4 0 0-16,-1-3 8 0,1 3-8 0,-1-6 0 15,0 6 0-15,4-4-13 0,-3-2 1 0,3 6 1 16,-7-6-12-16,3 6-2 0,4-3-1 0,3 3 0 15,-6 0-8-15,3 0-2 0,7 0 0 0,-7 0 0 16,0 0-35-16,3 3-7 0,4-3-2 0,0 0-501 16,0 0-101-16</inkml:trace>
  <inkml:trace contextRef="#ctx0" brushRef="#br3" timeOffset="159610.068">9338 15156 864 0,'11'0'38'0,"-11"0"8"0,0 0-37 0,0 0-9 16,0 0 0-16,7 0 0 0,-7 0 182 0,0 0 34 0,0 0 8 0,0 0 0 16,3 0-168-16,-3 0-35 0,0 0-6 0,0 0-2 15,0 0-13-15,0 0-16 0,0 0 3 0,0 0 1 16,0 0 12-16,0 0 13 0,0 0-2 0,-3 10-1 15,3-4 14-15,0-6 2 0,-7 3 1 0,0 3 0 16,3-2 23-16,-3 5 5 0,0-9 1 0,0 9 0 16,0-2 8-16,0 2 3 0,0-3 0 0,-4-2 0 15,4 5-35-15,0 0-8 0,-4 1 0 0,4-4-1 16,0 3-11-16,-3 1-3 0,3-4 0 0,0-3 0 16,0 7-9-16,0-1 0 0,-1 0 0 0,1-2 0 15,0 2 14-15,-3 1-2 0,3-1-1 0,0 0 0 16,-4 7-11-16,4 0 12 0,-4-4-12 0,1 7 12 15,-1-3-12-15,1 3 0 0,-4-1 0 0,3 1 0 16,-3 3 0-16,3-3 8 0,1 0-8 0,-1 0 0 0,-3-1 8 16,0-2-8-16,3 3 0 0,1-3 8 0,3 2 8 0,-4-5 0 15,8 3 1-15,-4-1 0 0,-1-2-1 0,5 3 0 16,-1 2 0-16,1-8 0 0,-1 9-6 0,4-4-2 16,-3-5 0-16,-1 8 0 0,4 1-8 0,0-3 0 15,-3 3 0-15,3 0 0 0,3-4 0 0,-3 4 0 16,-3-3 0-16,3-4 0 0,0 4 0 0,0 0 0 15,3-4 0-15,1 4 0 0,-1-7 0 0,4 10 0 16,-3-9 0-16,3 5 0 0,-3-5 0 0,3 8 0 16,3-8 0-16,-6 5 0 0,3-5 0 0,0 9 0 15,0-10 0-15,0 1 0 0,3 5 0 0,-2-5 0 0,2-1 0 0,-6 0 0 16,3 1 0-16,3-1 0 0,-6 1 0 0,3-1 0 16,0 4 0-16,0-4 0 0,0 0 0 0,0 1 0 15,-3-1-11-15,3-6-4 0,0 4-1 0,-4 2 0 31,1 0-27-31,3-9-5 0,0 10-2 0,-7-10 0 16,0 0-109-16,0 0-21 0,7 0-5 0,0 0-680 0</inkml:trace>
  <inkml:trace contextRef="#ctx0" brushRef="#br3" timeOffset="160176.664">9599 15711 0 0,'0'0'0'0,"0"0"0"0,4-3 0 0,-4 3 0 16,0 0 279-16,0 0-56 0,0-6 45 0,0 6 8 15,0 0-147-15,0 0-29 0,0 0-7 0,0 0-1 16,3 0-62-16,-3 0-13 0,0 0-2 0,0 0-1 15,0 0 30-15,0 0 5 0,0 0 2 0,0 0 0 16,0 0 11-16,0 0 2 0,0 0 1 0,0 0 0 16,0 0 4-16,0 0 1 0,0 0 0 0,-7 0 0 15,4 6-17-15,-4-3-3 0,3 4-1 0,-3-4 0 16,0 3-14-16,0-3-3 0,0 4-1 0,3 2 0 16,-6 0-19-16,3 1-4 0,0-1-8 0,-4 1 12 15,4 5 24-15,0 1 4 0,-7-7 0 0,3 4 1 16,1-7-25-16,-1 10-4 0,-3-4-2 0,0-2 0 0,-7 5 2 15,6-5 0-15,5 9 0 0,-1-4 0 16,-6-2-2-16,3 3 0 0,-4-1 0 0,4-2 0 0,0 2-10 0,-4-5 0 16,4-1 0-16,0 1 0 15,3-1 0-15,1 1-9 0,-1-1 0 0,4-3 0 0,0-6 9 0,7 0 0 16,-4 10 0-16,4-10 0 16,0 0-42-16,0 0-13 0,0 0-2 0,0 0-1 15,-7 0-184-15,7 0-37 0,0 0-7 0,0 0-2 0</inkml:trace>
  <inkml:trace contextRef="#ctx0" brushRef="#br3" timeOffset="160613.155">9229 15693 1530 0,'0'0'68'0,"0"0"13"0,0 0-65 0,0 0-16 0,0 0 0 0,0 0 0 16,0 0 32-16,10 9 2 0,-10-9 1 0,7 0 0 15,-7 0 3-15,11 6 1 0,-1-3 0 0,1-3 0 16,-4 7 46-16,4-4 10 0,-4-3 1 0,3 0 1 15,-10 0 3-15,7 6 1 0,4-3 0 0,-4 4 0 16,4-7-61-16,-11 0-13 0,0 0-3 0,7 9 0 0,0 0-11 0,0 1-2 16,0-1-1-16,0 1 0 0,0 5-10 0,0-5-12 15,0-1 2-15,4 0 1 0,-8 1 9 0,8 6 0 16,-1-7 0-16,1 7 0 0,0-4 0 0,3-2 0 16,-7-1 0-16,3 7 0 0,1-7 0 0,-4 7 0 15,3-7 0-15,5 1 0 0,-12-4 0 0,8 3 0 16,-4 1 0-16,0-7 0 0,0 6 0 0,3-3 0 15,-10-6 0-15,8 4 0 0,-1 2 0 0,-7-6 12 16,7 3-4-16,0 3 0 16,-7-6-28-16,7 10-6 0,-7-10-1 0,3 0 0 15,-3 0-81-15,7 9-16 0,0-3-3 0,-3-2-545 16,3-4-110-16</inkml:trace>
  <inkml:trace contextRef="#ctx0" brushRef="#br3" timeOffset="161592.8">10008 15247 1681 0,'0'0'36'0,"0"0"8"0,0 0 2 0,-3 10 2 0,-4-4-38 0,3 3-10 15,-3-2 0-15,7-7 0 0,0 0-14 0,0 9-5 16,0-9-1-16,0 10 0 0,0-10 5 0,4 9 1 15,-1 0 0-15,1 1 0 0,-4-1 22 0,3 1 5 16,1 5 1-16,-4-2 0 0,0 2 44 0,0-5 9 16,3 9 1-16,-3-1 1 0,0 4 15 0,0 0 4 15,0-3 0-15,-3 6 0 0,3 0-27 0,-4 0-5 16,4 4 0-16,-3-4-1 0,3 3-4 0,0 0-1 16,0 7 0-16,0-7 0 0,0 0-29 0,0-3-5 15,0 3-2-15,0-9 0 0,0 6-14 0,0-6 9 0,0 0-9 0,0-3 8 16,0 2-8-16,0-2 0 0,0 0-10 0,0-4 10 15,0 4 0-15,-4-3 0 0,1 2 0 0,3-5 0 16,-4 5 0-16,-3-2 0 0,4-4 0 0,-1 7 0 31,-3-7-18-31,3 1-7 0,1-1-2 0,-1-3 0 16,4 4-13-16,0-10-4 0,0 0 0 0,0 0 0 16,-7 3-105-16,7-3-22 0,0 0-4 0,0 0-1 15,0 0-63-15,0 0-13 0,0 0-2 0,7-13-256 0</inkml:trace>
  <inkml:trace contextRef="#ctx0" brushRef="#br3" timeOffset="161927.147">10167 15762 1785 0,'0'0'159'0,"0"0"-127"16,0 0-32-16,0 0 0 0,0 0 186 0,0 0 31 15,4 9 7-15,3-6 0 16,0 7-200-16,0-4-40 0,0 3-8 0,-4 1-1 16,4-1-1-16,0 0 0 0,4 1 0 0,-4-4 0 0,-3 4 26 0,3 5-8 0,7-2 8 0,-4-4 0 15,1 7 20-15,0-7 8 0,-1 1 3 0,4 5 0 16,4-2 1-16,-4-4 1 0,-7 7 0 0,7-7 0 15,4 1-20-15,-4 5-4 0,-7-5-1 0,4-1 0 16,-1 1-8-16,4-1 0 0,-7 1 0 0,0-1 0 16,-7-9-13-16,7 6-2 15,4 4 0-15,-11-10 0 16,0 0-40-16,0 0-8 0,11 0-1 0,-4 6-1 16,-7-6-47-16,0 0-8 0,0 0-3 0,10 0 0 15,4-6-103-15,-3 6-21 0,-11 0-4 0,0 0-1 0</inkml:trace>
  <inkml:trace contextRef="#ctx0" brushRef="#br3" timeOffset="162249.178">10760 15718 2286 0,'0'0'101'0,"0"0"21"0,-7 0-98 0,3 0-24 15,4 0 0-15,0 0 0 0,-10 0 32 0,3 3 2 16,7-3 0-16,0 0 0 15,3 6-54-15,-3 4-12 0,-7-1-1 0,0 0-1 0,7 1 20 0,-4-1 4 16,-3 7 1-16,0 3 0 0,0-1 17 0,4 1 4 16,-8 6 1-16,1-6 0 0,-1 6 38 0,0 3 7 15,1-2 2-15,-1 2 0 0,-6-3-4 0,2 3-1 16,5 0 0-16,-1 4 0 0,-10-10-43 0,7 9-12 16,3-9 0-16,4 3 0 0,-3 3 0 0,-1-3 0 15,1 0 0-15,3-6 0 0,14 0 0 0,-11 0 0 0,-6 0 0 0,2 3 0 16,8-10 0-16,-3 7 0 0,-4-3 0 0,0-7 0 31,0 7-40-31,0-4-10 0,7-2-2 0,-4 5 0 16,-10-5-22-16,7-1-5 0,14 1-1 0,-3-1 0 15,-8-3-179-15,4-6-36 0,14 10-7 0,-14-10-2 0</inkml:trace>
  <inkml:trace contextRef="#ctx0" brushRef="#br3" timeOffset="163511.518">10827 15203 864 0,'-11'0'76'16,"4"0"-60"-16,7 0-16 0,0 0 0 15,-3-3 165-15,-1-3 31 0,4 6 5 0,0 0 2 16,14 0-173-16,-10-3-30 0,-4 3-15 0,0 0 2 16,10-6 13-16,1 2 0 0,-11 4 0 0,0 0 0 15,0 0 20-15,7 0-4 0,0 4 0 0,-7-4 0 0,0 0 52 0,0 0 9 16,11 9 3-16,-4 0 0 0,-7-2 4 0,0 2 2 15,7 7 0-15,0-7 0 0,0 4-26 0,-4-4-4 16,1 4-2-16,6-1 0 0,8-2-25 0,-7-1-5 16,-4 0 0-16,3 7-1 0,4 0-13 0,4-4-2 15,-4 4-8-15,0 0 12 0,0-4-12 0,4 4 8 16,7 3-8-16,-11 0 0 0,0-4 0 0,0 4 8 16,4 0-8-16,-1 0 0 0,-6 0 0 0,3 6 0 15,-3-7 0-15,3 7 0 0,-4-6 0 0,-3 10 0 16,0-8 0-16,-3 1 0 0,3 4 0 0,0-1 8 15,-7-3-8-15,4 9 0 0,-1-9 0 0,-3 3 8 16,4 3-8-16,-4-3 0 0,0-6 0 0,0 0 0 0,3-3 8 0,-3 2-8 16,-3 1 8-16,-1-3-8 0,8 0 11 15,-4-4-11-15,-4-2 15 0,4 5-4 0,-3-5-1 0,-1 5 0 16,4-5-2-16,-3 2-8 0,-8-2 12 0,7-1-4 16,1 4-8-16,-8-1 0 0,-6-2 0 0,6-1 0 15,4 0 0-15,-4 7 0 0,-10-7 0 0,-3 1 0 16,-5-1 0-16,12-2 0 0,3 2 0 0,-4 0 0 15,-7-2-16-15,11-4 2 0,14-3 0 0,0 0 0 16,-14 6-16 0,7-3-3-16,-4-3-1 0,11 0 0 0,0 0-68 0,0 0-14 0,-14-3-2 0,7-3-538 15,7 6-107-15</inkml:trace>
  <inkml:trace contextRef="#ctx0" brushRef="#br3" timeOffset="164561.006">11589 15674 810 0,'0'0'36'0,"0"0"7"0,0 0-35 0,0 0-8 15,0 0 0-15,0 0 0 0,0 0 92 0,0 0 17 0,0 0 3 0,0 0 1 16,0 0-61-16,0 0-12 0,10 0-2 0,-10 0-1 16,0 0-8-16,0 0-1 0,0 0-1 0,0 0 0 15,0 0 42-15,0 0 9 0,0 0 2 0,4 9 0 16,3-9-9-16,-7 0-2 0,0 0 0 0,0 0 0 15,14 6-15-15,-7-2-3 0,-7-4-1 0,0 0 0 16,0 0-34-16,4 0-6 0,-4 0-2 0,0 0 0 16,0 0 8-16,7 6 2 0,0-6 0 0,-7 0 0 15,0 0-18-15,0 0-17 0,0 0 3 0,0 0 1 16,0 0 30-16,0 0 7 0,0 0 0 0,10 3 1 16,-3-3 22-16,-7 0 4 0,0 0 1 0,0 0 0 15,7 0-30-15,-7 0-6 0,0 0 0 0,0 0-1 16,0 0 1-16,0 0 1 0,0 0 0 0,0 0 0 15,0 0-17-15,0 0 10 0,11 0-10 0,-11 0 8 0,0 0-8 0,0 0 0 16,0 0 0-16,0 0-11 0,0 0 11 0,0 0 0 16,0 0-9-16,0 0 9 0,7 0 0 0,-7 0 0 15,0 0 0-15,0 0 0 0,0 0 0 0,0 0 0 16,0 0 8-16,0 0-8 0,0 0 0 0,0 0 8 16,0 0-8-16,0 0 0 0,0 0 8 0,0 0-8 15,7-3 0-15,-7 3 8 0,0 0-8 0,0 0 10 16,0 0-10-16,0 0 10 0,0 0-10 0,0 0-17 15,0 0 4-15,0 0 1 0,7 3 12 0,-7-3 0 16,0 0 0-16,0 0 0 0,0 0 0 16,0 0 0-16,0 0 0 0,0 0 0 0,0 0 0 0,0 0 0 15,0 0 0-15,0 0 0 0,0 0 0 0,0 0 0 16,0 0 0-16,0 0 10 0,0 0-10 0,0 0 0 0,0 0 0 0,0 0 0 16,0 0-19-16,0 0 1 15,0 0 0-15,0 0 0 16,0 0-34-16,0 0-6 0,0 0-2 0,0 0 0 15,0 0-163-15,0 0-33 0,0 0-6 0,-25 0-2 0</inkml:trace>
  <inkml:trace contextRef="#ctx0" brushRef="#br3" timeOffset="165063.117">11670 15326 1094 0,'-4'0'97'0,"4"0"-77"16,0 0-20-16,0 0 0 0,0 0 211 0,-3-7 38 15,3 7 8-15,0 0 2 0,0 0-198 0,0 0-39 16,0 0-8-16,0 0-2 0,0 0 5 0,0 0 1 15,0 0 0-15,0 0 0 0,0 0 13 0,0 0 2 16,0 0 1-16,0 0 0 0,0 0-11 0,3 7-3 16,1 8 0-16,-4-2 0 0,-4 3 36 0,4-4 6 15,0 4 2-15,0 3 0 0,0-1-33 0,0-2-7 0,-3 3 0 0,3 0-1 16,3 6-2-16,1 0 0 0,-8-6 0 0,4 6 0 16,4-3-6-16,-4 3-2 0,0 0 0 0,0-3 0 15,0 9-1-15,3-9-1 0,1 10 0 0,-1-4 0 16,-3 0-11-16,0-3 0 0,0 3 0 0,0-3 0 15,0 1 0-15,0-5 0 0,0 5 0 0,-3-1 0 16,3-3 8-16,-4-7 0 0,-3 4 0 0,7 0 0 16,0-3-8-16,0-7 0 0,-7 0 0 0,7 1 0 15,0-1 27-15,0-9 3 0,0 0 1 0,0 0 0 16,-3 10-50 0,3-10-9-16,0 0-3 0,0 0 0 0,0 0-4 0,0 0-1 0,3-10 0 0,4 7 0 15,-7-6-84-15,0-7-18 0,4 7-3 0,-1-1-1 16,4-5-51-16,-3 2-11 0,-8-9-1 0,8 3-1 0</inkml:trace>
  <inkml:trace contextRef="#ctx0" brushRef="#br3" timeOffset="165581.588">11652 15238 2559 0,'0'0'113'0,"0"0"24"0,-7-3-109 0,0-3-28 16,0 6 0-16,4-10 0 0,-1 10 40 0,1-6 4 16,3 6 0-16,3-3 0 15,4-4-69-15,-3-2-14 0,-1 6-2 0,4-3-1 0,4-4 26 0,-1 10 4 0,-3-9 2 0,4 6 0 16,0-4 10-16,-1 1 0 0,1 3 0 0,-4-3 0 16,0 3 14-16,0-4 5 0,0 7 1 0,-7 0 0 15,4-3 16-15,-4 3 3 0,7-6 1 0,3 6 0 16,-3 0-29-16,0 0-11 0,4 6 8 0,-4-3-8 15,3 7 0-15,5-4 0 0,-5 3 0 0,4 1 0 16,0-1 0-16,1 1 0 0,-1-1 0 0,3 7 0 16,-3-1 0-16,4-2 0 0,0-4 0 0,-1 7 0 15,-3-7 0-15,1 10 0 0,-1-9 0 0,-4 8 0 16,1-8 0-16,-4 6 0 0,3-1 0 0,-6-2 0 16,3 2 0-16,-3 4 0 0,-4-9-11 0,0 8 11 15,-4-2 0-15,4-6 0 0,0 8 9 0,-4-8-9 16,1 5 12-16,-1 1-12 0,-6-6 12 0,3 2-12 15,0-2 10-15,-4 5-10 0,-3-5 8 0,3-1-8 0,-3 0 0 16,4 1 8-16,-4-1-8 0,0-3 0 0,-1 4 12 0,1-1-4 16,-3 1 0-16,3-4 0 0,-4-3-8 0,4 7 8 15,-4-4-8-15,4-6 8 0,0 3-8 0,0 3 0 16,0-6 0-16,0 0-11 0,0 0 11 0,-1 6 8 16,1-2-8-16,0-4 11 0,-3 0-11 0,2 0 0 15,8-4 0-15,-7 4 0 0,-3 0-14 0,6-6 2 16,4 6 0-16,0 0 0 0,-4 0-11 0,4-6-1 15,0 3-1-15,7 3 0 16,0-6-160-16,0-4-32 0,0 7-7 0</inkml:trace>
  <inkml:trace contextRef="#ctx0" brushRef="#br3" timeOffset="166150.022">12397 15131 1094 0,'0'0'48'0,"0"0"11"16,0 0-47-16,0 0-12 0,0 0 0 0,0 0 0 15,0 0 220-15,0 0 43 0,0 0 8 0,0 0 1 0,0 0-213 0,0 0-43 16,0 0-16-16,0 0 11 0,0 0-11 0,0 0 0 16,0 0 0-16,0 0 0 0,0 10 39 0,0-4 2 15,-4 3 1-15,1 1 0 0,-4-4 19 0,3 3 4 16,-3 1 1-16,0-1 0 0,0 1-34 0,3 9-8 16,-6-10 0-16,3 7-1 0,0 2 14 0,-4-2 3 15,0-3 1-15,1 5 0 0,-1 4-26 0,1 0-6 16,3-3-1-16,-4 6 0 0,0 0-8 0,1-6 8 15,-1 9-8-15,4-9 8 0,-3 6-8 0,-1 4 0 16,0-4 0-16,4 0 0 0,-3 0 0 0,3 3 0 16,-4-9 0-16,4 9 0 0,4-3 8 0,-4-6 0 15,0 9 0-15,3-9 0 0,4 3-8 0,0 0 0 16,-4-6 9-16,4 9-9 0,0-3 12 0,4-7-3 16,-4 10 0-16,4-12 0 0,-4 9-9 0,7-3 0 15,-4-7 0-15,4 4 0 0,0 3 0 0,0-4 0 0,4-2 0 0,-4 3 0 16,3-1 0-16,-2-2 0 0,2-4 0 15,-3 7 0-15,4-7 0 0,-4 7 0 0,0-7 0 0,0 4 0 16,-4-7 0-16,5 4-17 0,-5-1 4 0,1-3 1 16,3-3-7-16,-7-3-1 0,0 0 0 0,0 0 0 31,0 0-55-31,3 7-11 0,8-7-2 0,-4 0-1 16,0 0-83-16,0 0-16 0,0-7-3 0,0 4-682 0</inkml:trace>
  <inkml:trace contextRef="#ctx0" brushRef="#br3" timeOffset="166529.087">12517 15799 2487 0,'0'0'110'0,"0"0"23"0,0 0-106 0,0 0-27 15,0 0 0-15,-4 10 0 0,4-10 31 0,0 6 1 16,4-3 0-16,-1 6 0 0,-3-9-32 0,0 10-12 0,0-10 1 0,7 6 0 16,0 4 11-16,-3-4 0 0,3 3 0 0,3-6 0 15,1 7 22-15,0-1 6 0,-4 1 2 0,3-1 0 16,-3 7 2-16,0-7 1 0,4 0 0 0,-4 1 0 15,0 6-17-15,4-7-3 0,-1 0-1 0,-3 1 0 16,4-1-12-16,-4 1 0 0,3-1 0 0,-3 4 0 16,-3-10 0-16,0 6 0 0,3 1 0 0,-4-4 0 15,-3-6-16-15,4 3-2 0,-4-3-1 0,0 0 0 16,0 0-44 0,0 0-9-16,0 0-1 0,10 6-1 15,1-6-116-15,-11 0-23 0,7 0-5 0,3-6-672 0</inkml:trace>
  <inkml:trace contextRef="#ctx0" brushRef="#br3" timeOffset="166881.453">12961 15702 115 0,'0'0'10'0,"0"0"-10"15,-3 6 0-15,-5-3 0 0,5-3 446 0,-4 10 87 16,3-4 18-16,-3 4 3 0,4-4-441 0,-1 3-88 15,1-6-17-15,-4 7-8 0,3-1 0 0,1 7 0 16,-1-7-13-16,1 7 5 0,-4-4 8 0,-1-2 0 16,1 6 0-16,0 2 0 0,-3-2 38 0,-1 3 10 15,1 0 1-15,3-1 1 0,-8 1 22 0,5 3 4 16,-4 0 0-16,3-3 1 0,1 6-19 0,-5-6-4 16,1 6-1-16,0 3 0 0,4-3-34 0,-4 4-7 0,3-4-2 0,-3 3 0 15,3-3-10-15,1 3 0 0,-1-3 0 0,1 3 0 16,2-9 0-16,1 6-9 0,0 0 9 15,0-6-10-15,0 0 10 0,0 0 0 0,7-3 0 0,-3 2 0 32,-4-8-30-32,3-1-1 0,1 1 0 0,3-1 0 15,0-9-90-15,0 0-19 0,0 0-3 0,0 0-554 0,7 0-111 0</inkml:trace>
  <inkml:trace contextRef="#ctx0" brushRef="#br3" timeOffset="168049.716">13021 15112 57 0,'0'0'0'0,"0"0"0"0,0 0 0 0,0 0 0 15,-7 10 289-15,7-10 53 0,0 0 10 0,0 0 3 16,0 0-218-16,0 0-43 0,0 0-9 0,0 0-1 16,0 0-25-16,0 0-5 0,0 9-1 0,4-2 0 15,3-4 4-15,-4 3 1 0,-3 3 0 0,7 1 0 16,-3-4 5-16,3-3 1 0,0 3 0 0,0 4 0 0,0-7-24 0,0 6-5 16,4 1-1-16,-1 6 0 0,-3-7-6 0,4 7-2 15,3-4 0-15,-4 4 0 16,1 0-26-16,0-4 8 0,3 7-8 0,0 3 0 0,3-3-9 0,-2-1-7 15,-1 8-2-15,3-5 0 0,1 1 18 0,3 0 0 16,-3-3 0-16,-1 6 0 0,1-6 0 0,-4 6 0 16,4-6 8-16,-8 6-8 0,5-6 14 0,-5 6-3 15,1-3-1-15,-4 3 0 0,0 0 4 0,-4-6 1 16,4 9 0-16,-3-9 0 0,3 6-2 0,-4-6 0 16,-3-3 0-16,4 9 0 0,-4-13-13 0,4 7 11 15,-4 6-11-15,3-9 10 0,-3-4-10 0,0 4 0 0,0 0 9 16,0-4-9-16,-3-2 8 0,3-1-8 0,-4 7 8 0,4-7-8 15,-4 7 0-15,1-7 0 0,-1 1 0 0,-3-1 0 16,0 0 0-16,4 1 0 0,-8-1 0 0,4 1-12 16,0-4 12-16,-3-3 0 0,-1 3 10 0,0 4-10 15,1-4 0-15,3-3-8 0,-4 3-1 0,1-2 0 32,-5-4-15-32,5 0-2 0,-4 0-1 0,3 6 0 15,-3-6-37-15,0 3-7 0,0-3-1 0,3 0-1 16,-3 0-81-16,0 0-16 0,3 0-3 0,1 0-383 0,3 0-76 0</inkml:trace>
  <inkml:trace contextRef="#ctx0" brushRef="#br3" timeOffset="168796.637">13889 15605 1450 0,'0'0'64'0,"0"0"14"0,-4 0-62 0,4 0-16 16,-7 6 0-16,7-6 0 0,-3 0 56 0,3 0 8 16,0 0 1-16,0 0 1 0,0 0-58 0,0 0-8 15,0 0-10-15,0 0 10 0,0 0 22 0,0 0 12 16,0 0 2-16,0 0 1 0,0 0 16 0,0 0 3 16,10 0 1-16,-10 0 0 0,7 0 31 0,4 0 7 15,-4 0 1-15,4 0 0 0,-4 0-39 0,3 0-7 16,1 0-2-16,-1 0 0 0,1 0-32 0,0 0-8 15,-1 3 0-15,1-3-8 0,-1 0 0 0,1 0 0 16,0 0 0-16,-1 0 0 0,1 0 0 0,3 0 0 0,-7 0 0 0,3 0 0 16,5-3 0-16,-5 3 0 15,1 0 0-15,-1 0 0 16,-3-6-17-16,4 6-7 0,-4 0-2 0,4 0 0 16,-11 0-31-16,7 0-7 0,0 6 0 0,-7-6-1 15,0 0-89-15,0 0-18 0,0 0-3 0,7 0-633 0</inkml:trace>
  <inkml:trace contextRef="#ctx0" brushRef="#br3" timeOffset="169249.244">13762 15843 806 0,'0'0'72'0,"0"0"-58"15,0 0-14-15,0 0 0 0,0 0 180 0,0 0 34 16,0 0 6-16,0 0 2 0,10 3-120 0,1 4-24 0,-4-7-5 0,4 6-1 16,-1-6 6-16,1 3 1 0,-1-3 0 0,5 0 0 15,-5-3-20-15,4 3-4 0,0 0-1 0,0 0 0 16,1 0-2-16,-5 0 0 0,4 0 0 0,-3 0 0 16,3 0 0-16,-3 0 0 0,3-6 0 0,-4 12 0 15,4-3-35-15,-3-3-7 0,3 0-2 0,4 0 0 16,-4 0-8-16,3 0 0 0,1 0 0 0,-4 0 0 15,4 0 0-15,-4 0-11 0,0 0 3 0,0 0 0 16,0 0-40-16,0 0-7 0,-3 0-1 0,3 0-1 16,4 0-107-1,-4 0-22-15,-4 0-4 0</inkml:trace>
  <inkml:trace contextRef="#ctx0" brushRef="#br3" timeOffset="171100.567">14700 15307 792 0,'0'0'35'0,"0"0"7"16,0 0-34-16,0 0-8 0,0 0 0 0,0 0 0 15,0 0 44-15,0 0 8 0,0 0 0 0,0 0 1 0,0 0-29 0,0 0-5 16,0 0-2-16,0 0 0 0,0 0 0 0,0 0 0 16,0 0 0-16,0 0 0 0,0 0 40 0,0 0 8 15,0 0 2-15,0 0 0 0,0 0 44 0,0 0 9 16,0 0 1-16,0 0 1 0,0 0-73 16,0 0-14-16,0 0-3 0,7 3-1 0,-3 6 3 0,3-2 1 15,-4 2 0-15,1 7 0 0,-4-7 6 0,3 4 2 16,1 2 0-16,-4 4 0 0,0-3-2 0,4 3 0 15,-1 0 0-15,1-1 0 0,-4 7 1 0,0 1 0 16,0-4 0-16,0 3 0 0,0 0-14 0,3 3-2 16,1 0-1-16,-1 7 0 0,-3-7-9 0,0 3-1 15,4-3-1-15,-1 1 0 0,1-4-14 0,-1 3 0 0,-3-3 0 0,4-3 0 16,-1 3 0-16,-3-6 0 0,4 3 0 16,-1-3 0-16,-3-1 0 0,0-5 0 0,0 3 0 15,0-7 0-15,0 1 0 0,0-1 0 0,-3-3 0 0,3 4 0 16,-4-1-19-16,4-9 3 0,0 0 1 0,0 0 0 31,-7 0-20-31,7 0-4 0,0 0-1 0,-3 0 0 16,-4 0-87-16,3-9-17 0,-3-1-4 0,0 4-476 0,0-3-96 0</inkml:trace>
  <inkml:trace contextRef="#ctx0" brushRef="#br3" timeOffset="171971.061">14718 15229 57 0,'0'0'0'0,"0"0"0"15,0 0 0-15,0 0 0 0,0 0 234 0,0 0 42 0,-7 6 8 0,0-6 1 16,7 0-146-16,0 0-30 16,0 0-5-16,0 0-2 0,-7 0-42 0,7 0-8 0,0 0-1 0,0 0-1 15,0 0-15-15,0 0-3 0,0 0-1 0,0 0 0 16,0 0-8-16,0 0-2 0,0 0 0 0,0 0 0 16,0 0 38-16,0 0 7 0,0 0 2 0,0 0 0 15,0 0-5-15,0 0-1 0,0 0 0 0,3-6 0 16,-3 6-21-16,7-4-4 0,4-2-1 0,-4 0 0 15,-4 3-20-15,5 3-4 0,2-7 0 0,4 4-1 16,-3-3-11-16,3 6 12 0,4-3-12 0,-4-3 12 16,3 2-12-16,1-2 0 0,0 3 0 0,-1-3 0 0,1 3 12 0,0-4-2 15,-1 7-1-15,1-6 0 0,-1 3-9 0,5-3 0 16,-8 6 0-16,3-3 0 0,-3-4 0 0,1 7 0 16,2 0 0-16,1-3-11 0,-4 3 11 0,0 0 0 15,4 3 8-15,-1-3-8 0,1 7 8 0,-4-7-8 16,4 3 8-16,-1-3-8 0,-3 6 0 0,1 3 0 15,2-2 0-15,1 2 0 0,0 0 0 16,-1 1 0-16,-3 2 0 0,4-5 0 0,-8 8 0 0,5-2 0 16,-1 3 0-16,-4-4 0 0,-3 4 0 0,0-7 0 15,0 7 0-15,1-4 0 0,-5-2 0 0,1 6 0 16,-1-7 0-16,1 7 0 0,-4-7 0 0,0 7 0 16,0-4 0-16,0-2 0 0,0-1 0 0,0 7 0 0,0-7 0 15,-4 1 0-15,4-1 11 0,-3 0-3 0,-1 1 0 0,-3-1 0 16,0-3-8-16,0 4 0 0,0-1 0 0,-4-2-11 15,1-4 11-15,-1 6 9 0,-7-3-1 0,4-2-8 16,4 2 15-16,-4-3-4 0,-4 3-1 0,0 0 0 16,-3-2 0-16,0-4 0 0,0 9 0 0,0-9 0 15,3 6-10-15,0-6 0 0,-3 0 0 0,4 0 8 16,-1 0-8-16,4 0 0 0,0 0 0 0,0 0 8 16,0 0 8-16,3-6 0 0,0 6 1 0,1-3 0 15,-1-3-32-15,1 6-6 0,3 0-2 0,-4-4 0 16,4 4-10-1,0-6-3-15,3 6 0 0,4 0 0 0,-3 0-78 0,3 0-16 0,-7 0-3 0,7 0-1 32,0 0-84-32,0 0-17 0,0 0-3 0,0 0-1 0</inkml:trace>
  <inkml:trace contextRef="#ctx0" brushRef="#br3" timeOffset="175200.897">7024 10613 403 0,'0'0'17'0,"0"0"5"0,0 0-22 0,0 0 0 0,0 0 0 0,0 0 0 16,0 0 170-16,0 0 30 0,0 0 5 0,0 0 2 15,0 0-167-15,0 0-32 0,0 0-8 0,0 0 0 16,0 0 0-16,0 0 0 0,0 0 0 0,0 0 0 16,0 0 9-16,0 0-1 0,0 0 0 0,0 0 0 15,0 0-8-15,0 0 0 0,-7 3 0 0,0-3 0 16,7 0 12-16,-4 6 0 0,1-3 0 0,-4 3 0 0,0-2 17 0,7-4 4 15,-4 6 1-15,0 3 0 0,1 1 2 0,3-4 1 16,-11 3 0-16,8 4 0 0,-1-7-14 0,1 13-3 16,-4-10-1-16,0 7 0 0,7-3-19 0,-11 9 0 15,4-10 0-15,0 7 0 0,0 3 0 0,0-3 0 16,0-7 0-16,0 10 0 0,0-3 8 0,0-6-8 16,0 2 12-16,3 1-12 15,1-4-17-15,-1-5-11 0,4 2-1 0,0-6-1 16,0-3-162-16,0 0-32 0,0 0-6 0,0 0-2 0</inkml:trace>
  <inkml:trace contextRef="#ctx0" brushRef="#br3" timeOffset="175515.927">7056 10540 1288 0,'0'0'57'0,"0"0"12"0,0 0-55 0,0 0-14 0,0 0 0 0,0 0 0 15,0 0 44-15,0 0 7 0,0 0 1 0,0 0 0 16,0 0-42-16,0 0-10 0,0 0 0 0,7 4 0 16,-4 5 0-16,1 0 0 0,-1 1 0 0,1-4 0 15,-4 4 0-15,0-1 0 0,0 0 0 0,3 7 0 0,-3-7 0 0,0 1 0 16,0 6 0-16,0-4 0 0,0-3 0 0,4 7 0 15,-1-6 8-15,1 8-8 0,3-8 12 0,-7-1-4 16,7 7 0-16,-4 0 0 0,5-4-8 0,-1-3 0 16,0 7-12-16,-4 0 12 0,4-4-18 0,0 4 4 15,-7-7 1-15,0 1 0 16,4-1-119-16,3 7-24 0,-7-13-5 0</inkml:trace>
  <inkml:trace contextRef="#ctx0" brushRef="#br3" timeOffset="175826.873">6967 10810 345 0,'0'0'15'0,"0"0"4"0,0 0-19 0,0 0 0 0,0 0 0 0,0 0 0 16,0 0 306-16,0 0 58 0,0 0 11 0,0 0 2 16,0 0-301-16,0 0-61 0,0 0-15 0,0 0 0 15,0 0 0-15,11 0 9 0,-11 0-9 0,7 0 8 16,4 0-8-16,-1-6 0 0,1 6 0 0,-1-3 0 16,1-4 0-16,-4 7 0 0,-3-3 0 0,-4 3 0 15,14 0 0-15,-11-6 0 0,4 3 9 0,0-3-9 16,4 6 0-16,-11 0 0 0,7 0 0 0,-4-3 0 15,4-4-27-15,8 7-6 0,-15 0-2 0,3 0-698 16</inkml:trace>
  <inkml:trace contextRef="#ctx0" brushRef="#br3" timeOffset="176836.717">6936 12174 864 0,'0'0'76'0,"0"0"-60"16,0 0-16-16,0 0 0 0,0 0 174 0,0 0 32 15,0 0 6-15,0 0 2 0,0 0-171 0,0 0-35 16,0 0-8-16,0 0 0 0,0 0 0 0,0 0 0 16,0 10 0-16,7-1 0 0,-7 4 0 0,0 2 0 15,3 1 0-15,1 3 0 0,-1-4 8 0,4 4-8 0,-3 0 0 0,3 0 8 16,0-3 20-16,-7-4 3 0,3 7 1 0,1-3 0 16,0 2-12-16,-1-2-1 0,1 0-1 0,3-4 0 15,-7 4-18-15,3-3 0 0,-3-4 0 0,4 7 0 31,-4-10-25-31,3 3-9 0,1-6-2 0,-1 7 0 16,-3-10-165-16,4 0-34 0</inkml:trace>
  <inkml:trace contextRef="#ctx0" brushRef="#br3" timeOffset="177526.799">6929 12149 864 0,'0'0'38'0,"-4"0"8"0,1-6-37 0,-1 3-9 15,-3 3 0-15,3-7 0 0,1 7 173 0,3 0 33 16,0 0 6-16,0 0 2 0,0 0-158 0,0 0-31 16,0 0-6-16,-4-9-2 0,4 9 14 0,0 0 2 15,0 0 1-15,0 0 0 0,0 0-11 0,0 0-3 16,4-3 0-16,-4 3 0 0,0 0 5 0,0 0 1 15,3-6 0-15,8-4 0 0,-7 10-6 0,3-9 0 16,0 9-1-16,0-6 0 0,0 2-19 0,3 4 10 16,1 0-10-16,3 0 8 0,-3-6-8 0,-1 6 0 15,-3-3 0-15,4 3 0 0,3 0 0 0,-11 0 0 0,5 0 0 16,6 0 0-16,-11 0 0 0,-3 0 0 0,0 0 0 0,0 0 0 16,7 3 0-16,-7-3 0 0,0 0 0 0,0 6 0 15,0 4 0-15,-3-1 0 16,-1 1 0-16,1-1 0 0,-4 0 0 0,-4 7 0 0,4-6 0 0,0-1 0 15,-4 7 0-15,1-7 0 0,3 4 0 0,-7 2 0 16,3-8 0-16,0 2-9 0,1-6 9 0,3 7 0 16,0-4 0-16,0-3 0 0,0 3 0 0,3-6 0 15,4 0-16-15,0 0 3 0,0 0 1 0,0 0 0 16,0 0 1-16,0 0 1 0,0 0 0 0,0 0 0 16,0 0-6-16,4 0 0 0,-1-9-1 0,-3 9 0 15,11-6 17-15,-8 6-12 0,4-4 12 0,4-2-10 16,3 6 1-16,-3-3 0 0,3-3 0 0,-7 6 0 15,7 0 1-15,0-3 0 0,-3-4 0 0,3 7 0 16,0 0 8-16,0 0-8 0,0 0 8 0,4 0-8 0,-8 0 8 16,4 0 0-16,-3 0 0 0,-1 0 0 0,-2 0 0 15,2 7 0-15,-3-4 0 0,7 3 0 0,-3-3 0 0,-8-3 0 16,-3 0-9-16,11 10 9 0,0-1 0 0,-8 3 0 16,1-2 0-16,-1-1 0 0,1 4 0 0,-1-7 0 15,-3 3 0-15,-3 1 0 0,-1-1 0 0,1-2 0 16,-1-4 0-16,1 6 0 0,-8-3 0 0,4-2 0 15,0 2 0-15,7 3 0 0,-11-3 0 0,1-2 0 16,-1 5 0-16,1-9 0 0,-1 6 8 0,4-3-8 16,-4-3 8-16,-3 7-8 0,4-4 8 0,-1-3-8 15,-3 6 0-15,3-6 8 0,4 3 4 0,-3-3 0 16,3 0 0-16,-7 0 0 0,3 0-12 0,4 7 0 0,0-7 0 16,0 0 0-1,0 0-97-15,0 0-19 0,0 0-3 0</inkml:trace>
  <inkml:trace contextRef="#ctx0" brushRef="#br3" timeOffset="179097.504">7652 15219 460 0,'0'0'41'0,"0"0"-33"0,0 0-8 0,0 0 0 16,-4 10 198-16,4-10 38 0,0 0 7 0,0 0 1 0,-7 0-190 0,7 0-38 15,0 0-8-15,0 0-8 0,0 0 0 0,0 0 0 16,0 0 0-16,0 0-10 0,0 0 10 0,0 0 0 16,-3 6 0-16,3-6 0 0,-4 9 0 0,1-6 0 15,-1 7 0-15,-3-1 0 0,0 4 23 0,0-1 9 16,3-2 3-16,-3-1 0 0,0 7-2 0,0 3 0 16,4-1 0-16,-4-2 0 0,3 3-11 0,-6-3-2 15,6 2-1-15,-3-5 0 0,3 9-19 0,-3-10 0 16,0 4 8-16,0 3-8 0,0-10 0 0,4 7 0 15,-1-7 0-15,-3 1 0 0,4-1 0 0,-1 1-9 0,0-4 1 16,4-6 0 0,0 0-93-16,0 0-19 0,0 0-3 0,0 0-479 0</inkml:trace>
  <inkml:trace contextRef="#ctx0" brushRef="#br3" timeOffset="179471.01">7585 15181 1731 0,'0'0'76'0,"0"0"17"0,0 0-74 0,0 0-19 16,0 0 0-16,0 0 0 0,0 0 20 0,0 0 0 15,3 10 0-15,-3-10 0 0,7 3-20 0,0 6 0 16,-3-2 0-16,-1 2 0 0,1 1 0 0,-1-1 0 16,1 0 0-16,3-2 0 0,-3 2 0 0,-1 0 0 15,4 1 0-15,-3 6 0 0,-1-7 28 0,1 3 3 16,-1-5 0-16,4 8 0 0,-3-2-1 0,-1-4 0 16,4 7 0-16,-3 0 0 0,3-4-30 0,0 4 0 15,0-4 0-15,0-2 0 0,-3 2-10 0,-1 1 10 0,-3-4-8 16,7 1 8-16,-7 5-25 0,4-5 0 15,-4-1 0-15,3 1 0 16,-3-1-40-16,0 1-8 0,0-10-2 0,4 6 0 16,-4-6-115-16,-4 9-23 0,4-9-5 0</inkml:trace>
  <inkml:trace contextRef="#ctx0" brushRef="#br3" timeOffset="179756.198">7489 15451 633 0,'0'0'56'0,"0"0"-44"0,0 0-12 0,0 0 0 0,-7 0 270 0,0 6 52 16,7-6 10-16,0 0 3 0,0 0-259 0,0 0-51 15,0 0-10-15,0 0-3 0,0 0-2 0,0 0-1 16,0 0 0-16,7 4 0 0,4 2-9 0,-4-6 10 15,4 0-10-15,-4 0 10 0,3-6-10 0,4 6 0 16,-7 0 9-16,1-4-9 0,-8 4 10 0,10-6-2 16,1 6-8-16,-1-6 12 0,-3 3-12 0,0 3 0 15,0-7 8-15,0 7-8 16,-7 0-32-16,11 0-10 0,-7 0-2 0,3 0-790 0</inkml:trace>
  <inkml:trace contextRef="#ctx0" brushRef="#br3" timeOffset="182369.851">15889 15345 172 0,'0'0'16'0</inkml:trace>
  <inkml:trace contextRef="#ctx0" brushRef="#br3" timeOffset="182889.311">15815 15141 1263 0,'0'0'56'0,"0"0"12"0,0 0-55 0,0 0-13 0,0 0 0 0,0 0 0 16,0 0 92-16,0 0 16 0,0 0 4 0,0 0 0 15,0 0-52-15,0 0-11 0,0 0-1 0,-3 0-1 16,-8 0 5-16,4 6 0 0,7-6 1 0,-7 0 0 16,0 3-29-16,3 3-7 0,-3 4-1 0,4-1 0 15,-1-3-6-15,-3 7-2 0,4-4 0 0,-5 7 0 16,1-6 7-16,0 8 1 0,0-2 0 0,0 0 0 15,-3-4 10-15,6 7 2 0,-6-3 1 0,-1 9 0 16,0-3 5-16,1 3 1 0,3 0 0 0,-4-6 0 0,-3 9-10 0,3-3-1 16,1-6-1-16,-1 9 0 0,4-9-12 0,0 6-3 15,-3 0 0-15,3 0 0 0,3-3-8 0,-3 3 0 16,0 3 0-16,3-2 0 0,1 2 0 0,-1-3 10 16,4 3-10-16,0-3 10 0,-3 3-10 0,3-3 0 15,0 1 0-15,0-5 0 0,0 5 0 0,3-1 0 16,-3-3 0-16,0 0 0 0,4 0 0 0,-4-4 0 15,3 4-11-15,1-3 11 0,-4 0 0 0,3 0 0 16,1-4 0-16,3-2 0 16,-3 3-24-16,3 2-2 0,0-8-1 0,3-1 0 15,1 1-15-15,-1-1-3 0,5-3-1 0,-1 4 0 16,0-10-15-16,0 6-3 0,0-3-1 0,0-3 0 16,0 0-172-16,0 0-35 0</inkml:trace>
  <inkml:trace contextRef="#ctx0" brushRef="#br3" timeOffset="183358.193">15879 15746 460 0,'0'0'41'0,"0"0"-33"16,0 0-8-16,0 0 0 0,-4 0 304 0,-3 0 58 16,7 0 12-16,0 0 2 0,0 0-290 0,0 0-58 15,0 0-12-15,0 0-3 0,0 0-1 0,0 0 0 16,0 0 0-16,11 6 0 0,-1-3 24 0,1 4 4 15,-4-4 0-15,3 6 1 0,4-3 20 0,-3-2 4 16,-7 5 1-16,6-3 0 0,-3 4-10 0,4 5-1 16,-4-5-1-16,3 2 0 0,-3 4-27 0,1 0-6 15,-5-4-1-15,4 4 0 0,0 3-3 0,0-1-1 16,0-2 0-16,0 0 0 0,0-4-16 0,4 4 10 16,-4-3-10-16,4-4 8 0,-4 7-8 0,3-7 0 0,1 1 9 0,-1-1-9 15,1-3 0-15,3-3 0 0,0 4 0 0,-7 2 8 16,4-9-18-16,-1 9-3 0,1-9-1 0,0 7 0 31,-4-4-25-31,0 3-5 0,3-6 0 0,-3 3-1 16,-7-3-31-16,0 0-5 0,7 0-2 0,-7 0 0 15,0 0-101-15,0 0-21 0,0 0-4 0,0 0-530 0</inkml:trace>
  <inkml:trace contextRef="#ctx0" brushRef="#br3" timeOffset="183823.845">16362 15693 691 0,'0'0'30'0,"0"0"7"0,0 0-29 0,0 0-8 16,0 0 0-16,0 0 0 0,0 0 134 0,0 0 26 15,0 0 4-15,0 0 2 16,0 0-155-16,0 0-31 0,0 0-7 0,0 9-1 0,3 0 67 0,-3 1 13 16,-3-4 2-16,-4 4 1 0,3 5 50 0,1-2 11 0,-4 2 1 0,-4-2 1 15,1 3-18-15,-1 2-4 16,4-2-1-16,0 3 0 0,-4 0-31 0,1 6-7 0,3-6-1 0,-4 6 0 15,0-6-35-15,4 6-7 0,0-3-2 0,0 0 0 16,0 0-12-16,4 3 0 0,-4 0 0 0,0-3 0 16,0 3 8-16,-1 3-8 0,1-3 0 0,0 3 0 15,0 7 0-15,0-7 8 0,-3 6-8 0,3 1 0 16,-4-7 0-16,4 7 0 0,-4-7 0 0,4-3 0 16,0 3 0-16,0-9 0 0,0 3 0 0,0-3 0 15,4-7 0-15,-1 4-10 0,1-7 10 0,-1 1-12 16,4-1-20-16,0-9-4 15,0 0 0-15,0 0-1 0,0 0-133 0,0 0-26 0,0 0-6 0,0 0-1 16</inkml:trace>
  <inkml:trace contextRef="#ctx0" brushRef="#br3" timeOffset="184392.578">16683 15351 403 0,'3'-6'36'0,"-3"-4"-36"16,0 10 0-16,-3-9 0 0,3 2 182 0,-4 4 30 0,1-6 5 0,-1 3 2 16,4 3-115-16,0 3-22 0,0 0-5 0,-3-7-1 15,3 7-14-15,0 0-3 0,0 0-1 0,0 0 0 16,0 0-20-16,0 0-4 0,0 0-1 0,0 0 0 16,0 0-10-16,0 0-3 0,0 0 0 0,0 0 0 15,0 0 28-15,-4 10 4 0,1-4 2 0,3 3 0 16,0-9 9-16,0 10 1 0,-4-1 1 0,4 1 0 15,0-1-9-15,4 10-1 0,-4-4-1 0,0 1 0 16,0 3-20-16,3 0-4 0,1 0-1 0,-1-1 0 16,1 7-14-16,-1 1-3 0,1-4-1 0,-1 9 0 15,1-3-11-15,-1 0 0 0,5 7 0 0,-5-7 0 0,1 7 0 16,-1-1 8-16,1-6-8 0,-1 7 0 0,-3-7 0 0,0 6-14 16,4-5 2-16,-8-1 0 0,4-3 24 0,0-6 4 15,0 6 2-15,-3-6 0 0,3 6-3 0,-4-13-1 16,8 10 0-16,-4-9 0 0,0 6-14 0,0-10 11 15,0 7-11-15,0-1 10 0,7-2-10 0,-7-4 10 16,0 4-10-16,3-1 10 0,-3-5-10 0,4 2-12 16,-4-6 2-16,0-3 1 15,3 7-43-15,-3-7-9 0,0 0-2 0,0 0 0 16,0 0-24-16,0 0-5 0,0 0 0 0,0 0-1 16,0 0-102-16,0 0-20 0,0 0-4 0,0 0-1 0</inkml:trace>
  <inkml:trace contextRef="#ctx0" brushRef="#br3" timeOffset="185491.691">17336 15658 288 0,'0'0'12'0,"0"0"4"0,0 0-16 0,0 0 0 0,0 0 0 0,0 0 0 16,0 0 282-16,0 0 54 0,0 0 10 0,0 0 2 15,0 0-223-15,0 0-45 0,0 0-8 0,0 0-3 16,0 0-41-16,0 0-9 0,-4 10-2 0,0-4 0 15,1-3 14-15,-4 3 2 0,3 4 1 0,1-4 0 16,-4 3 8-16,0-6 2 0,-4 7 0 0,4-1 0 16,-4 7 9-16,-3-7 3 0,4 1 0 0,-4-1 0 15,0 7 0-15,-1 0 1 0,1-4 0 0,0 4 0 16,0-4-6-16,-4 4-2 0,4 0 0 0,-3-4 0 16,3 4-49-16,0 3 0 0,-4-4 0 0,4-2 0 0,0 3 0 0,0-7 0 15,-4 10 0-15,7-10 10 0,-3 7-10 0,4-7-17 16,-1 1 4-16,-3 5 1 0,0-5-4 0,3-7 0 15,4 3 0-15,0-3 0 16,0 4-20-16,4-1-5 0,3-6-1 0,0 0 0 16,0 0-41-16,0 0-8 0,0 0-1 0,0 0-1 15,0 0-98-15,0 0-19 0,0 0-4 0,0 0-518 0</inkml:trace>
  <inkml:trace contextRef="#ctx0" brushRef="#br3" timeOffset="186228.495">17071 15627 403 0,'0'0'17'0,"0"0"5"0,0 0-22 0,-7 0 0 0,-4 3 0 0,11-3 0 15,-3 0 320-15,3 0 59 0,0 0 12 0,0 0 2 16,0 0-305-16,0 0-60 0,0 0-13 0,0 0-3 16,0 0 4-16,0 0 1 0,0 0 0 0,0 0 0 15,7 6 14-15,3-3 2 0,1-3 1 0,-4 7 0 16,4-4 20-16,-4 3 4 0,0-3 1 0,-4 7 0 15,4-1-11-15,0 7-3 0,0-7 0 0,0 7 0 16,1-4-5-16,-1 4 0 0,0 0-1 0,0 2 0 16,0 1 3-16,0-3 1 0,3 3 0 0,1-7 0 15,3 10-28-15,-3-9-6 0,3 2-1 0,0-5 0 16,4 9-8-16,-4-4 0 0,0-2 0 0,0-4 0 16,0 7 0-16,0-7 0 0,-3 1 0 0,3-1 0 15,-4 1 0-15,1-1-17 0,-4 7 4 0,4-7 1 16,-8 1-16-16,4-4-2 0,0-3-1 0,-7-3 0 15,4 6-12-15,-4-6-2 0,0 0-1 0,0 0 0 16,0 0-34-16,7 10-8 0,-7-10 0 0,0 0-1 16,0 0-130-16,7-7-25 0,14-2-6 0,-10 0-1 0</inkml:trace>
  <inkml:trace contextRef="#ctx0" brushRef="#br3" timeOffset="187363.698">17364 15103 1281 0,'0'0'56'0,"0"0"13"0,0 0-55 0,0 0-14 16,0 0 0-16,0 0 0 0,0 0 64 0,0 0 11 16,0 0 1-16,7 0 1 0,0 9-41 0,3-9-9 15,-3 0-2-15,4 7 0 0,-4-4 13 0,4 3 2 16,-4-3 1-16,3-3 0 0,4 7-25 0,-3-4-6 15,3-3-1-15,0 6 0 0,0 3 18 0,0 1 3 16,-3-1 1-16,3 1 0 0,-3-1 3 0,3 7 1 16,4-1 0-16,-8-2 0 0,4 6-11 0,0 3-1 15,0 0-1-15,1-4 0 0,-1 8-11 0,0 2-3 0,-4-3 0 0,4 3 0 16,-3-3 4-16,3 3 1 0,-3-3 0 0,3 1 0 16,-4-4 17-16,5-1 3 0,-1 1 1 0,0-3 0 15,-4 6-10-15,4-6-1 0,1 6-1 0,-8-6 0 16,3 0-6-16,1 6 0 0,-4-6-1 0,0 0 0 15,-7 6-5-15,3-7-1 0,1 1 0 0,-4 6 0 16,-4-6-9-16,1 0 0 0,-4 6 0 0,-4 0 0 16,4 0 14-16,-3-3-2 0,-1 3-1 0,-3 0 0 15,3-6-11-15,1 0 0 0,-1 0 0 0,1 0 0 16,3-4 0-16,-4 1 0 0,4-3 8 0,0 2-8 16,-4 1 0-16,4-4 0 0,0 4-9 0,0-3 9 15,0 2-28-15,0 1 0 0,0-7 1 0,3 4 0 16,-3-7 2-16,0 4 0 0,4-1 0 0,-1 0 0 15,1-9-10-15,3 0-1 0,0 0-1 0,0 0 0 16,0 0-142-16,0 0-28 0,0 0-5 0,0 0-2 0</inkml:trace>
  <inkml:trace contextRef="#ctx0" brushRef="#br3" timeOffset="188540.397">18200 15263 864 0,'0'0'38'0,"0"0"8"0,0 0-37 0,0 0-9 16,0 0 0-16,0 0 0 0,0 0 182 0,0 0 34 0,0 0 8 0,0 0 0 16,0 0-180-16,0 0-44 0,0 0 0 0,7 3 0 15,-7-3 10-15,7 6-2 0,0 4 0 0,0-1 0 16,-3-2 40-16,3 5 8 0,-4-3 2 0,4 7 0 16,-3 0 4-16,3 3 1 0,-4-7 0 0,4 13 0 15,-3-6-10-15,-1 6-1 0,1 0-1 0,-1 3 0 16,1 1-25-16,0 5-5 0,3-6-1 0,-4 7 0 15,1 3-8-15,-1-4-1 0,1 1-1 0,-1 2 0 16,4-2-10-16,-3-7 0 0,-1 6 9 0,1 1-9 16,-1-7 0-16,1 0 9 0,-4 4-9 0,3-10 0 0,-3 3 10 15,0-6-10-15,0-4 8 0,-3 4-8 0,3-10 0 0,-4 7 0 16,4-7 0-16,-3-5 0 16,-1 2-50-16,4-6-6 0,0 0 0 0,0 0-1 15,0 0-160-15,-3-6-32 0,-11-16-7 0,3-10 0 0</inkml:trace>
  <inkml:trace contextRef="#ctx0" brushRef="#br3" timeOffset="189111.672">18087 15219 864 0,'0'0'38'0,"0"0"8"0,0 0-37 0,0 0-9 0,0 0 0 0,0 0 0 15,0 0 244-15,0 0 46 0,0 0 10 0,0 0 1 16,0 0-240-16,7 0-48 0,0-6-13 0,4 3 0 16,-1-4 20-16,1 7 0 0,-1-9 0 0,4 6 0 15,-3-7 14-15,3 4 2 0,4 3 1 0,-8-3 0 16,5-4 3-16,-1 4 0 0,-4 3 0 0,4-3 0 15,-3 6-19-15,3-3-3 0,-3 3-1 0,-1 0 0 16,4 0-17-16,0 0 10 0,1 3-10 0,-1 3 8 16,0-3-8-16,0 3 0 0,3 4 0 0,1-4 8 0,0-3-8 0,3 7 0 15,0-4 0-15,-3-3 0 0,-1 6 0 0,-3-2-9 16,1-4 9-16,-1 3-13 0,0 4 13 0,0-1 12 16,-7-3-3-16,4 7 0 0,-4-4 11 0,0 4 3 15,-4-1 0-15,1 4 0 0,-4-4-23 0,0 4 0 16,0-6 0-16,-4 5 8 0,4-2-8 0,-3-4 0 15,3 7 0-15,-4-7 0 0,1 7 0 0,-1-7-8 16,1 1 0-16,-1-1 0 0,-7 1 8 0,8-1 0 16,-4-3 0-16,0-3 0 0,0 7 12 0,-4-4 2 15,1-3 0-15,-5 3 0 0,5 4-14 0,-4-10 0 16,0 9 0-16,0-9 0 0,-4 7 8 0,4-4 1 16,-7 3 1-16,3-6 0 0,-3 3-2 0,3-3-8 15,-3 0 12-15,3 0-4 0,4 0-8 0,-3 0 0 16,3 0 0-16,-1 0 0 0,5 0 0 0,3 0 0 0,-4 0 0 15,4 0 0-15,0 0-27 0,0 0 3 16,0 0 0-16,7 0 0 16,0 0-20-16,0 0-4 0,0 0-1 0,0 0 0 15,0 0-100-15,0 0-20 0,0 0-4 0</inkml:trace>
  <inkml:trace contextRef="#ctx0" brushRef="#br3" timeOffset="189763.082">19057 15112 1036 0,'0'0'46'0,"0"0"10"16,0 0-45-16,0 0-11 0,0 0 0 0,0 0 0 0,0 0 172 0,0 0 32 0,0 0 6 16,0 0 2-1,0 0-240-15,0 0-47 0,0 0-9 0,0 0-3 0,0 0 58 0,0 0 11 0,0 0 2 0,0 0 1 16,0 10 71-16,0-10 13 0,-3 6 3 0,-1 4 1 15,4-10 46-15,-4 3 9 0,-3 3 1 0,4 3 1 16,-1-2-34-16,-3 2-8 0,0-6 0 0,4 7-1 16,-4-1-63-16,0 7-12 0,0-7-2 0,0 10-1 31,3-10-9-31,-7 7 0 0,8 0 0 0,-8 3 0 0,4-7 0 0,-3 13-11 16,-4-6 11-16,3 6-12 0,-3 0 12 0,3-3 0 0,-6 3 0 0,3-6 0 15,-1 6 20-15,1-6-1 0,0 0 0 0,0 0 0 16,0 6-6-16,3-7-1 0,-3 7 0 0,4-6 0 15,-1 6 6-15,1-6 1 0,2 6 0 0,1-3 0 16,0 3-5-16,0 4-1 0,7-7 0 0,-3-1 0 16,3 5-13-16,0 2 0 0,3-3 0 0,1 3 0 15,3-3 0-15,0 3-8 0,-4-3 8 0,5 4-13 16,-1-4 13-16,-4-6 8 0,4 9 0 0,-3-9-8 0,3 6 0 16,0-6 0-16,-4-1-10 0,4 4 10 0,-3-9 0 0,3 6 0 15,4-4 0-15,-4 1 0 0,3-3 0 0,4 2 8 16,0-5-8-16,4-1 8 0,0 0-8 0,3 7 0 15,-4-13 0-15,5 7 0 16,2-4-38-16,1 3-10 0,3 1-1 0,0-1-1 16,1 1-18-16,2-1-3 0,-2-3-1 0,-1 4 0 15,-7-10-91-15,4 9-18 0,-1-9-4 0,-6 0-642 0</inkml:trace>
  <inkml:trace contextRef="#ctx0" brushRef="#br3" timeOffset="190215.373">19699 15718 1036 0,'0'0'46'0,"0"0"10"16,0 0-45-16,0 0-11 0,0 0 0 0,0 0 0 0,0 0 242 0,0 0 46 15,0 0 10-15,0 0 2 0,0 0-243 0,-7 0-48 16,0 0-9-16,0 0 0 0,7 0 0 0,-7 3 0 15,-7-3 0-15,3 6 0 0,-3-3 35 0,4 4 3 16,-1 2 1-16,-3-3 0 0,0 4 26 0,-4 2 6 16,4-2 1-16,-4 5 0 0,4 1-12 0,-3-4-3 15,2 4 0-15,1 0 0 0,-3-4-29 0,3 7-7 16,-1-3-1-16,1 3 0 0,4-4-12 0,-4-2-8 16,3 3 8-16,1 2-8 0,-1-2 0 0,4-3 0 15,0 2 0-15,0 4 0 0,0-3 0 0,0-7 0 16,3 7 0-16,-3-4 0 0,4-2-20 0,-1-1-1 15,-3-3-1-15,7-2 0 16,0-4-50-16,0 0-11 0,0 0-1 0,0 0-1 16,0 0-116-16,0 0-23 0,-4-4-5 0</inkml:trace>
  <inkml:trace contextRef="#ctx0" brushRef="#br3" timeOffset="190530.8">19202 15746 2714 0,'0'0'120'0,"0"0"25"16,0 0-116-16,0 0-29 0,0 0 0 0,0 0 0 15,0 0 16-15,7 9-2 0,3-9-1 0,-3 10 0 16,4-1-45-16,0 7-10 0,-1-7-2 0,4 7 0 0,-3-4 44 0,3 4 0 16,0 0 0-16,-3-4 0 0,3 4 0 15,-4-3 0-15,1 2 0 0,0 4-8 0,-4 0 8 0,0-3 0 16,0-1 0-16,0-2 0 0,0 2 33 0,-4-5 9 15,4-1 2-15,4 7 0 0,-8-7-36 0,5 1-8 16,2-7 0-16,-3 6 0 0,4-2-8 0,-1 2-4 16,4 0-1-16,-3-2 0 15,3-4-93-15,0 3-18 0,-3-3-4 0,3-3-1 16,4 10-38-16,-8-10-7 0,1 0-2 0,-1 6-384 16,1-6-78-16</inkml:trace>
  <inkml:trace contextRef="#ctx0" brushRef="#br3" timeOffset="191647.341">19851 15087 748 0,'0'0'67'0,"0"0"-54"15,0 0-13-15,0 0 0 0,0 0 104 0,0 0 19 16,0 0 3-16,0 0 1 0,0 0-105 0,0 0-22 0,0 0 0 0,0 0 0 16,0 0 17-16,0 0 9 0,7 7 2 0,-7-7 0 15,7 9 41-15,-4-3 9 0,-3-6 2 0,4 3 0 16,3 7-7-16,-3-4-1 0,-1 4 0 0,4-7 0 16,0 6-6-16,0-3-2 0,0 4 0 0,0-1 0 15,4 7-3-15,3-7-1 0,-3 1 0 0,3-1 0 16,3 7-41-16,1-4-9 0,-4-2-2 0,7 5 0 15,0-5 4-15,1 6 0 0,-5-4 0 0,4 4 0 16,1 3-12-16,-1-1 0 0,-4 1 0 0,1 3 0 16,3-3 0-16,-3 0 0 0,0 6 0 0,-4-3 0 15,-4 3 0-15,4 0 12 0,0-6-12 0,-3 9 12 16,0-3-3-16,-1 0 0 0,-6-3 0 0,3 13 0 16,0-1 10-16,-4 10 1 0,4-6 1 0,-3 6 0 15,-1-10-31-15,1-6-6 0,-4 0-2 0,0-2 0 16,0 2 41-16,0-3 8 0,-4 3 1 0,1-3 1 15,-1 0-25-15,1-3-8 0,-8 3 0 0,4 4 0 0,0-4 0 16,-3 0 8-16,-5-6-8 0,1 9 0 0,-3-3 8 0,-1-6-8 16,4-1 0-16,-4 1 0 0,-3-3 8 0,4-7-8 15,2 7 0-15,1-7 0 0,-3 4 0 0,-1-7 0 16,0 4-11-16,4-10 11 16,-3 6-44-16,3-6-1 0,-4-6-1 0,4-1-1039 0</inkml:trace>
  <inkml:trace contextRef="#ctx0" brushRef="#br2" timeOffset="-186231.58">8516 17082 115 0,'0'0'0'0,"0"0"10"0,0 0-10 0,0 0 0 16,0 0 0-16,0 0 0 16,0 0 247-16,0 0 47 0,0 0 10 0,0 0 1 0,0 0-160 0,0 0-32 15,0 0-6-15,0 0-2 0,7 3-25 0,-7-3-6 16,0 0-1-16,0 0 0 0,0 0-21 0,0 0-5 15,0 0-1-15,0 0 0 0,0 0-30 0,0 0-5 16,4 9-2-16,-4 1 0 0,3-1-9 0,-3 1 0 16,4 2 0-16,-4 1 0 0,0 2 0 0,0-2 0 15,-4 3 0-15,4 2 0 0,0 7 0 0,0-6 8 16,0 6 0-16,-3-6 0 0,3 9 4 0,0 1 1 0,0 2 0 0,0-3 0 16,-4 0-4-16,4-3-1 0,-3 10 0 15,-1-7 0-15,1 0-8 0,-1-2 0 0,4 2 0 0,-4-9 0 16,1 6 0-16,3-7 0 0,-4 8 0 0,1-8 0 15,3 7 0-15,-4-6 0 0,4 0 0 0,0 0 8 16,0-3-8-16,0 2 8 0,0-2-8 0,0-3 8 16,0-4-8-16,0 7 0 0,0-7-12 0,0-9 12 15,0 0-26-15,0 0 2 0,0 0 1 0,0 0 0 32,0 0-36-32,0 0-7 0,0 0-2 0,0 0-504 0,0 0-102 0</inkml:trace>
  <inkml:trace contextRef="#ctx0" brushRef="#br2" timeOffset="-185600.393">8386 17028 403 0,'0'0'36'0,"0"0"-36"16,3-6 0-16,-3-3 0 0,0-1 322 0,4 4 58 0,-4 6 11 16,0-9 2-16,7 6-314 0,0-4-63 0,-4-2-16 0,4-1 0 15,-3 1 0-15,6 3 0 0,-3 3 0 0,4-4 0 16,-4 4 0-16,4-3 9 0,-1 6-9 0,4-3 8 15,-7 3 2-15,8-6 0 0,-1 6 0 0,-4-4 0 16,4 4 8-16,0 4 2 0,1-4 0 0,-1 0 0 16,3 0-7-16,-10 0-1 0,11 0 0 0,-4 0 0 15,7 0-12-15,-10 0 11 0,7 0-11 0,-1 0 10 16,-3 0-10-16,7 0 12 0,-3 0-12 0,3 6 12 16,-7-3-12-16,4-3 0 0,-4 6 0 0,0-3 0 15,4-3 0-15,-8 7 0 0,5-4-9 0,-5 3 9 16,-3 3 0-16,0 1-8 0,0-1 8 0,0 7 0 15,-7-7 0-15,4 1 0 0,-4 5 10 0,3-2-2 16,-3-4-8-16,-3 7 0 0,-1-6 0 0,4-1 0 16,-3 7 0-16,-1-7-12 0,-3 0 12 0,4 1-12 15,-1-1 12-15,4 1 0 0,-10-1 0 0,3-3 0 16,-1 4 0-16,-2-1 8 0,-1-3-8 0,-3-2 8 0,0 5-8 0,4-3 8 16,-5 4-8-16,1-7 8 0,0 6 1 15,-3-9 1-15,2 6 0 0,1 4 0 0,-3-10-2 0,-1 9-8 16,4-9 12-16,-4 7-4 0,4-4-8 0,0-3 12 15,0 6-12-15,0-6 12 0,0 3-4 0,0-3 0 16,3 0 0-16,0-3 0 0,-3 3-8 0,7-6 8 16,-3 6-8-16,-1 0 8 0,-3 0-8 0,3 0 0 15,4-3 0-15,-3-4 0 0,-1 7-24 0,8 0 0 16,-8 0 0-16,4 0 0 16,0 0-40-16,0 0-9 0,3 0-2 0,4 0-492 0,0 0-98 15</inkml:trace>
  <inkml:trace contextRef="#ctx0" brushRef="#br2" timeOffset="-184902.55">9486 16850 1695 0,'0'0'75'0,"0"0"16"0,0 0-73 0,0 0-18 16,0 0 0-16,0 0 0 0,0 0 0 0,0 0 0 15,0 0 0-15,0 0-9 16,0 0-20-16,-7 3-4 0,4 3-1 0,-8-3 0 16,11-3 3-16,-7 7 1 0,-4-4 0 0,1 3 0 0,3-3 75 0,0 6 15 0,0-2 4 0,-7 2 0 15,3-3 16-15,4-2 4 16,-11 5 1-16,8 0 0 0,-4 1-24 0,-1 2-5 0,5-2 0 0,-4 2-1 15,7-2-35-15,-11-1-6 0,4 7-2 0,3 3 0 16,-3-4-4-16,4-2-8 0,-4 3 11 0,3-1-11 16,-3-2 0-16,3 6 0 0,1 2 0 0,-4-2 0 15,3 0 0-15,-3 0 0 0,3 6 8 0,1-6-8 16,-1 6 12-16,1-6-4 0,-1 9 0 0,0-3-8 16,1 0 11-16,3-3-11 0,-4 3 10 0,4 3-10 15,7-3 13-15,-7 1-3 0,0-4-1 0,3-7 0 16,4 10-9-16,0-6 0 0,-3 0 9 0,3 0-9 15,3 0 0-15,-3-4 9 0,4 4-9 0,0-3 0 16,-1 3 0-16,4-4 0 0,-7-2 0 0,4 2 0 16,-1-2 12-16,1 3-4 0,3 2 0 0,0 1-8 15,0-3 0-15,-4 3 0 0,8 0 0 0,-4-4 0 16,0 4 0-16,0-3 0 0,4-4 0 0,-4 10 0 0,3-9-11 16,-3 6 11-16,4-4-12 0,0-5 12 15,-1-1-30-15,-3 1 1 0,4-1 0 0,-4 0 0 16,0-2-18-16,4-4-3 0,-1 3-1 0,1-6 0 15,-1 0-119-15,4-6-24 0,0 6-5 0,4-3-514 16</inkml:trace>
  <inkml:trace contextRef="#ctx0" brushRef="#br2" timeOffset="-184250.739">9684 17477 2116 0,'0'0'94'0,"0"0"19"0,0 0-90 0,0 0-23 16,0 0 0-16,0 0 0 0,0 0 51 0,0 0 5 15,0 0 2-15,0 0 0 0,0 0-58 0,0 0-19 16,0 0 0-16,3 9 0 16,4-2-8-16,-7-7-1 0,0 0-1 0,4 9 0 0,-1 0 29 0,-3-9 0 15,0 0 8-15,0 0-8 0,0 0 35 0,7 4 0 16,-3 5 0-16,0 3 0 0,-4-12-14 0,3 10-2 16,1-7-1-16,-1 6 0 0,4 1-18 0,-7-10 10 15,4 9-10-15,-1-2 8 0,4 2-8 0,4 0 0 16,-4-9 0-16,0 10 8 0,0-1-8 0,0-3 0 15,-7-6 9-15,7 4-9 0,0 5 0 0,0-3 0 0,4 4 0 0,-8-10 8 16,-3 0-8-16,7 9 0 0,0-3 0 0,1-3 0 16,-8-3 0-16,7 10 0 0,-7-10 0 0,7 6 0 15,-4-3 0-15,4 4 0 0,-7-7-8 0,7 3 8 16,0 3 0-16,0 3 0 0,-7-9 0 0,4 10-8 16,-1-10-2-16,4 9 0 0,1 1 0 0,-8-10 0 15,0 0 10-15,3 6-13 0,1-3 5 0,-4-3 8 16,0 0-9-16,0 0 9 0,0 0 0 0,0 0 0 15,3 6-14-15,-3-6 4 0,0 0 1 0,0 0 0 16,0 0-9-16,0 0-2 0,0 0 0 0,0 0 0 16,-3 10-29-16,3-10-7 0,0 0 0 15,0 0-565-15,0 0-113 0</inkml:trace>
  <inkml:trace contextRef="#ctx0" brushRef="#br2" timeOffset="-183783.389">10128 17408 576 0,'0'0'51'0,"0"0"-41"0,0 0-10 0,0 0 0 16,0 0 299-16,0 0 57 16,0 0 12-16,0 0 3 0,-3-3-310 0,3 3-61 0,0 0-13 0,0 0-3 15,0 0 0-15,0 0 0 0,0 0 0 0,0 0 0 32,0 0-12-32,0 0-4 0,-7 3 0 0,0 3 0 0,0-6 58 0,0 10 11 0,3-1 3 0,-3 0 0 15,-4 1-7-15,4 5-1 0,0 1 0 0,-3-3 0 16,-1 6 2-16,4 2 0 0,-4-2 0 0,1 3 0 15,-4 3-2-15,-4 0 0 0,8-6 0 0,-8 9 0 16,4-2-20-16,-4 2-4 0,4 0 0 0,-4 3-8 16,1-2 24-16,3-1-3 0,-4 0 0 0,4-3 0 15,-4 3-4-15,4 7-1 0,0-10 0 0,3 3 0 16,1 0-8-16,-1 4-8 0,-3-10 12 0,7 9-12 16,-3-9 10-16,2 3-10 0,-2-6 8 0,3 0-8 0,0 6 0 0,0-10 0 15,3-2 0-15,1-4 0 0,-1-2-14 16,1 2-8-16,3-9-2 0,0 0 0 15,0 0-174-15,0 0-35 0,0 0-7 0,0 0-2 0</inkml:trace>
  <inkml:trace contextRef="#ctx0" brushRef="#br2" timeOffset="-183231.608">10428 17007 403 0,'-10'-4'36'16,"6"-2"-36"-16,8 6 0 0,-4 0 0 16,-4-9 240-16,4 9 40 0,-4 0 9 0,12-10 2 0,-1 10-252 15,-7 0-51-15,0 0-9 0,0 0-3 16,10 0-20-16,-10 0-4 0,0 0 0 0,0 0-1 0,-3 0 72 0,3 0 14 15,0 0 3-15,-7 10 1 0,-4 5 44 0,4-5 9 16,7 5 2-16,0-2 0 0,-7-4-32 0,3 13-7 16,11-9-1-16,-3 6 0 0,-1 6-29 0,1 0-7 15,0 3 0-15,3-3-1 0,10 3-3 0,-10 1-1 16,-10-1 0-16,10 6 0 0,3-5-1 16,-3 5 0-16,-7-3 0 0,0 1 0 0,-3-1 5 0,3 1 1 15,0-1 0-15,-7-3 0 0,-4 0 12 0,4-3 4 16,7-6 0-16,-3 6 0 0,-8-3-12 0,4 0-3 15,7-3 0-15,0 0 0 0,0 0-9 0,-3-4-3 0,-1-2 0 16,8 3 0-16,6-7-9 0,-6 7 0 0,-11-7 9 0,7 0-9 16,7-5-10-16,-7-4-6 0,0 9-2 0,0-9 0 31,-4 6-95-31,4-6-19 0,0 0-4 0,0 0-755 0</inkml:trace>
  <inkml:trace contextRef="#ctx0" brushRef="#br2" timeOffset="-182798.64">11088 17405 115 0,'0'0'10'0,"0"0"-10"16,0 0 0-16,0 0 0 0,-11 3 283 0,11-3 54 15,0 0 11-15,0 0 3 0,0 0-231 0,-3 6-47 16,-4 4-9-16,7-10-1 0,3 6-1 0,-3-6 0 15,-7 9 0-15,4 1 0 0,-1-7-6 0,-3 6 0 16,-4-3-1-16,1 4 0 0,-1-1-15 0,8 7-2 0,-1-7-1 0,-6 4 0 16,-8 3-10-16,0 2-3 0,11-8 0 0,-3 6 0 15,-8 2-5-15,4-8-2 0,3 5 0 0,4-5 0 16,-3-1-9-16,3 7-8 0,-4-7 9 0,8-6-9 16,3-3 0-16,0 0 0 0,-7 10 0 0,3-1 0 15,4-9 0-15,0 0 0 0,-7 7-11 0,0-4 11 31,3 3-66-31,4-6-6 0,0 0 0 0,0 0-565 0,-10 0-113 0</inkml:trace>
  <inkml:trace contextRef="#ctx0" brushRef="#br2" timeOffset="-182488.044">10717 17486 1670 0,'7'0'148'0,"-7"0"-118"16,0 0-30-16,0 0 0 0,0 0 176 0,0 0 28 16,0 0 7-16,0 0 1 15,0 0-245-15,11 7-49 0,10-4-10 0,-7 3-1 16,-7-3 25-16,4 3 4 0,7-2 2 0,-1 2 0 0,-3 3 62 0,-7 1 15 16,4-1 1-16,0 7 1 0,3-4 39 0,-4-2 8 15,-6 5 2-15,3 1 0 0,10-7-22 0,-2 4-4 16,-8 3 0-16,0-1-1 0,0-2-31 0,3 3-8 15,1-1 0-15,0-2 0 0,-8 6 0 0,4-10 0 16,11 7 0-16,-4-7-8 16,-11 7-23-16,8-7-4 0,3 1-1 0,0-1 0 15,-3 0-7-15,-4 1-1 0,0-1-1 0,0 1 0 16,7-4-14-16,-7-3-2 0,-7 3-1 0,0-6-496 0,11 10-99 0</inkml:trace>
  <inkml:trace contextRef="#ctx0" brushRef="#br2" timeOffset="-181092.018">11197 16906 1465 0,'-7'0'32'0,"7"0"6"0,0 0 2 0,0 0 2 15,0 0-34-15,0 0-8 0,0 0 0 0,0 0 0 0,0 0 0 0,0 0-17 16,0 0 4-16,0 0 1 0,0 0 12 0,0 0 16 16,0 0-3-16,0 0-1 0,0 0 48 0,0 0 8 15,0 0 3-15,0 0 0 16,0 0 11-16,0 0 2 0,0 0 1 0,0 0 0 0,0 0-48 0,0 0-9 16,7 6-3-16,4 4 0 0,-4-7-17 0,3 6-8 15,-3 7 8-15,8-7-8 0,-1 1 0 0,0 6 0 16,-7-4 8-16,7-6-8 0,4 13 0 0,3-9 0 15,-7 5 9-15,0-2-9 0,-3 3 0 0,6-1 8 16,4-2-8-16,-7 2 0 0,-6 4 0 0,2 0 0 16,11 0 0-16,-7 3 8 0,1 0-8 0,-5-3 0 15,4 6-11-15,4 0 11 0,-1 0 0 0,-2-3 0 16,-5 9 11-16,4-9-3 0,4 3-8 0,-7-6 11 0,-1 6-11 16,-3-6 12-16,0 6-12 0,4-6 0 0,-4 0 0 0,0-1 8 15,-7 1-8-15,3-3 10 0,1 3-10 0,-4-4 10 16,-4-2 1-16,4 3 0 0,0 2 0 0,0-8 0 15,0 6 1-15,-3 2 0 0,-1 1 0 0,1-3 0 16,3 3 7-16,-7-1 1 16,-7 1 1-16,7 3 0 0,3-3-5 0,-3 0-2 0,-11 0 0 0,8 6 0 15,-1-13 3-15,1 4 1 0,-1 3 0 0,-3-4 0 16,-7-5-18-16,7 6 0 0,10-7 0 0,-6 0 0 16,-5 1 0-16,5-7 0 0,10-3 0 0,-4 9 0 15,-3-2 0-15,0 2 0 0,0 0 0 0,7 1 0 16,0-10-8-16,-3 6-9 0,-4-3-2 0,7 7 0 15,3-10-6 1,-3 0-2-16,-7 6 0 0,7-6 0 0,0 0-28 0,0 0-5 0,0 0-2 0,-3 3 0 16,-5 3-120-16,8-6-24 0,0 0-5 15,0 0-1-15</inkml:trace>
  <inkml:trace contextRef="#ctx0" brushRef="#br2" timeOffset="-180531.889">12111 17458 345 0,'0'0'31'0,"0"0"-31"16,-7 0 0-16,3 0 0 0,4 0 232 0,0 0 41 15,0 0 8-15,0 0 2 16,0 0-263-16,0 0-52 0,0 0-10 0,0 0-2 0,0 0 44 0,0 0 16 16,0 0 0-16,0 0 0 0,0 0 111 0,0 0 21 15,0 0 5-15,0 0 1 0,0 0-19 0,0 0-4 16,0 0-1-16,0 0 0 0,0 0-60 0,0 0-12 15,0 0-2-15,11 0-1 0,-4-6-43 0,7 6-12 16,0 6 0-16,0-6 0 0,-3-6 0 0,6 6 0 16,-2 6 0-16,2-6 0 0,-3-6 9 0,4 6 1 15,0 0 0-15,-4 0 0 0,3 0-10 0,-3 0 0 16,1 0 0-16,-1-3 0 0,0 6 0 0,0-3-11 0,-3 0 3 0,-1 0 0 31,1 0-48-31,-4 0-8 0,3 6-3 0,1-6 0 16,-4 0-25-16,4 0-6 0,-11 0-1 0,7 3 0 15,0 3-105-15,3-6-20 0,-3 0-5 0,-7 0-381 0</inkml:trace>
  <inkml:trace contextRef="#ctx0" brushRef="#br2" timeOffset="-180091.369">12002 17709 2023 0,'0'0'44'0,"0"0"10"0,0 0 2 0,0 0 0 0,0 0-44 0,0 0-12 16,10 0 0-16,1 0 0 16,-1 0-23-16,4 0-6 0,0 0-2 0,4 0 0 0,3-6 16 0,-3 3 3 15,3 3 1-15,0 0 0 0,-3 0 11 0,0 0 14 0,-1 0-3 0,1 0-1 16,-1 0 22-16,-2 0 4 0,-5-7 0 0,4 7 1 15,0 7 7-15,0-14 0 0,-3 7 1 0,0 0 0 16,3-3-22-16,-4 3-5 0,1-6-1 0,3 6 0 16,0-3-17-16,0 3 0 0,0-7 8 0,0 7-8 15,1-3-12-15,-1 3-7 0,3 0-1 0,-3 0 0 32,-3-6-48-32,3 6-9 0,-3 0-3 0,-1 0 0 15,4 0-115-15,-7 6-23 0,1-12-5 0,2 6-1 0</inkml:trace>
  <inkml:trace contextRef="#ctx0" brushRef="#br2" timeOffset="-179262.773">13247 16959 691 0,'0'0'61'0,"0"0"-49"16,0 0-12-16,0 0 0 0,0 0 244 0,0 0 47 15,0 0 9-15,0 0 1 0,0 0-251 0,0 0-50 16,0 0-11-16,0 0-1 0,0 0 24 0,7 7 4 0,-4 2 2 0,4-6 0 15,-7 7 10-15,4 5 1 0,-4-5 1 0,4 9 0 16,-1-4 12-16,-3 4 2 0,0 0 1 0,0 9 0 16,0-3-5-16,0 0-2 0,0 4 0 0,0 5 0 15,0-6-10-15,-3 7-1 0,-1-1-1 0,4-6 0 16,-4 7-17-16,1-7-9 0,-1 10 10 0,1-13-10 16,-4 3 13-16,0-3-3 0,0 3-1 0,3-9 0 15,-3 6-9-15,4-6 12 0,-1 0-12 0,1-3 12 16,-1 2-12-16,4-2 0 0,-4-6 9 0,1 8-9 15,-1-8 0-15,4 5 0 0,0-11 0 0,0-4 0 16,-3 9-16-16,3-9-4 0,0 0 0 0,0 0-1 31,0 0-39-31,0 0-7 0,0 0-1 0,0 0-572 0,0 0-115 0</inkml:trace>
  <inkml:trace contextRef="#ctx0" brushRef="#br2" timeOffset="-178679.829">13159 17022 345 0,'0'0'31'0,"0"0"-31"16,3-3 0-16,-3-9 0 0,-3 2 232 0,-1 1 41 15,11-1 8-15,-7 7 2 0,0-6-233 0,4 2-50 16,-4 7 0-16,3-9-9 0,1 3 9 0,3-4-10 0,0 7 10 0,0-6-10 15,3 3 79-15,1-4 16 0,-4 7 3 0,4-3 1 16,-4-4 22-16,7 4 4 0,-4 6 1 0,5-9 0 16,-1-1-43-16,3 7-8 0,-3-3-1 0,4-4-1 15,-4 7-30-15,0-3-5 0,4 0-2 0,0 3 0 16,-4 3-18-16,3-7-8 0,1 7 8 0,3-3-8 16,-3 3 0-16,3 0 0 0,-3 0 0 0,-1 0 0 15,1 0 0-15,-1 3 0 0,-2-3 0 0,-1 7 0 16,-4-7-8-16,4 3 8 0,1 3-10 0,-5 3 10 15,-3-2 0-15,0 2 0 0,-3 4 0 0,3-4 0 16,3 0 0-16,-6 7-9 0,3-6 1 0,0 5 0 16,-3-2 8-16,-1 9 0 0,-3-10 8 0,4 7-8 15,-4-3 0-15,0 3 0 0,-4-4 0 0,1-2 0 0,-5 3 0 16,-2-1 0-16,6-2 0 0,-6-4-8 0,-1 7 8 16,-3-7 0-16,0 1 0 0,-4 5 0 0,1-5 0 0,-4-1 9 15,-1 1-1-15,5-1-8 0,-4 0 0 0,-1 1 0 16,5-4 0-16,-1-3 0 0,0 3 33 15,4 4 0-15,-3-10 0 0,3 6 0 0,3-3-33 0,-3-3 0 16,0 0 0-16,0 7 0 0,3-4 0 0,-3-3 0 16,0 0 0-16,3 0 0 0,1 0 0 0,-4 0 0 15,3-3 0-15,-3 3 0 0,0-7 0 0,3 7-12 16,1 0 0-16,-1 0 0 0,0-3-10 0,1-3-2 16,3 6 0-16,0 0 0 15,0-10-83-15,3 10-17 0,4 0-3 0,0 0-1 16,0 0-67-16,-3-6-13 0,3 6-4 0,0 0 0 0</inkml:trace>
  <inkml:trace contextRef="#ctx0" brushRef="#br2" timeOffset="-178231.074">14206 16818 565 0,'0'0'24'0,"0"0"7"0,0 0-31 0,0 0 0 0,0 0 0 0,0 0-245 16</inkml:trace>
  <inkml:trace contextRef="#ctx0" brushRef="#br2" timeOffset="-177814.174">14199 16806 921 0,'0'0'40'0,"0"0"10"0,7 0-40 0,-7 0-10 0,0 0 0 0,0 0 0 16,0 0 116-16,0 0 20 0,0 0 5 0,0 0 1 16,0 0-78-16,0 0-16 0,0 0-4 0,0 0 0 15,0 0 10-15,0 0 2 0,0 0 0 0,0 0 0 16,0 0 16-16,0 0 3 0,0 0 1 0,0 0 0 16,-3 3-13-16,-4 6-3 0,3-2 0 0,-3 2 0 0,0 0-36 15,0-2-7-15,0 2-1 0,0-6-1 0,0 7-15 0,0-1 0 16,-4 7 8-16,-3-7-8 0,4 7 0 0,-1-4 0 15,-3 4 0-15,0 9 0 0,3-6 10 0,-3 0-1 16,0 6 0-16,3-6 0 0,-6 6 18 0,3-3 3 16,0 3 1-16,-1 3 0 0,1-3-19 0,0 3-3 15,0 1-1-15,0 5 0 0,0-3-8 0,3 1 0 16,-3 2 0-16,0 1 0 0,0-1 0 0,0-6 0 16,3 1 0-16,1-1 0 0,-4 3 0 0,7-2 0 15,-4-1 0-15,0-3 0 0,4-6 0 0,0 6 0 16,4-3 0-16,-1 3 0 0,4-6 11 0,0-4 0 15,4 4 0-15,-1 0 0 0,1 0-11 0,3 3 0 0,3-10 9 16,-3 4-9-16,4 3 0 0,0-10 8 0,-1 7-8 0,-3-4 0 16,7 4 0-16,-3 3-15 0,0-4 3 0,-1-5 0 15,1-1 0-15,-1 1 0 0,1-1 0 0,-1 1 0 32,1-4-29-32,3-3-6 0,-3 6-1 0,-1-2 0 15,1-7-70-15,-1 3-14 0,1 3-4 0,0 0-756 0</inkml:trace>
  <inkml:trace contextRef="#ctx0" brushRef="#br2" timeOffset="-176827.69">14601 17461 558 0,'0'0'24'0,"0"0"6"0,0 0-30 0,0 0 0 0,0 0 0 0,0 0 0 15,0 0 60-15,0 0 7 0,0 0 1 0,0 0 0 16,0 0 64-16,0 0 12 0,0 0 4 0,0 0 0 16,0 0-17-16,0 0-3 0,0 0-1 0,0 0 0 15,0 0-31-15,0 0-5 0,-7 0-2 0,0 0 0 16,-3 6-40-16,-1-6-8 0,4 4-1 0,-3 2-1 16,-1 0-15-16,0-3-2 0,1-3-1 0,-4 10 0 15,0-1-7-15,-4 1-2 0,0-4 0 0,1 3 0 16,-1 10 23-16,-3-10 4 0,-4 1 1 0,4-1 0 15,-4 7-15-15,4-7-2 0,-4 7-1 0,4-7 0 0,0-5-22 0,0 5 0 16,7 3 0-16,-4-8 0 0,4 5 0 16,0-3 0-16,3-3 0 0,1 7 8 15,-1-10-22-15,4 0-4 0,-3 9-1 0,6-9 0 16,-7 7-47-16,4-7-10 0,4 0-1 16,-4 0-1-16,7 0-115 0,-4 3-23 0,4-3-5 0,0 0-312 15,0 0-63-15</inkml:trace>
  <inkml:trace contextRef="#ctx0" brushRef="#br2" timeOffset="-176508.01">14228 17461 2228 0,'0'0'99'0,"0"0"20"0,0 0-95 0,0 0-24 0,0 0 0 0,0 0 0 16,0 0-8-16,0 0-7 0,0 0-1 0,0 0 0 31,7 0-38-31,3 6-8 0,1-6-2 0,-1 4 0 0,1 2 74 0,0 3 14 0,-1-2 4 0,1-4 0 16,-4 3 35-16,0 3 7 0,0 1 2 0,0-1 0 15,0 1-10-15,-4-1-2 0,5 0 0 0,-1 7 0 16,-4-6-35-16,1-1-7 0,-1 7-2 0,4-7 0 16,-3 4-6-16,-1-4-2 0,4-3 0 0,-3 4 0 15,3 5-8-15,0-5-12 0,0-1 2 0,0 1 1 16,0-7-16-16,0 3-3 0,0 0-1 0,-7-6 0 15,7 3-24-15,0-3-5 0,0 10-1 0,0-10 0 16,-7 0-133-16,8 0-26 0,2 0-6 0,1 0 0 0</inkml:trace>
  <inkml:trace contextRef="#ctx0" brushRef="#br2" timeOffset="-176076.439">14891 16985 345 0,'0'0'15'0,"0"0"4"0,0 0-19 0,0 0 0 0,0 0 0 0,0 0 0 16,0 0 284-16,0 0 54 0,0 0 10 0,0 0 3 16,0 0-235-16,0 0-48 0,0 0-8 0,0 0-3 15,0 12 2-15,-4-6 0 0,4 10 0 0,0-3 0 16,4 2-21-16,3-2-4 0,-4 3-1 0,1 2 0 16,-1-2 5-16,1 3 1 0,-1 0 0 0,5-1 0 15,-5 8-13-15,1-8-2 0,-1 7-1 0,1 4 0 16,-1-4-12-16,1 3-3 0,-1 0 0 0,-3 7 0 15,0-10 12-15,-3 9 1 0,-1-6 1 0,1 1 0 0,3-1-22 16,-4 3 0-16,1-9 0 0,-1 3 8 0,4 0-8 0,-3-12 0 16,-1 3 0-16,0 2 0 0,1-8 0 0,-1 6 0 15,4-7 0-15,0 0 8 0,0-9-22 0,0 0-4 16,0 10-1-16,0-10 0 16,0 0-33-16,0 0-6 0,0 0-2 0,0 0 0 15,0 0-117-15,0 0-24 0,0 0-5 0,0 0-1 0</inkml:trace>
  <inkml:trace contextRef="#ctx0" brushRef="#br2" timeOffset="-175425.559">15261 17414 921 0,'0'0'82'0,"0"0"-66"0,0 0-16 0,0 0 0 16,0 0 222-16,0 0 41 0,0 0 8 0,0 0 1 16,0 0-155-16,0 0-31 0,0 0-6 0,0 0-2 15,0 0-14-15,7 10-4 0,0-4 0 0,0 3 0 16,-3-6-22-16,3 7-5 0,-7 5-1 0,3-5 0 15,1 6-17-15,3-4-4 0,-3 4-1 0,6-1 0 16,-3 4-10-16,-3-6 0 0,-1 3 9 0,4 2-9 16,-3-2 0-16,3-3 0 0,-4 2 0 0,4 4 8 15,-3-10-8-15,3 7 0 0,-3-6 0 0,3-1 0 16,-4 0 0-16,1 1 8 0,3-1-8 0,-4 1 0 16,1-4-10-16,-4-6-6 0,0 0-2 0,7 3 0 15,-4 3-50 1,-3-6-11-16,0 0-1 0,0 0-1 0,0 0-115 0,0 0-22 15,0 0-5-15,0 0-1 0</inkml:trace>
  <inkml:trace contextRef="#ctx0" brushRef="#br2" timeOffset="-175094.127">15596 17424 1785 0,'0'0'159'0,"0"0"-127"16,0 0-32-16,0 0 0 0,0 0 130 0,0 0 20 16,0 0 4-16,0 0 1 15,0 0-189-15,0 0-38 0,0 0-7 0,4 9-1 16,-4-9 35-16,3 9 7 0,-3 1 2 0,-3-1 0 0,-1 1 68 0,1 5 13 16,-4-5 3-16,3 5 1 0,-6-2 18 0,3 3 3 0,0-1 1 0,-4 4 0 15,4 0-32-15,-4 0-7 0,-3 0 0 0,0 2-1 16,3 1-21-16,-3-3-10 0,-3 6 10 0,-1 0-10 15,4-6 0-15,0 9 0 0,-4-2 0 0,1-8 0 16,2 7 0-16,5 1 0 0,-4-5 0 0,3-2 0 16,4 6 13-16,0-6-3 0,4-3-1 0,-4 3 0 15,3-4-22-15,0-2-5 0,1-4-1 0,-1 1 0 32,4 2-27-32,0-2-6 0,0-7 0 0,0-3-1 0,0 0-111 0,0 0-23 0,0 0-4 15,0 0-620-15</inkml:trace>
  <inkml:trace contextRef="#ctx0" brushRef="#br2" timeOffset="-174460.516">15653 17003 748 0,'0'0'67'0,"0"0"-54"0,0 0-13 0,0 0 0 16,-7-6 203-16,7 6 37 0,0 0 8 0,0 0 2 15,0 0-193-15,0 0-38 0,0-3-8 0,0 3-2 16,0-6-9-16,0 6 0 0,0 0 0 0,0 0 0 16,0 0 28-16,0 0 3 0,0 0 1 0,0 0 0 15,0 0 32-15,0 0 6 0,0 0 2 0,0 0 0 16,0 0-16-16,0 0-2 0,3 9-1 0,4-3 0 15,-3 4-40-15,3 5-13 0,0-5 8 0,4 2-8 16,-1 4 0-16,1 3 0 0,-4-10 8 0,7 10-8 16,-4-3 15-16,5 3-1 0,2-1 0 0,-3-2 0 15,0 3 0-15,1 0 0 0,-1 6 0 0,0-6 0 0,0 6-14 0,0 3 0 16,0 0 0-16,-3-3 0 0,-1 3 0 0,-3 7 8 16,0-7-8-16,0 7 9 0,-3-10 3 0,-1 3 0 15,1 0 0-15,0-3 0 0,-1 4-12 0,1-4 0 16,-4 0 9-16,-4-6-9 0,4 6 0 15,0-3 0-15,0 3 0 0,0-7 0 0,-7-2 10 0,3 3-2 16,1 0-8-16,-4 0 12 0,0-4-4 0,0 1 0 16,-4 3-8-16,1-7 12 0,-1 4-12 0,0 0-8 15,-3-4 8-15,4-2-13 16,-4 5-15-16,-4-5-4 0,-3-4 0 0,3-3 0 16,-3 7-44-16,0-1-10 0,-4-3-2 0,0-3-553 15,4 4-111-15</inkml:trace>
  <inkml:trace contextRef="#ctx0" brushRef="#br2" timeOffset="-173837.403">16439 17047 518 0,'0'0'46'0,"0"0"-37"15,0 0-9-15,0 0 0 0,0 0 246 0,0 0 47 0,0 0 10 0,0 0 1 16,0 0-232-16,0 0-48 0,0 0-8 0,0 0-3 16,-3-6 3-16,3 6 0 0,0 0 0 0,0 0 0 15,0 0 62-15,0 0 13 0,0 0 2 0,0 0 1 16,0 0-2-16,0 0 0 0,0 0 0 0,0 0 0 16,0 9-45-16,3 7-10 0,-3 3-1 0,4-3-1 15,0 2-35-15,-4 11 0 0,3-11 0 0,-3 14 0 16,4-4 9-16,-1 7-9 0,1-4 0 0,-1 3 9 15,-3-5 2-15,4 5 0 0,-1-3 0 0,-3 1 0 16,0-1-1-16,4-3 0 0,-4 1 0 0,0-4 0 16,-4-3-10-16,4 3 0 0,-3-6 0 0,-1 2 0 15,4-2 0-15,-3-6-11 0,-1 3 3 0,1-7 0 16,-4 10-28-16,-1-10-4 0,5 1-2 16,-4-1 0-16,0-3-102 0,0 4-20 15,-4-10-4-15,4 0 0 0,7 0-80 0,-3 0-15 0</inkml:trace>
  <inkml:trace contextRef="#ctx0" brushRef="#br2" timeOffset="-173292.046">16256 17113 2487 0,'0'0'55'0,"0"0"11"0,-7-9 2 0,3 6 2 0,1-4-56 0,3-2-14 0,-4 0 0 0,4 5 0 31,4-8-34-31,-1 2-10 0,4 1-1 0,1 0-1 0,-1-1 22 0,3-5 5 0,4 5 1 0,-3 1 0 16,-1-1 18-16,1 1 8 0,3-1-8 0,-7 7 12 15,0-9 10-15,4 2 2 0,-4 7 0 0,3-3 0 16,1-3 21-16,0 5 5 0,3-2 1 0,0 3 0 16,4-3-27-16,-4-4-4 0,0 4-2 0,3 3 0 15,1-3-18-15,3 3 0 0,-7 3 0 0,4-7-9 16,0 7 9-16,-4 0 0 0,7 0 0 0,-4 7 0 15,1-4 0-15,-4 3 0 0,4-3 0 0,0 6 0 16,3 4 0-16,-7-10 0 0,3 7 0 0,1 5-8 16,0-5 8-16,-1 5 0 0,1-2 0 0,-4-4 0 15,-3 10-12-15,-1-3 4 0,1 3 0 0,-8-4 0 16,1-2 8-16,-1 3 0 0,-6 2 10 0,-1 1-10 0,4-3 0 0,-3 3 0 16,-1-4 0-16,-3 4 0 0,4-3 0 0,-8-4 0 15,1 4 0-15,-1-3 0 0,4 2 8 0,-4 1-8 16,1-7 0-16,-1 1 0 0,1-1 8 0,-5 7-8 15,1-13 0-15,-3 6 0 0,3 1 11 0,-4-4-11 16,4-3 12-16,-4 3-12 0,-3-2 0 0,3 2 0 16,-3-6 0-16,0 0 0 0,-4 0 0 0,8 0 0 15,-8 0 0-15,4 0 0 0,0-10 0 0,0 10 0 16,3-6 0-16,4 3 0 16,3-3-31-16,4-4 0 0,0 7 0 0,0-3 0 15,7-3-21-15,-3 9-5 0,-1-10-1 0,0 4 0 16,4 6-139-16,4-3-28 0,0-4-6 0,3 4-1 0</inkml:trace>
  <inkml:trace contextRef="#ctx0" brushRef="#br2" timeOffset="-172792.708">17346 16906 748 0,'0'0'67'0,"0"0"-54"0,0 0-13 0,0 0 0 0,0 0 348 0,0 0 66 16,0 0 14-16,0 0 2 0,0 0-354 0,0 0-76 15,0 0 0-15,0 0-13 16,0 0-13-16,0 0-2 0,0 0-1 0,0 0 0 0,0 0 53 0,-3 10 12 16,-4-4 1-16,-1 3 1 0,1 1 26 0,-3-1 4 15,-1 7 2-15,-3-4 0 0,4 4-16 0,-5 3-3 16,1 0-1-16,0-1 0 0,0-2-25 0,0 12-5 16,0-3 0-16,-4 0-1 0,4-3-19 0,0 10 0 15,0-4 0-15,-4 0 0 0,4 0 0 0,0 7 0 16,3-7 0-16,-3 7 0 0,0-1 0 0,0-6 0 0,4 7 10 0,-1-1-10 15,4-5 8-15,-4-1-8 0,4 3 0 0,0-3 8 16,4-3-8-16,-4-3 0 0,3 4 0 0,1-8 8 16,3 1 0-16,3 0 0 0,1 3 0 0,-1-3 0 15,1 0-8-15,-1-1 8 0,4-2-8 0,4-3 8 16,-4 2-8-16,7 1 0 0,-3-4 0 0,6-2-11 16,1 6-10-16,-4-7-3 0,7 7 0 0,-7-7 0 31,7 0-35-31,-6-5-7 0,2 2-2 0,-3-3 0 15,0 3-48-15,1-6-9 0,-5 0-3 0,1 0 0 16,-1-6-99-16,1 3-20 0,-1-3-4 0,-3 2-1 0</inkml:trace>
  <inkml:trace contextRef="#ctx0" brushRef="#br2" timeOffset="-171426.592">17840 16950 518 0,'0'0'46'0,"0"0"-37"16,0 0-9-16,0 0 0 0,0-6 190 0,0 3 36 16,0-4 7-16,0 7 2 0,4-9-185 0,-4 9-37 0,0-3-13 0,0 3 9 15,0 0 35-15,0 0 6 0,0 0 2 0,0 0 0 16,0 0 8-16,0 0 3 0,0 0 0 0,0 0 0 16,0 0 1-16,0 0 0 0,0 0 0 0,0 0 0 15,0 0 1-15,0 0 1 0,10 3 0 0,-3 6 0 16,0-2-5-16,4 2-1 0,-1 0 0 0,1 1 0 15,0-1-36-15,3 1-8 0,0 5-2 0,3-5 0 16,-2 9-1-16,2-4 0 0,1-2 0 0,-1 3 0 16,1 2-13-16,0 1 0 0,3-3 0 0,-7 9 0 15,4-6 0-15,-4 0 0 0,0 9 0 0,-4-3 0 16,1 0 0-16,-4 3 0 0,0 0 0 0,-3 1 0 16,-1 5 10-16,1-9-10 0,-1 3 10 0,1-3-10 15,-4 4 9-15,3-4-9 0,1 0 8 0,-1-6-8 16,-3 0 8-16,4-1-8 0,-4-2 0 0,3-3 8 15,-3 2-8-15,0 1 0 0,0-4 0 0,-3 4 8 0,3-6-8 16,0 5 0-16,-4-2 0 0,1-4 0 0,-1 1 0 0,1 5 0 16,-4-5 0-16,0 5 0 0,-4-2 0 0,0-4 0 15,1 1 0-15,3 2 0 0,-4-2-13 0,1-7 5 16,-1 6 8-16,1-3-13 16,-5-2-15-16,8-4-4 0,7 0 0 0,-7 0 0 15,-3 0-44-15,10 0-8 0,0 0-3 16,0 0 0-16,0 0-108 0,0 0-21 0,7-19-5 0,7 0-1 0</inkml:trace>
  <inkml:trace contextRef="#ctx0" brushRef="#br2" timeOffset="-170107.673">19015 16925 633 0,'0'0'56'0,"0"0"-44"0,0 0-12 0,0 0 0 16,0 0 166-16,0 0 31 0,0 0 7 0,0 0 0 15,0 0-212-15,0 0-44 0,7 0-8 0,-7 0-1 16,0 0-54-16,0 0-10 0,7-3-3 0,-7 3 0 15,0 0 109-15,0 0 19 0,0 0 9 0,0 0-1 16,0 0 99-16,0 0 19 0,0 0 4 0,0 0 1 16,7-6-47-16,-7 6-8 0,0 0-3 0,0 0 0 0,0 0-34 0,0 0-7 15,0 0-2-15,0 0 0 0,0 0-22 0,0 0-8 16,0 0 0-16,0 0 0 0,0 0 16 0,0 0-4 16,0 0 0-16,0 0 0 0,0 0 5 0,0 0 1 15,0 0 0-15,0 0 0 0,0 0 9 0,-4 6 1 16,4-6 1-16,-3 9 0 0,-4-6-9 0,0 7-3 15,0 2 0-15,3 1 0 0,-3-4 2 0,-3 10 0 16,2-9 0-16,-2 11 0 0,-1-2 2 0,-3 0 1 16,4 0 0-16,-5 9 0 0,-2-3 1 0,-1 3 0 15,1 7 0-15,-5-1 0 0,1 4-15 0,0 6-8 16,0 0 10-16,-4 0-10 0,1 0 8 0,-1 0-8 0,0-7 0 0,0 1 0 16,-3 3 0-16,4-10 8 0,-1 3-8 0,4-5 0 15,3 2 41-15,4-3 6 0,-4-3 1 0,4-3 0 16,0 10-20-16,0-4-4 0,0-3-1 0,0-3 0 15,0 9-23-15,3-3 0 0,0-9 0 16,1 10 8-16,-1-11-8 0,4 7-15 0,-3-6 4 0,3 0 1 31,0-3-34-31,3-1-6 0,0-2-2 0,1-4 0 16,3 1-22-16,-4-4-5 0,4-6-1 0,0 0 0 16,0 9-114-16,0-9-23 0,0 0-5 0,18-18-376 0</inkml:trace>
  <inkml:trace contextRef="#ctx0" brushRef="#br2" timeOffset="-169657.481">19286 17176 2401 0,'0'0'106'0,"0"0"22"0,0 0-102 0,0 0-26 0,0 0 0 0,0 0 0 16,0 12 22-16,0 1-1 0,4 3 0 0,-1-4 0 31,-3 4-56-31,4 3-11 0,-1-1-2 0,-3 8-1 0,0-8 36 0,0 7 13 0,-3 4-9 0,-1-1 9 16,1 6 8-16,-1-5 6 0,-3 2 2 0,4-3 0 15,-1 7 19-15,1-7 4 0,-4 0 1 0,3-3 0 16,1 0-31-16,-1-3-9 0,-3 3 0 0,7-6 0 16,-3 0 12-16,-1 3-12 0,4-3 12 0,-4-7-12 15,4 4-11-15,0-7-9 0,0 1-1 0,0-1-1 16,0-9-42-16,0 0-8 0,0 0-1 0,0 0-1 15,0 0-152-15,0 0-30 0,-7-9-7 16,4-4-1-16</inkml:trace>
  <inkml:trace contextRef="#ctx0" brushRef="#br2" timeOffset="-169124.658">19230 17166 1785 0,'-4'-3'159'0,"1"-3"-127"16,-1 3-32-16,4-3 0 0,-3-4 188 0,-1 1 31 16,4-1 6-16,4 4 2 15,-1-3-251-15,4-1-51 0,0-2-9 0,1-4-3 16,2 10 44-16,1-4 9 0,-4 7 2 0,0-6 0 0,0 3 59 0,0-4 12 16,0 7 2-16,0-3 1 0,-3 0 12 0,-1 2 2 0,4 4 1 0,-7 0 0 15,0-6-26-15,0 6-6 0,0 0-1 0,7 0 0 16,-7 0-16-16,7 0-8 0,-3 0 8 0,-4 0-8 15,7 0 0-15,3 0 0 0,-3 0 0 0,1 0 0 16,2 6 0-16,4-2 0 0,-3 2 0 0,3 0 0 16,-4-3-10-16,5 7 10 0,-1-4 0 0,0-3-9 15,3 6 9-15,-6 1 0 0,0-4 0 0,-1 4 0 16,1-1 0-16,-1 7-10 0,1-7 10 0,-4 0 0 16,4 7 0-16,-8-3 0 0,4-4 0 0,-3 7 0 15,-1-7 0-15,1 10 0 0,-4-3 0 0,0-4 9 16,0 4-9-16,-4 0 0 0,1-4 0 0,-1 4 0 15,-3-1 0-15,4-2 0 0,-4 3 0 0,-1-4 0 16,1-2 0-16,0 5 0 0,0-5 0 0,-3-1 0 16,-4 0 0-16,3-2 0 0,4 2 0 0,0 1 0 0,-4-4 0 0,1 3 0 15,-4-6 0-15,3 7 0 0,0-4 0 0,1-3 0 16,-4-3 0-16,3 6 0 0,-3-2 0 0,4 2 0 16,-1-12 0-16,0 6 0 0,1 6 0 0,-1-6 0 15,1-6 0-15,-1 2 0 0,4 4-11 0,-4-6 3 16,1 6 0-16,3-3 0 0,0-3-7 0,0 3-1 15,0-4 0-15,7 7 0 16,-4 0-48-16,-3-3-11 0,3-3-1 0,4 6-1 16,0 0-139-16,-3-3-28 0,3-3-6 0,3-4-494 0</inkml:trace>
  <inkml:trace contextRef="#ctx0" brushRef="#br2" timeOffset="-168270.658">20094 16969 57 0,'0'0'0'0,"0"0"0"0,0 0 0 0,0 0 0 16,0 0 189-16,0 0 33 0,0 0 6 0,0 0 2 15,-3 0-189-15,3 0-41 0,0 0 0 16,0 0 0-16,0 0-10 0,0 0 10 0,0 0-10 0,0 0 10 16,0 0 52-16,0 0 16 0,0 0 3 0,0 0 1 15,0 0 16-15,0 0 3 0,0 0 1 0,0 0 0 16,0 0-11-16,0 0-1 16,0 0-1-16,0 0 0 0,0 0-24 0,0 0-5 15,0 0-1-15,0 0 0 0,0 0-7 0,0 0-2 0,0 0 0 0,0 0 0 16,-4 9-21-16,4-9-5 0,0 0-1 0,0 0 0 15,-7 7-5-15,7-7 0 0,0 0-8 0,0 0 12 16,-3 3 11-16,-1 6 1 0,-3-3 1 0,3-2 0 16,4-4 9-16,-7 6 2 0,0 3 0 0,-3 1 0 15,3-4-12-15,-4 3-1 0,4 1-1 0,-3-1 0 16,-1 7-2-16,4-4 0 0,0-2 0 0,0 5 0 0,-4 1-20 0,4-3 0 16,0 5 0-16,0-2-12 15,0 3 21-15,-4 0 4 0,8 0 1 0,-4 6 0 0,-4-7-14 0,4 8 9 16,-3-1-9-16,3-3 8 0,-4 9-8 0,0-3 0 15,-3-3 0-15,4 3 8 0,-4 1-8 0,3-1 0 16,-7-3 0-16,8 3 8 16,-4-3-8-16,3 0 0 0,0-6 0 0,4 6 8 0,0-12 3 0,0 6 0 15,4 6 0-15,-1-10 0 0,4 4 17 0,0-3 3 16,0 3 1-16,4 0 0 0,-4-1-32 0,3-2-8 16,1 3-1-16,-4 0 0 0,3-1 9 0,1-2 16 15,3-3-4-15,-4 2-1 0,5 4-28 0,-5-3-6 16,1 0-1-16,3-4 0 15,0 4-8-15,0-4-1 0,3-2-1 0,1 2 0 16,-1-9-24-16,1 7-5 0,0-4-1 0,-1-3 0 16,4-3-132-16,0 0-26 0,8-3-6 0,-1-3 0 0</inkml:trace>
  <inkml:trace contextRef="#ctx0" brushRef="#br2" timeOffset="-166703.594">20549 16985 1638 0,'0'0'72'0,"0"0"16"16,0 0-71-16,0 0-17 0,0 0 0 0,0 0 0 16,0 0 55-16,0 0 7 0,0 0 2 0,0 0 0 0,0 0-23 0,0 0-4 15,7 3-1-15,-3 6 0 0,3-9 4 0,4 6 0 16,-8-6 0-16,8 4 0 0,-1 2 0 0,1-6 0 15,-4 9 0-15,3-9 0 0,1 10-24 0,0-4-5 16,3 3-1-16,-4-6 0 16,-6 13-10-16,6-6 12 0,5 5-12 0,-5-2 12 0,1 2-4 0,3 4 0 15,-4 0 0-15,5 0 0 0,-1 6 3 0,0 3 0 16,-4-3 0-16,4 3 0 0,1 7 5 0,-1-1 2 16,0 1 0-16,-4-1 0 0,8 4-5 0,-4-3-1 15,0-7 0-15,0 6 0 0,-3-5-12 0,3-1 11 16,0-3-11-16,-3 3 10 0,-4 0-10 0,0-3 0 15,3 4 0-15,-6-4 8 0,-1 3 4 0,1-3 0 0,-8 0 0 0,4 3 0 16,-3 0 19-16,-1-2 4 0,-3 2 1 0,-3-3 0 16,-1 0-36-16,1-3 0 0,-1 3 0 0,0-6 0 15,-3-3 0-15,4-4 0 0,-1 4 0 0,1-1 0 16,-1-5 0-16,0-1 0 0,1 4 0 0,-1 2 0 31,-3-5-86-31,7-4-24 0,4-3-5 0,3-3-621 0,-8 0-124 0</inkml:trace>
  <inkml:trace contextRef="#ctx0" brushRef="#br2" timeOffset="-143094.501">17470 17540 460 0,'0'0'20'0,"0"0"5"0,0 0-25 0,0 0 0 16,0 0 0-16,0 0 0 0,0 0 183 0,0 0 31 15,0 0 6-15,0 0 2 16,0 0-210-16,0 0-41 0,0 0-9 0,0 0-2 0,0 0 27 0,0 0 5 16,0 0 8-16,0 0-13 0,0 0 29 0,0 0 7 15,0 0 1-15,0 0 0 0,0 0 49 0,0 0 11 0,0 0 1 0,0 0 1 16,0 0 2-16,0 0 0 0,0 0 0 0,0 0 0 16,0 0-46-16,0 0-9 0,0 0-1 0,0 0-1 15,-7 0-17-15,7 0-3 0,0 0-1 0,0 0 0 16,0 0 8-16,0 0 2 0,0 0 0 0,0 0 0 15,0 0-9-15,0 0-2 0,0 0 0 0,0 0 0 16,0 0 16-16,0 0 3 0,0 0 1 0,0 0 0 16,0 0 4-16,7 9 1 0,7-3 0 0,-4-3 0 15,-3 7-10-15,4-1-3 0,-1-2 0 0,1 2 0 16,-4 0-7-16,4 7-2 0,-4-13 0 0,0 7 0 16,3-1-4-16,1-3 0 0,-4 4-8 0,4 5 12 15,-1-5-3-15,1 2-1 0,-1-5 0 0,1 2 0 16,-4 7 0-16,4-7-8 0,-1 0 12 0,-3 1-4 15,0-1-8-15,4 1 0 0,-4-1 9 0,0 7-9 0,0-7 0 16,4 1 0-16,-8-1 0 0,4 0 0 0,0 1 0 16,-3 5 0-16,3-11 0 0,-4 5 0 0,4 4-15 0,-3-4-1 15,-1-6 0-15,1 6 0 16,0 1-117-16,-4-1-24 0,3-2-5 0,-3 2-459 16,0 0-92-16</inkml:trace>
  <inkml:trace contextRef="#ctx0" brushRef="#br2" timeOffset="-142611.505">17900 17442 1036 0,'0'0'46'0,"0"0"10"0,0 0-45 0,-7 7-11 0,3-7 0 0,-3 3 0 16,7-3 167-16,-3 0 31 0,3 0 6 0,-7 6 2 15,7-6-166-15,0 0-40 0,-4 9 0 0,4-9 0 16,0 0 20-16,0 4 0 0,0 8 1 0,0-9 0 15,0-3 14-15,0 10 2 0,4-1 1 0,-4 1 0 0,3-1 2 0,-3 3 0 16,0-2 0-16,-3-1 0 0,-1 4-4 0,1 3-1 16,-1-7 0-16,-3 10 0 0,4-4-11 0,-4-2-1 15,-4 9-1-15,4-3 0 0,-4 0-3 0,1-1-1 16,-1 7 0-16,1 4 0 0,-1-1-2 0,-3-3 0 16,0 9 0-16,0 1 0 0,3-4 4 0,-3 4 1 15,3-7 0-15,1 7 0 0,-1-1-9 0,1-6-1 16,-1 4-1-16,0-10 0 0,4 3-10 0,0 3 0 15,4-3 9-15,-4 0-9 0,3-6 0 0,-3 0 9 16,0 9-9-16,4-9 0 0,-4-4 0 0,-1 4 0 16,5 0 0-16,-1-3 0 0,-3 2-18 0,0-8-1 15,0 9 0-15,0-10 0 16,0 7-119-16,0-1-24 0,-4-5-5 0,4-7-475 0,0 3-95 0</inkml:trace>
  <inkml:trace contextRef="#ctx0" brushRef="#br2" timeOffset="-141242.185">20599 17621 518 0,'0'0'46'0,"0"0"-37"15,-4 0-9-15,4 0 0 0,0 0 193 16,0 0 37-16,-7 0 7 0,7 0 2 0,-3 0-175 0,-1 0-36 16,4 0-6-16,-7 0-2 0,0-3 41 0,7 3 8 15,0 0 2-15,0 0 0 0,-7 0-3 0,0 0 0 16,3 0 0-16,-3 3 0 0,0-3-10 0,0 6-2 16,-3-2-1-16,3-4 0 0,-1 6-1 0,1 3 0 0,-3-3 0 0,-1-2 0 15,1 5-18-15,3-3-3 16,-4 4-1-16,0 2 0 0,1-5-3 0,-4 8-1 0,0-2 0 0,3 2 0 15,-7-5 13-15,4-1 3 0,4 10 0 0,-4-3 0 16,-4-4-18-16,4 4-3 0,0 0-1 0,-4-4 0 16,4 4-3-16,-4 3-1 0,1-4 0 0,-1-2 0 15,4 3-18-15,3-1 0 0,-3-2 0 0,4-4 0 16,-4 1 0-16,3-1-12 0,0 4 1 0,4-10 1 16,-3 6 0-16,-1 1 0 0,4-1 0 0,0 0 0 31,-4-9-26-31,4 7-6 0,4-4-1 0,3-3 0 0,-7 6-18 15,7-6-4-15,0 0-1 0,0 0 0 0,0 0-98 16,0 0-19-16,-7-6-4 0,0 3-690 0</inkml:trace>
  <inkml:trace contextRef="#ctx0" brushRef="#br2" timeOffset="-140740.506">20013 17609 1443 0,'0'0'64'0,"0"0"13"0,0 0-61 0,0 0-16 0,-7-7 0 0,4 7 0 16,3 0-12-16,-4-9-4 0,0 9-2 0,4-9 0 16,0 9 18-16,0-7-10 0,4 4 10 0,-4 3-8 15,0 0 17-15,4-6 4 0,-1-4 1 0,4 7 0 16,-7 3 23-16,0 0 5 0,0 0 1 0,0 0 0 16,7-6 25-16,-7 6 4 0,11 6 2 0,-11-6 0 15,7 3-10-15,3-3-1 0,-10 0-1 0,7 10 0 16,0-4-9-16,-3-3-1 0,-4-3-1 0,7 7 0 15,0 2-6-15,0 0-1 0,-3 1 0 0,3-1 0 16,-4 1-7-16,4-4-1 0,-3 3-1 0,3 1 0 16,0-1-15-16,0 0-2 0,0 1-1 0,0 6 0 15,0-7-1-15,4 0 0 0,-1 7 0 0,8-3 0 0,-4-4 15 0,0 7 2 16,0-7 1-16,4 7 0 0,0-4-13 16,-1 4-2-16,-3 0-1 0,0-4 0 15,1-2-18-15,-1 5 8 0,0 1-8 0,0-4 0 0,0 4 0 0,-3-3 0 16,-1 2 0-16,1 1 0 15,-4-3 0-15,3-4 0 0,1 4 0 0,-4-1 0 0,0-6 0 0,4 4 0 16,-4-1 0-16,0-6 0 0,3 7 0 0,-6-4 0 16,3 3 0-16,0 1 0 0,0-1-20 0,0-2-2 15,0-4 0-15,0 6 0 16,0 4-145-16,4-10-29 0,-1 6-5 0,5 1-2 0</inkml:trace>
  <inkml:trace contextRef="#ctx0" brushRef="#br2" timeOffset="-95474.325">2879 12632 1324 0,'7'-19'118'0,"-7"10"-94"0,-7 3-24 0,7-7 0 15,0-3 128-15,0 7 20 0,0 0 5 0,7-1 1 16,-7 1-133-16,0 2-21 0,0-2-15 0,0 0 3 16,-7 6 12-16,3-4 0 0,1-2 0 0,-4 9 0 15,3-6 0-15,-3 2 0 0,0-2 0 0,-4 6 0 16,1-3 8-16,-4-3 4 0,-8 3 0 0,8-4 1 15,-7 7 31-15,7 0 7 0,0-9 1 0,-7 9 0 16,0-3 9-16,3-3 3 0,0-1 0 0,1-2 0 16,-4 6-10-16,-4-4-2 0,0-2 0 0,0 0 0 15,-10-1-23-15,3 4-5 0,4 3 0 0,-11-3-1 16,-3-4-7-16,-4 10-2 0,-3 0 0 0,-1 0 0 16,1 0-14-16,-11 10 0 0,-3-4 8 0,-4 3-8 0,-4 1 0 15,4-1 0-15,-4 7 0 0,-3-7 0 0,-3 10 0 16,6 0 0-16,4 0 0 0,-3-4 0 0,-1 4 0 0,8 0 0 15,3 3 0-15,3 0 0 0,1-3 0 0,3 6 0 16,3-7 0-16,1 8 0 0,-4-1 0 16,18-3 0-16,3 0 12 0,-3 0-3 0,3 3-9 15,-3 0 0-15,7-3 0 0,-4 9 0 0,7-3 0 0,0 10-9 16,1-4 9-16,10 4-13 0,-1-4 13 0,8 1 0 16,-3-1 0-16,10 4 0 0,7 0 0 0,-4-4-9 15,8 7 9-15,3-10 0 0,7 4 0 0,-3-7-8 16,14 3 8-16,-8-9 0 0,12-3 0 0,-1 6 0 15,11-6 0-15,-7-3 0 0,10 9 0 0,0-6 0 16,8-1 0-16,24 1 0 0,-3 0 0 0,6-3 0 0,-3 3 0 16,4-10 0-16,3 0 20 0,4-2 10 0,3-4 2 0,0-3 0 15,4-3-32-15,7-4 0 0,0 7 0 0,-4-3 0 16,4-3 0-16,0-3 0 0,-4-1 0 0,0 1 0 16,4-1 0-16,-7 4 0 0,0-6 0 0,0-4 0 15,-4 0 10-15,0 4-1 0,0-4 0 0,-3-3 0 16,-14 0-9-16,3 4 8 0,-7-4-8 0,-4-6 8 15,1 6-8-15,-11-9 0 0,0 3 0 0,0-4 0 16,-11 4 18-16,-3-3 2 0,-3 0 0 0,-8-7 0 16,-3 7 8-16,-11-6 3 0,-4 5 0 0,-6-5 0 15,0-1-5-15,-19 1-1 0,1-4 0 0,-3 4 0 16,-15-10-15-16,-10-3-10 0,0 9 12 0,-15-6-12 16,-6-6 0-16,3 6 0 0,-14 4 0 0,3-1 0 15,-6-3 0-15,-4 6 0 0,-7 4 0 0,-1 6 0 16,5-1 16-16,-4 4-4 0,0 0-1 0,3 3 0 15,-3 0 0-15,0 10 0 0,3-4 0 0,4 7 0 0,-4-1-11 0,1 10 0 16,6-6 0-16,-3 6 0 0,4 6-21 16,-1-6-3-16,0 10-1 0,8-1 0 15,-8 0-178-15,11 7-35 0,-63 3-7 0,28 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20:01:12.72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1383 6348 1342 0,'-21'-6'60'0,"10"6"12"0,8 0-58 0,-8 0-14 0,8 0 0 0,-8-3 0 16,4 3 27-16,3-7 2 15,-3 4 1-15,4-3 0 0,3 6-6 0,0 0-2 0,0 0 0 0,0 0 0 16,0 0-2-16,0 0 0 0,3-10 0 0,-3 10 0 15,7-3-20-15,-3-3 0 0,3-3 0 0,4 9 0 16,-8-7 0-16,8 7 12 0,-1 0-2 0,-3 0-1 16,11 0 11-16,-4 0 1 0,0 7 1 0,7-7 0 15,0 0 4-15,-3 0 1 0,3 0 0 0,4-7 0 16,3 7-3-16,4 0 0 0,3 0 0 0,-7 0 0 16,8-3 6-16,-1-3 1 0,11 6 0 0,0 6 0 15,-4-12-15-15,4 6-2 0,0 0-1 0,3 0 0 16,-3 0-5-16,0-3-8 0,3 3 11 0,1-6-11 15,-1 6 13-15,0 0-4 0,1-4-1 0,6-2 0 16,-10 3 2-16,4-3 0 0,-1 3 0 0,-10-4 0 16,7 1 9-16,-1 3 1 0,-6-3 1 0,7 2 0 0,3-2 4 0,-3 3 1 15,-3 3 0-15,10-6 0 16,-4-4-5-16,-3 10-1 0,-4-9 0 0,4 3 0 0,3 3-10 0,-3-4-2 16,0 4-8-16,4-3 12 0,-5-3-12 0,5 5-12 15,-15-2 3-15,4 3 0 0,0-3 33 0,-4-4 8 16,-3 4 0-16,-4 3 1 0,-3-3-33 0,-1 6-12 15,1-4 0-15,-4-2 0 0,0 3 12 0,-3-3 0 16,0 6 0-16,-1-10 0 0,1 10 0 0,0-3 0 16,3-3 0-16,0 0 0 0,-3 3 0 0,3 3 0 15,0-7 0-15,-7 7 0 0,0-9 12 0,7 9-12 16,-3-3 12-16,0-4-12 0,-4 7-13 0,7-3-10 16,-7-3-1-16,4 6-1 15,-1 0-9-15,-6-3-2 0,6 3 0 0,-6-6-649 0,3 6-131 16</inkml:trace>
  <inkml:trace contextRef="#ctx0" brushRef="#br1" timeOffset="45888.134">14609 17289 288 0,'0'0'25'0,"0"0"-25"0,0 0 0 0,0 0 0 15,0 0 195-15,0 0 33 0,0 0 8 0,0 0 0 16,0 0-129-16,0 0-27 0,0 0-4 0,0 0-2 15,0 0-18-15,0 0-3 0,-8 0-1 0,8 0 0 16,-3 0-16-16,-4 0-4 0,0 0-1 0,0-7 0 16,0 7-9-16,0 0-2 0,-4 0 0 0,4 0 0 15,-7 0-2-15,3 0-1 0,-3 0 0 0,-3 0 0 16,-1 0 6-16,0 0 1 0,-6 7 0 0,-1-7 0 0,-3 0 2 16,-4 3 1-16,0-6 0 0,-3 3 0 0,7 0-12 15,-8 0-3-15,5 0 0 0,-5 0 0 0,-2-7 8 16,2 7 2-16,-2 0 0 0,-1-3 0 0,-4-3-12 0,1 3-2 15,0-3-8-15,-4 6 12 0,0 0-1 0,-3-3-1 16,-1-4 0-16,1 7 0 0,-1-3 2 0,1 3 0 16,0 0 0-16,-4 0 0 0,-7 0-12 0,3 3 0 15,-3-3 9-15,-3 0-9 0,3 0 9 0,0 7-9 16,3-7 12-16,1 3-12 0,-4-3 16 0,4 0-3 16,-1 0-1-16,-3 0 0 0,0 0-4 0,0 0-8 15,7 0 11-15,0 0-11 0,0 0 0 0,1 0 0 0,-1 0 0 0,0 0 0 16,0 6 0-16,0-3 0 0,-4-3 0 0,1 0 0 15,3 6 0-15,-3-3 0 0,-1-3 0 0,4 7 0 16,0-4 0-16,0 3 0 16,-3-6 0-16,3 6 0 0,11-6 0 0,-1 4 0 0,-9-4 0 0,2 0 0 15,8 0 0-15,7 0 0 0,-4 0 0 0,0 0 0 16,-3 0 11-16,10 0-11 0,7 0 10 0,-7-4-10 16,-6 4 8-16,6-6-8 0,7 6 0 0,4 0 0 15,-4-6 14-15,4 3-3 0,0 3-1 0,3-7 0 16,4 7-2-16,0 0-8 0,-7 0 12 0,7 0-4 15,7-3-8-15,-7 3 0 0,-4 0 0 0,4 0 0 16,3 0 14-16,4 0-2 0,0 3-1 0,-3-3 0 16,3-3 6-16,-1 3 2 0,8 0 0 0,-10 0 0 15,-1 3 1-15,1-3 0 0,10 0 0 0,0 0 0 16,0 0-20-16,-4 0 0 0,-3 7 0 0,7-7 0 0,0 0 0 0,-3 9 0 16,-4-3 0-16,3 4 0 0,4-1 0 0,0 1 0 15,-3 2 0-15,-1-2 0 0,0 5 0 0,4 10 0 16,0-6-8-16,0 0 8 0,-7 0 0 0,4 6 0 15,6-6 0-15,1 6 0 0,-8 0 0 0,1-3 0 16,3 3-10-16,0 3 10 0,0-3 0 0,-4 3 0 16,1 1 0-16,3 2 0 0,3-3 0 0,-3 7 0 15,-7-7 0-15,0 10 0 0,0-4 0 0,4 1 0 16,3-1 0-16,0-6 0 0,-4 1 0 16,4-4 0-16,4 3 0 0,-4-3 0 0,-4-6 0 0,1 0 0 15,6-1 0-15,-3-2 0 0,0 3 0 0,0-10 0 16,0 7 0-16,4-7 0 0,3 1 0 0,-4 5 8 0,-3-5-8 15,4-7 12-15,3 6-12 0,-7-9 10 16,0 7-10-16,0-7 10 0,0 0 0 0,7 9 0 0,-7-9 0 0,0 0 0 16,3 6-10-16,1-3 12 0,7 4-12 0,-11-7 12 15,0 0-4-15,10 3-8 0,4-3 12 0,-3 0-4 16,3-3-8-16,-4 3 0 0,5 0 0 0,6 0 0 16,3-7 0-16,-2 7 0 0,-8 0 0 0,3 0 0 15,15 0 0-15,-7 0 0 0,-8 0 0 0,5 0 0 16,9 0 0-16,-2 0 13 0,2-3-3 0,-2 3-1 15,-1 3-9-15,4-3-16 0,3-3 4 0,-3 3 1 16,-4 3 11-16,7-3 0 0,4 0 8 0,7 7-8 16,-7-4 0-16,6-3 0 0,1 0 0 0,4 6-8 15,-1-6 8-15,0 0 0 0,1 0 8 0,3 0-8 16,0 0 0-16,3 0 0 0,4 0 0 0,0-6 0 16,0 6 12-16,4 0-3 0,-8-10 0 0,4 10 0 0,0 0-1 15,3 0-8-15,4 0 12 0,-3-3-4 16,3 3-8-16,0 0 0 0,-7 0 0 0,7 3 0 0,-7-3 0 0,11 0 0 15,-4 0 0-15,0 0 8 0,-4 0-8 16,1 0 0-16,-4 0 0 0,0 0-11 0,-8 0 11 0,5 7 0 16,-1-4 10-16,1-3-10 0,-1 6 0 0,1-3 0 15,-1 4 0-15,-3-4 0 0,3-3 0 0,-6 6 0 16,-1-6 0-16,4 0 0 0,-3 3 0 0,-1-3 0 16,0 0 0-16,1 0 0 0,-1 0 0 0,-3 0 11 15,0-3-2-15,-4 3 0 0,0 0-9 0,-3 0 12 16,-3-6-12-16,-1 6 12 0,-3 0 8 0,-4-3 3 15,4 3 0-15,-8 0 0 0,4 0-23 0,-3-7 9 0,0 7-9 0,0-3 0 16,3-3 11-16,-4 6-11 0,-6-10 10 0,-4 7-10 16,7-3 0-16,-3 6 8 0,-4-9-8 0,4 2 0 15,-4 4 0-15,0-3 0 0,0 3 0 0,-3-3 0 16,-4-4 8-16,0 10-8 0,3-9 0 0,-6 9 0 16,3-10 0-16,-7 10 8 15,0 0-8-15,4-6 0 0,-1 3 0 0,-3 3 11 0,4-6-11 0,-4 6 10 16,0 0 0-16,3-3 0 0,-3-4 0 0,0-2 0 15,0 9-10-15,0-3 10 0,0-4-10 0,-3-2 10 16,3 0-10-16,-4 2 0 0,4-2 0 0,0 0 8 16,-3-1 0-16,3 1-8 0,0-7 12 0,0 7-4 15,-4-10-8-15,0 6 0 0,4-2 0 0,-3-4 0 16,-1-6 30-16,1 6 7 0,-4-6 2 0,3-3 0 16,1 9-26-16,-1-9-5 0,-6 2 0 0,6 1-8 0,-3 0 8 0,0 3-8 15,0-3 0-15,-4 0 0 16,4 3 0-16,0-3 0 0,0 0 0 0,0 0 0 0,-3 6 0 0,3-3 0 15,-1 0 0-15,-2 0 0 0,-1-3 0 0,1 6 0 16,-1 1 0-16,1-4 0 0,-1 9 0 0,0-3 0 16,-3-6 0-16,0 0 0 0,4 10 0 0,-1-4 0 15,-3-3 0-15,3 4-9 0,1 2 9 0,-1-2 0 16,4 5 0-16,-4-6 0 0,1 7 0 0,6 0 0 16,1-1 0-16,-4 1 0 0,3-1 0 0,-3 1 0 15,4 3 0-15,3 6 0 0,-4-10 0 0,1 7 0 16,3 3 0-16,0 0 0 0,0 0 0 0,0 0-10 15,-4-6 10-15,4 6 0 0,0 0-8 0,0 0 8 16,-3-3 0-16,3 3 0 0,0 0 0 0,0 0 0 0,0 0 0 0,0 0 0 16,0 0 0-16,0 0 0 0,0 0 0 0,0 0 0 15,-4-6 0-15,4 6 0 0,0 0 0 0,0 0 0 16,0 0 0-16,0 0 0 0,0 0 0 16,0 0 0-16,0 0 0 0,0 0 0 0,0 0 0 0,0 0 0 15,0 0 0-15,0 0 0 0,0 0 0 0,0 0 0 16,0 0 0-16,0 0 0 0,0 0 0 0,0 0 0 15,0 0 0-15,0 0 0 0,0 0 0 0,0 0 0 16,-7 0 0-16,0 0-12 0,7 0 12 0,-7 0-10 16,0 6 10-16,-4-3 0 0,4-3 0 0,0 6 0 15,-3-3 0-15,2-3 0 0,-2 7 10 0,-1-7-10 16,1 3 0-16,-1-3 0 0,1 6 0 0,-1-3 0 16,-3-3 0-16,0 6-15 0,0-6 3 0,0 0 1 15,-1 4-27 1,1 2-6-16,0-6 0 0,0 6-1 0,0-6-124 0,0 0-25 0,0 0-5 0</inkml:trace>
  <inkml:trace contextRef="#ctx0" brushRef="#br1" timeOffset="49983.684">25626 7822 1094 0,'-4'0'97'0,"4"0"-77"0,0-3-20 0,-7 3 0 16,4-7 124-16,-1 7 22 0,-3 0 4 0,0 0 1 16,4-3-108-16,-5 3-22 0,1 0-4 0,0 0-1 15,-3 0-16-15,-1 0 10 0,4 0-10 0,-3-6 8 16,-8 6 13-16,0-6 3 0,4 6 0 0,-3-3 0 15,-1-4-10-15,0 4-2 0,-3-3 0 0,0 3 0 16,3-4 32-16,-3 4 7 0,-4-3 1 0,1-3 0 0,-1 9-7 0,-7-10-1 16,1 4 0-16,-5 6 0 0,1-9-20 0,-4 9-4 15,0 0 0-15,1 0-1 0,-5-4-11 0,4 4-8 16,-3 0 9-16,3 0-9 0,0 0 0 0,-3 0 8 16,0 0-8-16,-4 0 0 0,4 4 0 0,-1-4 0 15,-6 0 0-15,-1 0 0 0,5 0 0 0,-5 0 0 16,1 0 8-16,3 0-8 0,0 0 15 0,-3-4 0 15,-1 4 0-15,1 0 0 0,-4-6 5 0,0 6 0 16,0 0 1-16,-3 0 0 0,6 0 0 0,1 0 0 16,0 0 0-16,-1 0 0 0,1 0-21 0,3-3 0 15,-3-3 0-15,3 6-8 0,0 0 8 0,0-3 11 16,0 3-3-16,4 0 0 0,-1 0 0 0,5 0 0 0,-1 0 0 0,-3 0 0 16,3-7-8-16,3 7 0 0,-2 0 0 0,2 0 0 15,-6 0 0-15,0 0 0 0,-1 7 0 0,1-4 0 16,7 3 0-16,-8-3 0 0,-2-3 0 0,2 6 0 15,8-2 0-15,-4 5 0 0,-3-9 0 0,-4 6 0 16,0 4 0-16,4-4 0 0,3-3 0 0,0 3 0 16,-10-3 0-16,6 4 0 0,8-4 0 0,-4-3 8 15,-3 9-8-15,7-9 12 0,3 7-12 0,-3-7 12 16,3 3-12-16,0 3 0 0,-7-6 0 0,4 0 0 16,7 0 0-16,-4 0 0 0,-7 6 0 0,1-6 0 15,6 3 0-15,-4-3 0 0,1 0 0 0,-4 0 0 16,8 0 0-16,-1 0 0 0,4 7 8 0,-1-4-8 15,5-3 0-15,-1 6 0 0,-3-3 9 0,3-3-9 16,4 6 0-16,-4-2 0 0,4-4 0 0,0 0 8 16,3 6-8-16,1-6 0 0,-4 0 0 0,3 3 0 15,4-3 0-15,0 0 0 0,0 0 8 0,3 0-8 0,-3 0 14 0,3-3-2 16,1 3 0-16,3-6 0 16,-4 6 7-16,4 0 1 0,0-4 0 0,7 4 0 0,0 0-12 0,0 0-8 15,-4 0 9-15,4 0-9 0,0 0 8 0,0 0-8 16,0 0 0-16,0 0 9 0,0 0-9 0,0 0 0 15,0 0 0-15,0 0 0 0,0 0 0 0,0 0 0 16,0 0 0-16,0 13-11 0,4-7 11 0,3 4 0 16,0-1 0-16,0 7 0 0,4-4 0 0,-4-2 0 15,3 5 0-15,-3 4-8 0,0-3 8 0,0 3 0 16,4-1 0-16,0 1 0 0,3 6 0 0,-4 0 0 16,4-6 0-16,-3 10 0 0,0-4 0 0,-1 3 0 0,-6 6 0 0,6-5-8 15,-6 5 8-15,3 4 0 0,-4-4 0 0,-3 4 8 16,4 6-8-16,-4-10 0 0,0 10-8 0,0-6 8 15,3 2 0-15,-3-2 0 0,0-3 0 0,0-1 0 16,0 4 0-16,0-4 16 0,-3 4-4 16,3-1-1-16,0 4-11 0,-4-3 0 0,1 0 9 0,-1 2-9 15,1-2 0-15,-1 0 0 0,-3-4 0 0,0 4 8 16,-3-4-8-16,3 1 0 0,-4 2 0 0,4-5 0 16,-4-4 0-16,1 9 0 0,-1-2 0 0,1-1 0 15,3-5 0-15,-4-1 0 0,0 6 0 0,4 1 0 16,0 3 0-16,-3-10 0 0,3 6 0 0,0-9 0 15,0 10 0-15,3-7 0 0,-3-3 0 0,0 3 8 16,0-3-8-16,3 4 9 0,1-4-9 0,-4 3 10 16,0 0-10-16,0 0 0 0,3 4 0 0,-3-4 0 0,0 0 0 15,3 0 0-15,-3-2 0 0,0-1 0 0,0 0 0 16,4-3 0-16,-4-7 0 0,3 4 0 0,-3 0 8 0,4 0 0 16,-1-10 0-16,1 7 0 0,-1-7 7 0,0 7 1 15,4-7 0-15,-3 7 0 0,3-3-8 0,0-4-8 16,0 0 11-16,0 7-11 0,0-7 8 0,3 1-8 15,-3-1 0-15,4 7 0 0,3-7 15 0,-3 1-1 16,-1-4 0-16,1-3 0 0,3 7-14 0,-4-4-16 16,1 3 3-16,3-6 1 0,-4 7 12 0,4-10 16 15,0 9-3-15,-3-2-1 0,7-1-12 0,-1-3-12 16,1 3 3-16,-1-3 0 0,4-3 9 0,1 7 0 16,2-4 10-16,1-3-10 0,-4 6 9 0,7-3-9 0,-3-3 8 15,3 6-8-15,0-6 0 0,4 4 0 0,-4-4 0 16,4 6 0-16,-1-6 12 0,1 6-4 0,0-3 0 0,-4-3 0 15,4 0-8-15,3 6 0 0,0-2-10 0,4-4 10 16,-1 0 0-16,1 0 0 0,0 6 0 0,3-6 0 16,11 3 0-16,-4-3 0 0,-3 0 0 0,4 6 0 15,-5-6 0-15,8 3 0 0,0-3 0 0,0 7 0 16,-4-7 0-16,8 3 0 0,3-3 0 0,0 6 0 16,-4-6 0-16,4 3 0 0,0 4 0 0,0-1 0 15,0-3 11-15,-4-3-11 0,4 0 10 0,3 0-10 16,11 0 0-16,-3 0 0 0,-4 0 0 0,3 0 0 15,-6 0 0-15,3 0 0 0,-7 0 0 0,3 0 0 16,4 0 0-16,-3 0 0 0,3 6 0 0,-1-3 0 16,-2-3 0-16,-4 7 0 0,0-4 0 0,3 3 0 15,-3-3 0-15,4-3 0 0,-1 0 0 0,4 0 0 16,-7 0 0-16,3 0 0 0,1 0 0 0,-4 0 0 0,-4 0 0 0,0 0 8 16,-3-3-8-16,0 3 0 0,-3-6 0 15,-1 3 0-15,4 3 8 0,-7-7-8 0,-1 7 0 0,1 0 0 16,0 0 0-16,-4 0 0 0,-3 0 0 0,3 0 0 15,-7 0 0-15,4 0 0 0,-4 0 9 0,1 0-9 16,-1 0 8-16,-3 0-8 0,6 0 0 0,-6-3 0 16,3-3 0-16,-3 6 0 0,-4 0 0 0,4 0 0 15,0 0 0-15,-1-3 0 0,-6-3 0 0,-1 6 0 16,-2 0 0-16,2 0 0 0,4-7 0 0,-6 4 0 16,-1 3 0-16,-4 0 8 0,4-6-8 0,-3 6 12 0,-1-3-12 15,1-4 12-15,-4 7 3 0,4 0 1 16,-4-3 0-16,0 3 0 0,0-6-5 0,3 6-1 0,-2-3 0 0,-1-3 0 15,3 6 1-15,1 0 0 0,-4-4 0 0,3-2 0 16,-3 6-11-16,4-3-11 0,-4 3 3 0,4-6 0 16,-1 6 8-16,-3-6 0 0,0 2 0 0,0-2 0 15,0 6 0-15,1-3 0 16,-5-3 8-16,4-4-8 0,-3 10 12 0,3-9-3 0,-4 0 0 0,4 2 0 16,-3-2 7-16,-1-1 2 0,4-2 0 0,-3-4 0 15,3-3 1-15,-4 1 0 0,1-8 0 0,0 1 0 16,3 3-7-16,-4-9-2 0,1 3 0 0,-1-7 0 15,4 4-10-15,-3-3 0 0,-1-1 0 0,1 1 0 16,-1-4 8-16,1 3-8 0,-1-2 12 0,1 2-4 16,-1 1 0-16,-3-1-8 0,4 7 12 0,3-6-4 15,-3-4 4-15,-1 10 0 0,4-7 0 0,-3 1 0 16,-4-4-4-16,7 4 0 0,0-1 0 0,0 1 0 0,0-4-8 0,-4 0 0 16,4-2 0-16,1 2 0 0,2 0 0 0,-3-6 0 15,-3 1 0-15,-1-1 0 0,4 0 0 0,0-3 0 16,0-3 8-16,-3 6-8 0,3 3 0 0,-3-3 8 15,-1 3-8-15,1 0 8 0,-1 1-8 0,1 5 0 16,-1-2 0-16,1 8 8 0,-4-5-8 0,0 6 0 16,0-7 0-16,-4 1 0 0,1 5 0 0,3-5 0 15,-4 6 8-15,1-1-8 0,-4-2 0 0,3 3 0 16,-7 0 0-16,8 3 0 0,-1-4 0 0,1 11 0 16,-4-8 0-16,0 1 0 0,0 3 0 0,3-3 0 15,1 7 0-15,3-8 0 0,-4 11 0 0,1-4 0 16,3 6 0-16,-4-2 0 0,4-1 0 0,-4-3 0 0,4 7 0 0,0-4 0 15,4 0 0-15,-8 4 0 0,1-4 8 0,-1 0-8 16,4 7 0-16,-3 0 0 0,3-1 0 0,-4 1 0 16,1-1 0-16,-1 1 0 0,-3 0 0 0,4 2 0 15,-1-5 0-15,1 5 0 0,-1-2 0 0,1 0 0 16,-1 2 0-16,1 4 0 0,3 3 0 0,0 0 0 16,0 0-19-16,0 0 1 0,0 0 0 0,0 0 0 31,0 0-74-31,0 0-14 0,-7 10-3 0,3-1-1 0,0 0-70 0,1 1-13 0,-4 6-3 15,3 2-1-15</inkml:trace>
  <inkml:trace contextRef="#ctx0" brushRef="#br1" timeOffset="58693.066">5884 6194 230 0,'0'0'20'0,"0"0"-20"15,0 0 0-15,-7 3 0 0,-3-3 100 0,3 0 16 16,3-3 4-16,-3 3 0 0,0 0-45 0,3 3-9 16,-10-3-2-16,11 0 0 0,-4 10-39 0,-4-10-8 15,4 9-1-15,0-3-1 0,-3-2-3 0,2 2 0 16,-6-3 0-16,4 3 0 16,-1 1 12-16,4-4 3 0,-3 6 0 0,-5-3 0 0,8-2 21 0,-3-4 5 15,6 6 1-15,-3-6 0 0,7 0 15 0,0 0 3 16,0 0 1-16,0 0 0 0,0 0-6 0,0 0-2 15,0 0 0-15,0 0 0 0,0 0 3 0,0 0 1 16,0 0 0-16,0 0 0 0,7 9-45 0,4-6-10 16,-11-3-2-16,7 7 0 0,3 2 0 0,1-9 0 15,0 6 0-15,3-3 0 0,0-3 1 0,4 0 0 16,-4 0 0-16,7 0 0 0,-7 0 13 0,7-3 2 0,4 3 1 0,-8 0 0 16,5-6 3-16,2 0 0 0,8 3 0 0,-4 3 0 15,4-7-3-15,3 7 0 0,4-9 0 0,-4 9 0 16,1-3-7-16,-1-3-2 0,4 2 0 0,0 4 0 15,-1-6-8-15,1 6-1 0,3-9-1 0,1 9 0 16,-1-3 3-16,0-4 1 0,1 7 0 0,3 0 0 16,0 0 6-16,-1-6 0 0,5 3 1 0,-4 3 0 15,-4-6-10-15,4 6-3 0,0-4 0 0,0-2 0 16,3-3-8-16,-7 9 0 0,4-10 0 0,0 10-11 16,0-9 22-16,3 9 4 0,-10 0 1 0,0-6 0 15,3 3-4-15,-7 3 0 0,8-7 0 0,-8 7 0 16,0-3-12-16,1 3 11 0,2 0-11 0,-2 0 10 15,-8 0-10-15,7 0 0 0,-3 0 0 0,-4 0 8 0,4 3-8 0,-4-3 10 16,0 0-10-16,-3 0 10 16,-4 0 8-16,4 0 2 0,-4 0 0 0,0 0 0 0,-3 0-20 0,3 0 0 15,-3-3 0-15,3 3 0 0,-3-6 0 0,-1 6 0 16,1 0 0-16,-1 0 0 0,1 0 0 0,-4 0 0 16,4 0 0-16,-1 0 0 0,-2 0 8 0,-5 0-8 15,8 0 12-15,-15 0-12 0,8 0 11 0,-1 0-11 16,-10 0 10-16,0 0-10 0,4 0 0 0,-4 0 8 15,0 0-8-15,0 0 0 0,0 0 0 0,0 0 0 16,0 0 0-16,0 0 0 0,0 0 0 0,0 0 8 16,0 0-8-16,0 0 0 0,0 0 0 0,0 0-8 15,7 0 8-15,-7 0-13 16,0 0-24-16,0 0-5 0,0 0-1 0,0 0 0 16,7-3-193-16,4-3-40 0,3 6-7 0,3-10-1 0</inkml:trace>
  <inkml:trace contextRef="#ctx0" brushRef="#br1" timeOffset="63917.511">8802 6241 172 0,'0'0'16'15,"0"0"-16"-15,0 0 0 0,0 0 0 16,0 0 232-16,0 0 43 0,-4-6 9 0,4 6 1 15,0 0-229-15,0 0-47 0,0 0-9 0,0 0 0 0,0 0 0 0,-7-3 0 16,7 3 0-16,0 0 0 0,-10-6 12 0,6 6 3 16,1-4 1-16,3 4 0 0,0 0 40 0,-4-6 8 15,1-3 1-15,3 9 1 0,-4 0 15 0,4 0 3 16,0 0 1-16,0 0 0 0,-7 0-31 0,7 0-6 16,0 0-2-16,0 0 0 0,0 0-14 0,-7 0-2 15,7 0-1-15,-7 6 0 0,7-6-1 0,0 0-1 16,0 0 0-16,-7 9 0 0,3-5 9 0,4-4 1 15,0 0 1-15,-7 6 0 0,0-3 10 0,7-3 3 16,0 0 0-16,0 0 0 0,0 0-11 0,0 0-1 16,0 0-1-16,0 0 0 0,0 0-10 0,0 0-1 15,-7 6-1-15,7-6 0 0,0 0-10 0,0 0-1 0,0 0-1 0,0 0 0 16,0 0-14-16,0 0 9 16,0 0-9-16,0 0 8 0,0 0-8 0,0 0 0 0,0 0 0 15,0 0 0-15,0 0 0 0,7 0 10 0,0 10-10 0,4-10 10 16,3 6 6-16,-4-6 2 0,1 0 0 0,10 0 0 15,-7 0 4-15,8-6 1 0,2 6 0 0,1-3 0 16,3-4-7-16,4 7-2 0,3 0 0 0,-3-6 0 16,7 3-3-16,0-3-1 0,3 6 0 0,4-4 0 15,3-2-10-15,4 6 0 0,-4-3 9 0,4 3-9 16,-3 0 0-16,3-6 9 0,-11 6-9 0,4 0 0 16,-4 0 0-16,4 0 0 0,0 0 0 0,0 6 0 15,0-6 0-15,-4 3 0 0,7-3 0 0,-6 6 0 16,-1-6 8-16,-3-6-8 0,0 6 0 0,-1 0 0 0,-6-3 0 15,3-3 8-15,-3 6-8 0,7-10 0 0,-4 7 8 16,1-3-8-16,-5-3 0 0,5-1 0 0,6 1-15 16,-7-7-6-16,-3 7-2 0,0-7 0 15,3 3-189-15,0-2-37 0</inkml:trace>
  <inkml:trace contextRef="#ctx0" brushRef="#br1" timeOffset="71615.231">2050 13228 2311 0,'-7'-10'102'0,"7"10"22"0,-7-6-100 0,7 6-24 16,0 0 0-16,0 0 0 15,0 0-190-15,0 0-43 0,0 0-9 0</inkml:trace>
  <inkml:trace contextRef="#ctx0" brushRef="#br2" timeOffset="74746.254">991 12999 1497 0,'-10'-3'66'0,"6"-3"14"0,1 6-64 0,-8-4-16 0,4-2 0 0,7 6 0 16,-3-3 121-16,3 3 21 0,0 0 4 0,0 0 1 16,-4-6-104-16,4 6-21 0,0 0-4 0,0 0-1 15,0 0-17-15,0 0 0 0,0 0 0 0,0 0 0 16,7 6 0-16,0-3 0 0,4-3 0 0,3 0 0 16,-4 0 18-16,4 0 0 0,1-3 0 0,6 3 0 15,0-6 7-15,-3 6 2 0,6 0 0 0,-3 0 0 16,4-3 4-16,0-4 1 0,7 7 0 0,-4-6 0 15,7 3 9-15,0-3 3 0,1 6 0 0,-1-10 0 16,0 7 2-16,0-3 1 0,-3 3 0 0,3-4 0 0,8 4-17 0,-8-3-3 16,4 6-1-16,-4-3 0 15,0-3-9-15,4 6-1 0,-3 0-1 0,-1 0 0 0,-7 0-15 0,4 6 0 16,-4-3 0-16,4 3-10 0,-11-3 10 0,4 4 0 16,-11 2 8-16,10-6-8 0,-13 7 0 0,7-4 0 15,-1-3 0-15,-6 3 0 0,3 4 0 0,-3-10 0 16,-4 9 0-16,3-3 0 15,1-2-77-15,-1 2-17 0,1-3-3 0,-8-3-1066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20:04:12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 10202 1544 0,'0'0'68'0,"0"0"15"0,0 0-67 0,0 0-16 16,0 0 0-16,0 0 0 0,0 0 82 16,0 0 13-16,0 0 2 0,4-6 1 0,-4 6-41 0,7-4-8 15,-7 4-1-15,0 0-1 0,0-9-31 0,4 3-5 16,-4-4-2-16,0 4 0 0,0 6-9 0,0 0 12 16,-4-3-12-16,4-3 12 0,0-4 8 0,-7 7 3 15,7 3 0-15,-4-6 0 0,-6 3 5 0,6-4 2 16,-3-2 0-16,7 9 0 0,-3 0 6 0,-4-6 2 15,3-4 0-15,1 10 0 0,-4-3 1 0,3-3 0 16,-3 3 0-16,4-3 0 0,3 6-3 0,-4 0-1 16,-3-10 0-16,3 10 0 0,4 0-18 0,0 0-3 15,0 0-1-15,0-9 0 0,-7 2-13 0,7 7 0 16,0 0 0-16,0 0 0 0,0 0 0 0,0 0 0 16,0 0 0-16,0 0 0 0,0 0 0 0,0 0-8 0,0 0 8 0,0 0-13 15,0 0 4-15,0 0 1 16,0 0 0-16,0 7 0 0,0-7 8 0,0 9 0 0,0-9 0 0,0 0 0 15,0 0 0-15,0 10 0 0,0-10 0 0,0 9 0 16,0-9 10-16,0 0-2 0,0 0-8 0,0 0 12 16,0 0-12-16,0 0 9 0,0 0-9 0,0 0 8 15,0 0-8-15,0 0 8 0,0 0-8 0,0 0 8 16,0 0 3-16,0 0 0 0,0 0 0 0,0 0 0 16,0 0 0-16,0 0 0 0,0 0 0 0,0 0 0 15,0 0-11-15,0 0 0 0,0 0 0 0,0 0-11 16,0 0 11-16,0 0 0 0,0 0 0 0,0 0 0 15,0 0 0-15,0 0 0 0,0 0-12 0,0 0 4 16,7 6-4-16,-7-6-1 0,0 0 0 0,0 0 0 16,0 0-3-16,0 0-1 0,0 0 0 0,11 3 0 0,-7 4 17 15,-4-7 0-15,0 0-8 0,10 0 8 16,-10 0 0-16,0 0 0 0,11 0 0 0,-11 0 0 0,0 0 0 0,0 0 9 16,0 0-9-16,0 0 8 0,0 0-8 15,0 0 10-15,0 0-10 0,0 0 10 0,0 0 2 0,0 0 1 16,0 0 0-16,0 0 0 0,0 0 1 0,0 0 0 15,-7-7 0-15,3 7 0 0,-3 0-2 0,4 0-1 16,-8 0 0-16,7-3 0 0,-3 3-11 0,4 0 0 16,-8 0 0-16,8 3 0 0,-8-3 0 0,1 7 0 15,-1-4 0-15,0-3 8 0,1 6-8 0,3-6 0 16,-4 3 0-16,1 3 8 0,6-6-8 0,4 0 0 0,-7 7 0 16,7-7 0-16,0 0 8 0,0 0-8 15,0 0 0-15,0 0 8 0,0 0-8 0,0 0 0 0,0 0 0 0,0 0 8 16,0 0 0-16,0 0 0 0,0 0 0 0,0 0 0 15,0 0-8-15,0 0 12 0,11 3-12 0,-1-3 12 16,-10 0-12-16,4 6 0 0,10-6 0 0,-4 3 8 16,8-6-8-16,-11 3 10 0,4-6-10 0,-1 6 10 15,4 0-10-15,4-3 10 0,-11-4-10 0,11 7 10 16,-4-6-2-16,-4 3 0 0,4-3 0 0,-3 3 0 16,-7-4-8-16,6 7 8 0,1-9-8 0,-1 9 8 15,-6-9-8-15,6 9 0 0,-6-10 9 0,3 10-9 16,-3-9 11-16,6 2-3 0,-10 4 0 0,4-3 0 15,3 3 6-15,-4-3 1 0,4-4 0 0,-7 1 0 16,4 6 1-16,3-4 0 0,-7-8 0 0,3 5 0 16,-3 7-7-16,4-6-1 0,-4-7 0 0,7 7 0 0,-7-7-8 15,0 7 12-15,0-1-12 0,0-2 12 0,0-4-4 0,4 0 0 16,-4 7 0-16,7-10 0 0,-7 10-8 16,0-7 12-16,0-3-12 0,0 7 12 0,0-4-3 15,0-3 0-15,-7 3 0 0,7-2 0 0,-4 2-9 0,4-3 0 16,0 0 0-16,-7 1-11 0,3 2 11 0,4-3 0 15,-10 0 10-15,6 4-10 0,-3-4 0 0,4 3 0 16,-4 3 0-16,3-2 0 0,1-4 0 0,-4 3 0 16,3 7 0-16,4 0 0 0,-11-4 0 0,11-3 0 15,-3 7 0-15,-4-1 0 0,14 1 0 0,-7 0 0 16,0 2 0-16,0-2 0 0,3 3 0 0,-3 3 0 16,0-4 0-16,4-2 0 0,-4-1 0 0,7 7 0 15,-7 3 0-15,4-6 0 0,3-3 0 0,-4-1 0 16,1 10 0-16,6-9 0 0,-3 3 0 0,-3 6-8 0,6-4 8 0,1 4-13 15,-7-6 13-15,6 3 0 0,1 3 0 0,3 0 0 16,-4-6 0-16,5 6 0 0,-5 0 0 0,4 0 0 16,4 0-9-16,-4 6 1 0,0-6 0 0,-3 0 0 15,-1 0 8-15,4 3 0 0,0 3 0 0,1-2-8 16,-5 2 8-16,8-3 0 0,-4 3 0 0,0 1-8 16,-3-4 8-16,-1 3 0 0,8-3 0 0,-1 6 0 15,-9 1 0-15,9-4 0 0,-10-3 0 0,11 4 0 16,-8 2 0-16,-3 0 0 0,4-9 0 0,-4 10 0 15,0-1 0-15,0-3 0 0,4-2 0 0,-11 2 11 16,10 3-11-16,-6 1-9 0,-4-1 9 0,3 1-13 16,-3-10 13-16,8 9 0 0,-8 0 0 0,3-2 10 15,-3-7-10-15,0 9 0 0,7 0 0 0,-7 1-11 16,0-10 11-16,-7 9 0 0,4 1 0 0,3 5 0 0,-8-5 0 16,5 5-8-16,-1-2 8 0,-6-4 0 15,-1 7 0-15,4 0 0 0,0-4 0 0,-3-2-8 0,-1 5 8 16,0 4 0-16,1-9 0 0,6 5 0 0,-6-2 0 0,6 2 0 15,-3 1 0-15,4-3 0 0,-4 2 0 0,3-5 0 16,0 5 0-16,4-2-8 0,4 3 8 0,-4-1 0 16,-4-2 0-16,4-4 0 0,4 7 0 0,-4-7 0 15,0 10 0-15,0-9 0 0,4 5 0 0,-4-5 0 16,0 9 0-16,7-10 0 0,-7 7 0 0,3-7 0 16,4 7 0-16,-3-4 0 0,6-2 0 0,-6-1 0 0,3 7 0 0,3-7 11 15,-3 1-11-15,1-1 0 0,2 0 0 0,-3 1-11 16,0-4 11-16,4 3 0 15,-8-2 10-15,4-4-10 0,0 6 0 0,4-2 0 16,-11-7 0-16,7 3-10 0,7-3 10 0,-3 6 0 0,-1-6 0 0,-3 3-8 16,4-3-1-16,0 0 0 15,3 0 0-15,3 0 0 16,-10 0-24-16,4-3-5 0,3-3-1 0,-3 6 0 16,-1-3-81-16,1-4-17 0,-1 7-3 0,1-3-1 15,-4-3-47-15,0-4-8 0,-3 1-3 0,3 3-733 0</inkml:trace>
  <inkml:trace contextRef="#ctx0" brushRef="#br0" timeOffset="666.073">2910 9741 1148 0,'-24'-10'51'0,"24"10"10"0,0 0-49 0,0 0-12 0,-7-3 0 0,3-3 0 15,4 6 44-15,0 0 7 0,0 0 1 0,0 0 0 16,0 0-31-16,0 0-5 0,0 0-2 0,0 0 0 16,0 0-6-16,0 0-8 0,4-6 11 0,-4 6-11 15,7-3 52-15,3 3 3 0,-6-7 1 0,-4 7 0 16,10 0 46-16,-6-3 10 0,3-3 1 0,4 6 1 16,-11 0-39-16,7-3-8 0,0-3-2 0,3 6 0 15,1-4 0-15,-4-2 0 0,4 3 0 0,3-3 0 16,-4 6-37-16,8 0-8 0,-4-10-2 0,-3 4 0 15,3-3 6-15,7-1 2 0,-7 1 0 0,11-1 0 16,-4 1 2-16,-4 0 0 0,8-7 0 0,0 7 0 16,7-1-7-16,3-9-1 0,-7 10 0 0,4-1 0 15,3-5 12-15,0 2 3 0,4-2 0 0,-4-1 0 16,1 3-21-16,-1-2-4 0,0-1-1 0,-6 7 0 16,2-10 3-16,1 0 0 0,-4 10 0 0,4-7 0 0,0-3-12 15,-4 7 8-15,7-4-8 0,-3 0 8 0,3-3 4 0,-7 1 0 16,4 2 0-16,4 3 0 0,-1-2-4 0,-7-4 0 15,-3 3 0-15,-1 4 0 0,-2-4-8 0,-1 0 0 16,3 7 0-16,-6-4 0 0,0-2 0 0,-4 5 0 16,3-5 0-16,-6 5 0 0,7 1 18 0,-11-1 2 15,3 1 0-15,1 3 0 0,-1 2-20 0,-6-2 0 16,3 3 0-16,-7 3 0 0,0 0-12 0,0 0-7 16,4-6-1-16,-4 6 0 0,0 0-1 0,0 0-1 15,0 0 0-15,0 0 0 16,0 0-26-16,0 0-4 0,7 9-2 0,-7-9 0 15,0 0-27-15,0 0-6 0,0 0-1 0,0 6 0 16,0 4-89-16,0 6-19 0,0-7-3 0,0 0-1 16,0-9-38-16,-7 10-8 0,3 9-2 0,-3-4 0 0</inkml:trace>
  <inkml:trace contextRef="#ctx0" brushRef="#br0" timeOffset="1465.186">2970 9819 1407 0,'0'0'62'0,"0"0"14"0,-10 0-61 0,10 0-15 0,-4-6 0 0,4 6 0 16,0 0 56-16,0-3 9 0,0 3 2 0,0 0 0 16,4-6-45-16,-4 6-9 0,7-10-1 0,-4 7-1 15,-3 3-11-15,11-6 0 0,-7-4 0 0,-4 10 0 16,0 0 0-16,0 0 0 0,0 0 0 0,7 0 0 16,-7 0 50-16,0 0 14 0,0 0 4 0,14 0 0 15,-11 0 0-15,-3 0 0 0,0 0 0 0,0 0 0 16,11 0-18-16,-11 0-3 0,0 0-1 0,0 0 0 15,0 0 0-15,10 10 0 0,-10-10 0 0,0 0 0 16,0 0-14-16,11 0-4 0,-8 6 0 0,8-3 0 16,-11-3 8-16,11 0 2 0,-1 0 0 0,1 6 0 15,-4-6-19-15,3 4-4 0,5-4-1 0,2 6 0 16,-3-6-14-16,0 3 0 0,1-3 0 0,6 6 0 0,0-3 0 16,4 4 9-16,-1 2-9 0,1-3 8 15,10-3-8-15,1 7 0 0,2-4 0 0,1 4 0 0,3-7 8 16,4 12-8-16,4-5 12 0,-8 5-4 0,4-2-8 0,3 3 0 15,4-1 0-15,-3-2 0 0,-1 3 31 0,0-7 1 16,8 7 0-16,-8-4 0 0,1-2-20 0,-1-1-3 16,-3 0-1-16,0 4 0 0,3-10 1 0,0 7 0 15,1-10 0-15,6 9 0 0,-6-3-9 0,-1-3 12 16,0-3-12-16,1 10 12 0,-8-10-4 0,-3 6-8 16,0-6 12-16,3 3-4 0,-14-3-8 0,4 6 0 15,-4-6 0-15,4 0 0 0,-14 7 0 0,3-7 0 16,0 0 0-16,-3 3 0 0,-4-3-8 0,-4 6-4 15,-3-3-1-15,4-3 0 16,-7 7-30-16,6-4-5 0,-10-3-2 0,0 0 0 16,-7 9-72-16,7-3-14 0,0-6-4 0,-7 10-614 0,0-1-123 0</inkml:trace>
  <inkml:trace contextRef="#ctx0" brushRef="#br0" timeOffset="3552.458">5249 8302 230 0,'0'0'20'0,"0"0"-20"15,0 0 0-15,0 0 0 0,0 0 138 0,0 0 23 16,0 0 5-16,0 0 1 0,0 0-105 0,0 0-21 15,0 0-4-15,0 0-1 0,0 0 23 0,7 3 4 16,-7-3 1-16,0 0 0 0,11 9 3 0,-4-3 1 16,-3 4 0-16,-4-10 0 0,7 6-18 0,-7-3-3 0,3 7-1 0,1-4 0 15,-4-6 10-15,7 12 1 16,-7-2 1-16,0 5 0 0,3 4-17 0,-3-3-3 0,0 3-1 0,0-4 0 16,0 4-13-16,0 0-2 0,7 0-1 0,-7 0 0 15,0 6-5-15,4-6-2 0,-4-1 0 16,0 4 0-16,3-3-3 0,-3 0-1 0,4 0 0 0,-4 0 0 15,0-4-10-15,3-2 10 0,-3 3-10 0,4-1 10 16,-4-2-10-16,0 2 12 0,0-5-12 0,0 6 12 16,0-7 15-16,0 0 3 0,-4-6 1 0,1 7 0 15,3-10-12-15,-4 6-3 0,4-6 0 0,0 0 0 16,0 0 2-16,0 10 0 0,0-1 0 0,0-9 0 16,0 0 10-16,0 0 1 0,0 0 1 0,0 0 0 15,-3-9-18-15,3-1-3 0,0 1-1 0,0 2 0 16,3 4-8-16,-3-6 8 0,0-7-8 0,4 1 8 0,-1 5-8 0,1-2 0 15,3-4 0-15,-7 7 0 0,4-7 0 16,3 6 0-16,-7-2 0 0,7-4 8 16,0 7-8-16,-4-1 0 0,4-5 0 0,-3 5 0 0,3 1 0 0,-4 0 0 15,8-1 0-15,-7 4 0 0,6-4 0 0,1 7 0 16,-1-3 0-16,-3 3 0 0,11-3 0 0,-7 2 0 16,-8 4 0-16,11-6 0 0,0 6 0 0,4 6-9 15,-7-6 9-15,3 4 0 0,-4 2-8 0,4-3 8 16,7 6 0-16,-6-2 0 0,-5-4-8 0,1 3 8 15,3 4 0-15,0-1 0 0,-3-3 0 0,-1 4 0 16,-3-1 0-16,-3 0 0 0,3 1 0 0,0-1 0 16,-4 1 0-16,1 5 0 0,-1-5 0 0,4-1 0 15,-7 1 0-15,0 5 0 0,0-2 0 0,0-4 0 0,0 7 0 16,0-7 0-16,-3 1 0 0,-1-1 0 0,4 0 0 0,-3 1 0 16,-1 2 0-16,1-2 0 0,-8-1 8 0,8 1-8 15,-4-1 0-15,3 0 0 0,-6-5-9 16,3 8 9-16,-1-9 0 0,1 7 0 0,-3-1 8 0,3-3-8 15,0-2 0-15,3 2 0 0,-6-6 0 16,3 3 0-16,-1 3 0 0,1-6 0 0,4 0 0 0,-11 0 0 16,7 0 10-16,-4 0-10 0,8-6 8 0,-11 3-8 15,3 3 10-15,0-6-10 0,1 6 12 0,-1-4-12 16,1-2 11-16,3 6-11 0,-4-3 10 0,4-3-10 16,-4 6 0-16,4-10 0 0,-3 7 0 0,-1-3 0 15,1 6 0-15,6 0 0 0,-10-10 0 0,7 10 0 16,3-6 0-16,-3 3 0 0,4-3 0 0,-4 3 0 15,0 3-10-15,7 0-2 0,0 0 0 0,0-7 0 16,-7 4-22-16,7 3-5 0,0 0-1 0,0 0 0 16,0 0-38-16,0 0-8 0,0 0-2 0,0 0 0 15,0 3-147-15,0-3-29 0,0 0-7 0,7 19-1 0</inkml:trace>
  <inkml:trace contextRef="#ctx0" brushRef="#br0" timeOffset="4551.157">4805 8518 172 0,'0'0'16'0,"0"0"-16"16,3-3 0-16,-6-4 0 15,3-2 175-15,0 9 32 0,0 0 6 0,0-6 2 0,0 6-86 0,0 0-17 16,0 0-3-16,0 0-1 0,0 0-36 0,0 0-7 16,0 0-1-16,0 0-1 0,0 0-31 0,0 0-7 15,0 0-1-15,0 0 0 0,0 0 12 0,0 0 1 16,0 0 1-16,0 0 0 0,3 12-14 0,1-2-4 0,3-1 0 0,-4 1 0 16,5 2-4-16,-5 4-2 0,4-1 0 0,-7 4 0 15,0-6-14-15,7 3 9 0,0 2-9 0,-3 1 8 16,3-3-8-16,-7 3 0 0,3-1 0 0,-3-2 0 15,4 3 0-15,-4 0 0 0,-4-4-9 0,4 1 9 32,0-3-56-32,0 5-5 0,-3-8-1 0,3 6 0 15,-7-7-27-15,3 0-6 0,-3 1-1 0,4-4-344 0,-1-3-70 0</inkml:trace>
  <inkml:trace contextRef="#ctx0" brushRef="#br0" timeOffset="4850.789">4660 8741 2545 0,'0'0'112'0,"0"0"24"0,0 0-108 0,0 0-28 15,0 0 0-15,0 0 0 0,0 0 11 0,0 0-3 16,0 0-8-16,7 6 12 0,-7-6-12 0,7 3 0 15,-7-3 0-15,11 0 0 0,-4 0-11 0,0 0 2 16,4 0 0-16,-1-3 0 0,-3 3 9 0,4 0-8 16,-1-6 8-16,1 6-8 0,0-10 8 0,3 10 0 15,-4-6 0-15,1 3 0 0,3 3 0 0,0-7 0 16,0 7 0-16,4-3 0 16,-11-3-23-16,11 3-2 0,-1 3-1 0,1 0 0 15,-1-6-109-15,5 6-21 0,-1 0-5 0,3 6-754 0</inkml:trace>
  <inkml:trace contextRef="#ctx0" brushRef="#br0" timeOffset="5575.874">5274 10177 1681 0,'0'0'36'0,"0"0"8"0,0 0 2 0,0 0 2 0,0 0-38 0,0 0-10 15,0 0 0-15,0 0 0 0,0 0 12 0,11 0 1 16,-4 0 0-16,0 0 0 0,3 0 23 0,1 0 5 15,3 0 1-15,-3 0 0 0,-4 0-2 0,10 0 0 16,-10 0 0-16,11 0 0 0,-7 0-40 0,-4-7-19 16,10 7 2-16,-10-3 0 0,11 3 17 0,-7 0 0 15,-4 0 0-15,3 0 0 16,1 0-34-16,-1-6 0 0,-10 6 0 0,11 0 0 16,0 0-162-16,-11 0-33 0</inkml:trace>
  <inkml:trace contextRef="#ctx0" brushRef="#br0" timeOffset="6418.84">5828 9722 1868 0,'0'0'41'0,"0"0"9"0,0 0 2 0,0 0 0 0,-4 0-42 0,4 0-10 0,0 0 0 0,0 0 0 16,0 0 0-16,0 0 0 0,0 0 0 0,0 0 0 16,0 0 0-16,0 0 0 0,0 0 0 0,0 0 0 15,4 9 0-15,-1 1 0 0,4 6 0 0,-7-7 0 0,4 0 8 0,3 10-8 16,-7 0 0-16,4-3 8 0,3 2 0 0,-4 8 0 15,1-8 0-15,3 1 0 0,-7 6 23 0,3-6 4 16,-3 9 1-16,0-3 0 0,4 4-8 0,-4-4-2 16,0 3 0-16,0-9 0 0,0 6-6 0,0-6-2 15,-4-1 0-15,4 4 0 0,-3-3-10 0,3-6-8 16,0 2 12-16,-7 4-12 0,3-9 11 0,1-1-11 16,3-3 10-16,-4 4-10 0,4-10 16 0,0 6-2 15,0-6-1-15,0 0 0 0,0 0-13 0,0 0 9 16,0 0-9-16,0 0 8 0,0 0 34 0,0 0 6 15,0 0 2-15,0 0 0 0,0 0-29 0,0 0-5 0,0 0-2 16,4-6 0-16,-1-4-14 0,1 1 9 0,3-7-9 0,-4 7 8 16,4-1-8-16,0-5 0 0,0 2 9 0,4-2-9 15,-7-4 0-15,3 3 8 0,7 4-8 0,-11-4 0 16,8-3 0-16,-1 3 0 0,1 7 0 0,-7 0 8 16,6-1-8-16,1 1 0 0,-4-1 0 15,3 4 0-15,8 6 0 0,-11-3 0 0,11-3-9 0,-8 6 9 16,8 0-9-16,-4 0 9 0,4 0-12 0,-8 0 12 15,8 0-9-15,-4 0 9 0,4 6 0 0,-8-3-9 16,4-3 1-16,0 6 0 0,-3-3 0 0,0 4 0 16,-1 2 8-16,4-3 0 0,-10-2 0 0,-1 5 0 15,4 0-22-15,-3 7 1 0,3-7 0 0,-3 1 0 16,-4 6 21-16,7-7 0 0,-7 0 0 0,0 1 0 16,0 5 11-16,3-2 6 0,-3-4 2 0,0 1 0 0,0-4-29 0,0 3-6 15,0 1 0-15,0-10-1 0,-3 9 27 0,3-2 6 16,0-7 0-16,-7 3 1 0,3 6-17 0,-3-9 0 15,0 6 8-15,0 4-8 0,3-10 0 0,-6 6-16 16,-1-3 4-16,8 3 0 0,-8-2 12 0,-3-4 16 16,3 9-3-16,-6-9-1 0,10 6-12 0,-11-3 0 15,11-3 0-15,-11 7 0 0,1-4 0 0,6 3 0 16,-3-6 0-16,3 3 0 0,1 3 0 0,-1-6 0 16,1 0 0-16,6 7 0 0,-6-7 0 0,6 0 0 15,-7 0 0-15,4 0 0 0,7 0 8 0,-7-7-8 16,0 7 11-16,4-6-11 0,3 6 8 0,-7-3-8 15,0-3 0-15,3 6 0 0,-3-10 0 0,0 10-9 16,7 0-1-16,-4-3 0 16,-3-3-29-16,7 6-5 0,0 0-2 0,0 0-662 0,0 0-132 0</inkml:trace>
  <inkml:trace contextRef="#ctx0" brushRef="#br0" timeOffset="8109.369">6361 8515 403 0,'0'0'17'0,"-4"0"5"15,1 0-22-15,-8 0 0 0,0 0 0 0,4 0 0 0,0 0 236 16,0 3 44-16,0-3 8 0,0 6 1 0,7-6-227 0,-3 0-46 15,-4 0-8-15,7 0-8 0,-4 3 12 0,4-3-4 16,0 0 0-16,0 0 0 0,0 0 25 16,0 0 5-16,0 0 1 0,0 0 0 0,0 0 10 0,11 0 3 15,-1-3 0-15,4-3 0 16,-3 6 3-16,3-10 1 0,0 10 0 0,7-9 0 0,-10 3-3 0,14 3 0 16,-8-4 0-16,8-2 0 0,3 0-13 0,0-4-4 15,1-3 0-15,2 1 0 0,1 2 4 0,7-3 0 16,3-2 0-16,0-1 0 0,4 0-23 0,4-3-4 15,-8 3-1-15,4 0 0 0,3-6-4 0,1 7 0 0,3-8-8 16,0 8 12-16,-1-1 0 0,1-6-1 16,4 6 0-16,-8 0 0 0,1 0-3 0,3 0-8 0,-1-6 12 15,-2 0-4-15,-1 13 0 0,1-7-8 0,-8 3 12 0,7 1-4 16,-10 2 10-16,7-3 2 0,-11 7 0 16,1 0 0-16,-5-1-20 0,1 1 0 0,-4-1 0 0,0 1 0 15,-3-4 0-15,0 10 0 0,3-12 0 16,-3 11 0-16,-1-5 0 0,1 0-14 0,0 2 2 0,0-2 1 15,-4 0 11-15,0 2 16 0,-3-2-4 0,-1 6-1 16,4-4-11-16,-3-2 0 0,-4 9 0 0,4-9 0 16,-4 2 0-16,0 4-11 0,-3-3 11 0,3 6-8 15,-7 0-2-15,7-3 0 0,-4-3 0 0,-3 2 0 16,-7 4-11-16,0 0-3 0,4-6 0 0,-4 6 0 16,0 0-19-16,0 0-4 0,0 0-1 0,0 0 0 15,0 0-100-15,0 0-20 0,0 0-4 0,0 0-722 16</inkml:trace>
  <inkml:trace contextRef="#ctx0" brushRef="#br0" timeOffset="10089.263">6287 8537 288 0,'0'0'25'0,"0"0"-25"0,0 0 0 0,0 0 0 16,0 0 104-16,0 0 15 0,0 0 3 0,0 0 1 15,0 0-36-15,7 0-7 0,3 0-2 0,-3 0 0 16,-7 0-7-16,11 6-2 0,-4-3 0 0,7-3 0 0,-14 0-13 0,11 0-4 16,-8 0 0-16,8 6 0 0,-1-6-16 0,-3 0-3 15,0 0-1-15,4 0 0 16,0 0-9-16,-8 4-3 0,4 2 0 0,7-6 0 0,-10 6 2 0,6-3 0 16,1-3 0-16,-1 0 0 0,-2 6 10 0,2-2 1 15,4-4 1-15,-3 6 0 0,-1-6-7 0,1 3-2 16,3 3 0-16,4-3 0 0,-1 4-17 0,-3 2-8 15,8 1 8-15,-1-1-8 0,4-3 15 0,3 4-3 16,-4-1 0-16,5 0 0 0,-1 1 10 0,0-1 2 16,0-2 0-16,1-4 0 0,-1 6 0 0,4-9 1 15,-1 6 0-15,1-3 0 0,0-3 3 0,0 0 1 16,3 7 0-16,4-7 0 0,-4 0-7 0,4 3-2 16,-1 3 0-16,5-6 0 0,-4 6-8 0,6-2-3 0,-9 2 0 0,3-3 0 15,6 3 2-15,-9-3 0 0,3 7 0 0,-1-4 0 16,5-3-3-16,-5 3-8 0,1 4 12 0,0-10-4 15,0 9 6-15,-4 1 1 0,4-10 0 0,-4 6 0 16,-10-3-15-16,10-3-12 0,0 0 3 0,-3 0 0 16,4 0 9-16,-5 0 8 0,1 0-8 0,7 0 11 15,-11 0 1-15,4 0 0 0,-4 0 0 0,4 0 0 16,-8 6-12-16,5-6 0 0,2 0 9 0,-6 3-9 16,0-3 0-16,-4 7 9 0,4-7-9 0,-8 0 0 15,1 3 8-15,0 3-8 0,-1-6 0 0,-3 6 0 16,-3-2 0-16,0-4 0 0,-1 9 8 0,1-9-8 15,-1 0 0-15,1 0 0 0,-4 6 0 0,0-6 0 16,4 0 8-16,-11 0-8 0,3 3 0 0,4-3 0 0,-3 0 8 0,-4 0-8 16,7 0 0-16,-7 0 0 0,0 0 0 15,10 7 0-15,-10-7 0 0,0 0 0 0,0 0-17 0,0 0 2 16,0 0 1-16,0 3 0 16,0-3-112-16,4 9-22 0,-1-3-5 0,-3-6-497 15,0 0-99-15</inkml:trace>
  <inkml:trace contextRef="#ctx0" brushRef="#br0" timeOffset="11057.58">9084 7489 288 0,'0'0'12'0,"0"0"4"0,0 0-16 0,0 0 0 15,0 0 0-15,0 0 0 0,0 0 261 0,0 0 50 16,0 0 9-16,0 0 3 0,0 0-234 0,0 0-46 16,0 0-10-16,0 0-1 0,4 10-16 0,-4-7-2 0,3 3-1 15,4 4 0-15,-3-1-5 0,-1 7-8 0,1-7 11 0,-1 0-11 16,1 1 8-16,-1 6-8 15,-3-4 0-15,4-2 0 0,-1 5 0 0,-3 4 0 0,0-10 0 0,4 10 0 16,-8-3 0-16,4-7 0 16,0 10 0-16,-3-9 0 0,3 5 0 0,-4-5-9 0,4 5 9 0,0-5-12 31,-3-1-41-31,3-6-9 0,-4 4-2 0,4-4-374 0,0-3-75 0</inkml:trace>
  <inkml:trace contextRef="#ctx0" brushRef="#br0" timeOffset="11310.684">8816 7715 1094 0,'-11'-9'97'16,"11"9"-77"-16,0 0-20 0,0 0 0 0,4 0 172 0,-4 0 32 15,7-10 5-15,4 4 2 0,-1 3-158 0,4 3-31 16,-3 0-6-16,3-6-2 0,4 3-14 0,-1 3 0 15,-3-7 0-15,0 7 0 0,4 0 0 0,0 0 0 16,-4-3 0-16,0-3 0 0,0 6-19 0,0 0 0 16,0-3 0-16,-3 3 0 15,-1-7-19-15,1 7-4 0,0 0-1 0,-1-3 0 16,-3 3-28-16,0-6-5 0,0 6-2 0,0 0-371 16,-7 0-75-16</inkml:trace>
  <inkml:trace contextRef="#ctx0" brushRef="#br0" timeOffset="12023.818">9571 7561 748 0,'0'0'67'0,"0"0"-54"0,0 0-13 0,0 0 0 16,0 0 157-16,0 0 29 0,0 0 6 0,0 0 0 15,0 0-148-15,0 0-29 0,0 0-7 0,0-6 0 16,0 6-8-16,0 0 0 0,0 0 0 0,3-9 0 0,-3 9 0 0,0-3 0 16,0 3 0-16,0 0 0 0,0 0 0 0,-3-7 16 15,3-2-3-15,0 9 0 16,-4-3 19-16,4 3 4 0,-7-6 1 0,0 6 0 0,0 0-10 0,0 0-3 15,4 0 0-15,-8 0 0 0,4 6-8 0,0-3-1 16,3-3-1-16,-6 6 0 0,3-3-14 0,0 4 11 16,0-4-11-16,7 3 10 0,-7-3-10 0,0 3 0 15,-1 4 0-15,1-1 8 0,4 1-8 0,-1-1 0 16,-3-3 0-16,7 4 0 0,0-1 0 0,0 1 0 16,-3-1 0-16,-1 0 0 0,4 1 0 0,4-1 0 15,-4 1 0-15,0-1 8 0,3 4-8 0,-3-4 0 16,7 0 0-16,-3-5 0 0,-4-4 0 0,3 9 0 15,4-9 10-15,1 6-10 0,-1-6 16 0,0 3-4 16,3-3-1-16,1 0 0 0,-1 0-3 0,1 0-8 0,0-3 12 0,-4 3-4 16,3-6-8-16,-3 6 8 0,0-9-8 0,0 5 8 15,-3-2-8-15,3-3 0 0,-4 6 0 16,5-10 8-16,-8 10 13 0,7-6 3 0,-7 2 0 0,3-2 0 16,-3-1-6-16,0 1-1 0,4 6 0 0,-4-10 0 15,3 10-1-15,-3-3-1 0,0-3 0 0,0 9 0 16,0 0-6-16,0 0-1 0,0-4 0 0,0 4 0 15,0 0 1-15,0 0 0 0,0 0 0 0,0 0 0 16,0 0-9-16,0 0 0 0,0 0 0 0,0 0 0 16,0 0 0-16,4 10 0 0,3-7 0 0,-4 13 0 15,1-7 0-15,3 0 0 0,-4 1 0 0,4-1 0 16,0 1 0-16,1 5 0 0,-1-5 0 0,-4-1 8 16,4 1 11-16,0-1 1 0,0 7 1 0,0-7 0 15,0 0-32-15,4 1-6 0,-7-1-2 0,6 7 0 0,-3-7 1 0,0 1 0 16,4 5 0-16,-4-2 0 15,-4-4-38-15,4 7-7 0,0-7-1 0,1 1-1 16,-5-1-104-16,4 1-21 16,-3 5-4-16,-1-5-1 0</inkml:trace>
  <inkml:trace contextRef="#ctx0" brushRef="#br0" timeOffset="12804.287">8936 8872 172 0,'0'0'8'0,"0"0"1"0,-4 0-9 0,4 0 0 0,-3 0 0 0,3 0 0 16,0 0 234-16,0 0 45 0,0 0 9 0,0 0 1 15,0 0-189-15,0 0-37 0,0 0-8 0,0 0-2 16,0 0-7-16,0 0-2 0,0 0 0 0,0 0 0 16,0 0-25-16,7 0-6 0,3 0-1 0,1 0 0 15,3 0 3-15,-3-6 0 0,-1 6 0 0,1 0 0 0,-1 0 1 0,8 0 0 16,-11 0 0-16,4 0 0 15,3 0-16-15,-4 0 0 0,5 0 0 0,-5 0 0 0,1 0-18 0,3 0 0 16,-4 0 0-16,1 0 0 16,-4-3-149-16,4 3-29 0,3 3-7 0,3-3-1 0</inkml:trace>
  <inkml:trace contextRef="#ctx0" brushRef="#br0" timeOffset="13677.969">9818 8737 691 0,'0'0'30'0,"0"0"7"0,-11-6-29 0,8 6-8 15,-4 0 0-15,3 0 0 0,-3 0 181 0,0-6 35 16,0 6 8-16,0-3 0 0,0 3-174 0,3 0-35 15,-3-7-7-15,0 7-8 0,0 0 16 0,0 0-4 16,-3-3 0-16,-1 3 0 0,0 0-12 0,-3 0 0 16,4 0 0-16,-4 0 0 0,-1 3 0 0,1-3 11 0,0 7-11 0,0 2 10 15,0-3 17-15,-4 4 3 0,4-7 1 0,0 6 0 16,0 1-19-16,0-1-4 16,3 7-8-16,4-7 12 0,0 1-12 0,0 5 0 0,4-5 0 0,3-1 0 15,0 1 19-15,0-1 1 0,-7 0 0 0,7 1 0 16,7-4-20-16,-4-3 0 0,-3-3 0 0,7 6 0 15,0-2 8-15,4-4 2 0,-4-4 0 0,3-2 0 16,5 3 5-16,-8-3 1 0,7-4 0 0,0 1 0 16,-4 0 16-16,5-1 4 0,-8 1 1 0,3-1 0 15,1-5-7-15,-4 5-2 0,3 1 0 0,-3-7 0 16,1 7-10-16,-1-1-2 0,-4 1-1 0,4 0 0 16,0-1-15-16,0 1 8 0,-3 2-8 0,-1 4 0 15,-3 3 0-15,0 0 0 0,0 0 0 0,0 0 0 16,0 0 0-16,0 0 0 0,7 3 0 0,0 4 0 15,-7-7 8-15,4 3-8 0,0 9 11 0,3-2-11 0,-4-1 26 0,1 1-2 16,-1 2 0-16,1-6 0 0,-1 10-11 16,1-3-2-16,-1-4-1 0,-3 7 0 0,4-1-10 0,-1-2 8 15,1 6-8-15,-1-4 8 0,1 4-8 16,-1-3 0-16,1-3 0 0,-1 2 0 0,-3 1 0 0,4-4 0 16,3 4 0-16,-3-3 0 0,-1 2-16 0,4-5-6 15,-3 5-1-15,3-5 0 16,-4-1-105-16,1 1-22 0,-1-1-4 0</inkml:trace>
  <inkml:trace contextRef="#ctx0" brushRef="#br0" timeOffset="16093.544">1517 15846 1947 0,'0'0'86'0,"0"0"18"0,0 0-83 16,0 0-21-16,0 0 0 0,-4-3 0 15,4 3 19-15,0 0-1 0,0 0 0 0,0 0 0 0,0 0-34 0,0 0-8 16,0 0 0-16,0 0-1 0,0 0 17 0,0 0 8 16,0 0-8-16,0 0 8 0,0 0 0 0,0 0 0 15,0 0 0-15,4 3 0 0,7-3 10 0,-1 7 7 16,-6-7 2-16,-4 0 0 0,10 6 9 0,-6-3 3 15,6 3 0-15,1-3 0 0,0 4-4 0,-1-4-1 16,4-3 0-16,-3 0 0 0,-1 0-3 0,4 0-1 16,1 0 0-16,-5 0 0 0,4 0-6 15,0 0-2-15,4 0 0 0,-4-3 0 32,0 3 3-32,-3 0 1 0,-8 0 0 0,8 0 0 0,3 0-2 0,-3 0 0 0,-11 0 0 31,0 0 0-31,0 0 4 0,10 0 1 15,-6-7 0-15,-4 7 0 0,0 0-1 0,0 0 0 0,0 0 0 0,7 0 0 0,-7 0-1 0,0 0-1 0,0 0 0 0,0 0 0 16,10-3 7-16,-10-3 2 0,4 3 0 0,-4-3 0 0,0 6-13 0,0-7-2 0,0-2-1 0,0 6 0 16,0-4-11-16,-4-2 10 0,-3 0-10 0,4-1 10 15,-4 1 6-15,7-1 0 0,-4 1 1 0,4 0 0 16,-10-7-5-16,6 7 0 0,4-7-1 0,0 3 0 16,-7-2-2-16,4-4 0 0,-1 3 0 0,-3 4 0 15,7-4-9-15,-4-3 8 0,4 0-8 0,0 4 8 16,0-4 0-16,0 0-8 0,0 3 12 0,0-3-4 15,0 1-8-15,0-1 0 0,0-3 0 0,0 3 8 16,-7 0-8-16,7 0 12 0,7 4-12 0,-7-4 12 16,-7 6-12-16,4-2 10 0,3-4-10 0,0 0 10 0,0 3-10 0,0-2 0 15,0-1 0-15,3 3 0 0,4-3 0 16,-7 0 8-16,0 4-8 0,4-1 0 0,7 4 0 0,-11-4 0 16,3 3 0-16,4-2 0 0,-7 5 0 0,4-5 0 15,6 2 0-15,-10-3 0 16,11 7 0-16,-1 3 0 0,1-7 0 0,3 7 0 0,-3-4-11 0,3 1 11 15,-4 0-8-15,4 2 8 0,1 4 0 0,-1-3 0 16,3 6 0-16,-3-3 0 0,-3 3-8 0,3-6 8 16,0 6-8-16,-3 0 8 0,3-4 0 0,7 4 0 15,-10 0 0-15,3-6 0 0,0 6 0 0,7-3 0 0,-7-3 0 16,7 6 0-16,1 0 0 0,-8-3-8 0,7 3 8 16,-4 0 0-16,-2 0 0 0,2 3-8 0,1-3 8 0,-1 9 0 15,-2-3 0-15,-5-2 0 16,4 5 0-16,-3-3 0 0,-1 4 0 0,-2-1 0 0,2 0 0 0,1 1 0 15,-1-1 0-15,1 1-10 0,3-1 10 0,-3 7-10 16,-8-1 10-16,8-2 0 0,-1 3 8 0,1-1-8 16,-8-2 0-16,4 6 0 0,0-4 0 0,1 1 0 15,-8-3 0-15,10 5 0 0,-10-2 0 0,4 3 0 16,-4 0 0-16,0-4 0 0,0 4 0 0,0 0 8 16,0 0-8-16,-4 6-12 0,-3 0 4 0,4-6 0 15,-5 0 8-15,5-1 0 0,-8 4 0 0,8-3 0 16,-8-6 0-16,1 9 0 0,6-10 0 0,-6 4 8 15,2-3-8-15,5-4 0 0,-1 7 0 0,-6-7 0 16,3 7 0-16,3-7 0 0,-6 0 0 0,6 10 0 16,-6-9 0-16,-1 5 0 0,0-5 0 0,8 9 0 0,-8-10-9 0,4 7 9 15,0-7-10-15,-3 1 10 16,3-1 0-16,3-3 12 0,-7-3-1 0,8 4 0 0,-8-4-11 0,8 3 0 16,3-6 0-16,-7 3 0 0,-4 3 0 0,11-6-9 15,0 0 9-15,0 0-13 0,-3 4 13 0,3-4 10 16,0 0-2-16,0 0 0 0,0 0-8 0,0 0 0 15,0 0 0-15,0 6 0 0,0-6 0 0,3 9 0 16,-3-9-11-16,7 7 11 0,-7-4 0 0,11 3 0 16,-8-3 0-16,-3-3 0 0,4 6 0 0,6-3 0 15,1 4 0-15,0-4 8 0,-8-3-8 0,4 6 9 16,0-3-9-16,11 4 10 0,-4-1-10 0,0-3 8 16,7 3-8-16,-7-6 8 0,8 3-8 0,-5-3 8 15,4 7-8-15,1-4 8 0,2-3-8 0,-10 6 0 0,7-3 0 16,-6-3 0-16,-1 0 0 0,3 6 0 15,-3-6 8-15,-3 4-8 0,3-4 0 0,-3 0 0 0,-1 0 0 0,-3 6 0 16,4-6 0-16,-4 0 0 0,7 0 0 0,-3 0 0 16,-1 0-20-16,-3 0 0 0,4-6 0 0,3 6 0 31,4 0-38-31,-4 0-7 0,0 0-2 0,7 0 0 16,4 6-161-16,-1-6-33 0,15 0-7 0,4 0-666 0</inkml:trace>
  <inkml:trace contextRef="#ctx0" brushRef="#br0" timeOffset="21361.908">12485 5225 288 0,'0'0'12'0,"0"0"4"0,0 0-16 0,0 0 0 0,0 0 0 0,0 0 0 16,0 0 233-16,0 0 44 0,0 0 9 0,0 0 2 15,0 0-237-15,0 0-51 0,0 0 0 0,0 0-9 16,0 0 9-16,0 0 14 0,0 0-3 0,0 0-1 15,0 0 9-15,0 0 1 0,3 10 1 0,-3-10 0 16,0 0 7-16,7 9 2 0,-3-3 0 0,-1 4 0 0,-3-10 14 0,4 9 4 16,-4 1 0-16,0-1 0 15,0 0-5-15,-4 1-1 0,4-1 0 0,-3 7 0 16,-1 3 8-16,4-10 2 0,-3 7 0 0,-1 3 0 0,1-4-32 0,3-2-7 16,0 9-1-16,0-10 0 0,0 7 8 15,0-3 0-15,3 3 1 0,-3-1 0 0,4-2 7 0,-1 0 2 16,1-4 0-16,-1-2 0 0,5-1-30 0,-5 7 0 15,1-7 0-15,-1-2 0 0,-3 2 0 0,0-9 0 16,4 3 0-16,-4-3 9 0,0 0-9 0,0 0-11 16,0 0 3-16,0 0 0 0,0 0 8 0,0 0-8 15,0 0 8-15,0 6-8 0,0-6-12 0,-4 4-1 16,4-4-1-16,-3 6 0 16,3-6-20-16,-7 3-4 0,-1 3-1 0,5-6 0 15,3 0-41-15,0 0-9 0,0 0-2 0,0 0-676 0</inkml:trace>
  <inkml:trace contextRef="#ctx0" brushRef="#br0" timeOffset="21912.281">12188 5260 1216 0,'0'0'54'0,"0"0"11"0,0 0-52 0,0 0-13 16,0 0 0-16,0 0 0 0,0 0 48 0,0 0 8 16,0 0 0-16,0 0 1 0,0 0 3 0,8 0 0 15,-1 0 0-15,3 0 0 0,1 0-20 0,-4 0-4 16,3 0-1-16,1 0 0 0,0-10 13 0,3 10 4 16,0-6 0-16,3 3 0 0,1-3 9 0,-4 6 3 0,7-10 0 0,1 7 0 15,-1-3-16-15,3-4-4 0,1 1 0 0,3 3 0 16,-3 3-3-16,3-4-1 15,-3 7 0-15,3-3 0 0,-3-3-30 0,-4 3-10 0,4 6 0 0,-4-6 0 16,0-3 9-16,-3 6-9 0,-1 0 0 0,-3-4 9 16,1-2-9-16,-1 6 8 0,-4 6-8 0,1-6 8 15,-1 0-8-15,1 0 0 0,0 0 0 0,-1 0 0 16,-10 0 0-16,7 0-12 0,0-6 2 0,0 6 1 31,-7 0-14-31,7 0-2 0,-7 0-1 0,7 0 0 0,0 0-38 0,-7 0-8 16,8-9-2-16,-8 9 0 0,0 0-166 15,0 0-34-15,0 0-6 0,0 0-2 0</inkml:trace>
  <inkml:trace contextRef="#ctx0" brushRef="#br0" timeOffset="22583.091">12231 5689 1656 0,'0'0'36'0,"0"0"8"0,0 0 2 0,0 0 0 0,0 0-37 0,0 0-9 15,0 0 0-15,0 0 0 0,0 0 33 0,0 0 5 16,0 0 1-16,0 0 0 0,7 0-15 0,0 7-2 16,-7-7-1-16,11 0 0 0,-1 0 12 0,-3 0 3 15,4-7 0-15,3 7 0 0,-4 0 12 0,1 0 4 16,3 0 0-16,4 0 0 0,-4 0 9 0,4 0 3 16,-1 0 0-16,1 0 0 0,-1 0-16 0,5 0-2 15,-5 0-1-15,8 0 0 0,3 0-9 0,-7 0-1 16,0-3-1-16,1-3 0 0,-1 6-20 0,0 0-4 15,0-9-1-15,4 9 0 0,-8-4-9 0,1-2 0 0,3 0 9 0,0 3-9 16,-3-3 8-16,-4 2-8 0,0-2 8 0,0 6-8 16,1-3 0-16,-5-3 0 0,1 6 0 0,-1-3 0 15,-3 3-18-15,-7 0-5 0,0 0-1 0,7-7 0 32,-7 7-148-32,0 0-31 0,0 0-5 0</inkml:trace>
  <inkml:trace contextRef="#ctx0" brushRef="#br0" timeOffset="23848.642">12622 6646 288 0,'0'0'25'0,"0"0"-25"16,0 0 0-16,0 0 0 0,0 0 237 0,0 0 43 15,0 0 8-15,0 0 1 0,0 0-208 0,0 0-41 16,0 0-9-16,0 0-2 0,0 0-18 0,0 0-11 0,0 0 12 0,0 0-12 16,0 0 0-16,0 0 0 0,0 0 0 0,0 0 0 15,0 0 20-15,0 0-4 0,0 0 0 0,0 0 0 16,0 6 48-16,0 4 10 16,0-1 2-16,-3 0 0 0,3-2-9 0,0 2-2 0,-4 0 0 0,4 1 0 15,0 5-29-15,-3-2-5 0,-1 3-2 0,4-1 0 16,-3 4 6-16,-1 0 1 0,1 0 0 0,-1 0 0 15,1-1-15-15,-1 8-2 0,-3-8-1 0,4 7 0 16,-1-6-9-16,0 6-1 0,1-6-8 0,-1 0 12 16,8-3-12-16,-8-4 11 0,1 4-11 0,3-7 10 15,-4 1-10-15,4-1 0 0,0 1 9 0,0-10-9 16,-3 6 0-16,3-6 0 0,0 0 0 0,0 0 0 16,0 0-24-16,0 0-8 0,0 0-3 0,0 0 0 15,0 0-156-15,0-6-31 0,3-16-6 0,4 6-2 16</inkml:trace>
  <inkml:trace contextRef="#ctx0" brushRef="#br0" timeOffset="24233.237">12929 6646 1875 0,'0'0'83'0,"0"0"17"0,0 0-80 0,0 0-20 0,-7-3 0 0,7 3 0 16,0 0 44-16,-3 9 5 0,-1-3 1 0,4-2 0 16,-3 5-50-16,3 0 0 0,3 1-12 0,-3 5 3 15,4-5 9-15,-4 5 0 0,3 4 0 0,1-6 0 16,-1 3 8-16,1 2 0 0,3-2 0 0,-7 3 0 15,3 0-8-15,-3-1 8 0,0-2-8 0,0 3 8 16,0 0 27-16,-3-4 5 0,-1 4 2 0,1-3 0 16,-1-4-8-16,-3 4-2 0,4 3 0 0,-1-10 0 15,-3 1-17-15,0 5-4 0,4-5-1 0,-1-1 0 16,1 1-10-16,-5-4 0 0,8-3 0 0,0-3 0 16,0 0-24-16,0 0-6 0,0 0-2 15,0 0 0-15,0 0-144 0,0 0-30 0,0 0-6 0,0 0-578 16</inkml:trace>
  <inkml:trace contextRef="#ctx0" brushRef="#br0" timeOffset="24704.431">12347 6721 1324 0,'0'0'118'0,"0"0"-94"0,0 0-24 15,0 0 0-15,0 0 137 0,-3-6 23 0,3 3 5 0,0 3 1 16,3-7-124-16,4 1-25 0,0 3-5 0,0-3 0 15,8 6 0-15,-1-3 0 0,3-7 0 0,1 4 0 16,3-3 8-16,7 9 1 0,1-10 1 0,2 4 0 16,-3 3 4-16,1-4 1 0,2 4 0 0,-2-3 0 15,-1 6 11-15,0-3 2 0,-3 3 1 0,0-6 0 16,-1 6 0-16,-3-4 0 0,1-2 0 0,-5 6 0 16,4 0-13-16,1 0-2 0,-5-3-1 0,4-3 0 15,-3 6-11-15,3 0-2 0,-3 0-1 0,3 0 0 16,-3 0-11-16,-1 0 0 0,8-3 0 0,-4 3 0 0,-7 0 0 0,4 0 0 15,-1 3 0-15,-2-3 0 0,-5 0-25 16,4 0 2-16,0 0 1 0,0 0 0 16,1 0-98-16,-5 0-19 0,1 0-4 15,-4-3-516-15,-7 3-103 0</inkml:trace>
  <inkml:trace contextRef="#ctx0" brushRef="#br0" timeOffset="25199.628">12347 7126 1562 0,'0'0'34'0,"0"0"7"0,0 0 2 0,0 0 1 0,0 0-35 0,0 0-9 0,0 0 0 0,7 6 0 15,4-3 27-15,-4-3 3 0,0 0 1 0,4 0 0 0,3 0 33 0,0 0 6 16,3 6 2-16,5-6 0 0,2 0 0 0,5-6 0 16,-1 6 0-16,3 0 0 0,5-3-15 0,-4-3-2 15,6 6-1-15,1 0 0 0,-4 0-10 0,8-4-1 16,-4-2-1-16,3 0 0 16,0 3-9-16,-3 3-1 0,7-6-1 0,-4 2 0 0,1-2-1 0,-5 3 0 15,5-3 0-15,-1 3 0 0,-3-4-17 0,0 7-3 16,-4-9-1-16,0 6 0 0,-3-4-1 0,3 7 0 15,0-9 0-15,-6 9 0 0,-1-6-8 0,4 6 0 16,-1 0 0-16,-2 0 0 0,-5 0 0 0,-2 0 0 16,-1 0 0-16,3 0 0 15,-2 6-21-15,-5-6-7 0,4 0 0 0,-3 0-1 16,-4 0-121-16,0 0-24 0,-3 3-5 0,3-3-847 0</inkml:trace>
  <inkml:trace contextRef="#ctx0" brushRef="#br0" timeOffset="26470.621">773 8436 1720 0,'0'0'38'0,"0"0"8"0,0 0 2 0,0 0 0 0,0 0-39 0,0 0-9 16,0 0 0-16,0 0 0 0,0 0 19 0,0 0 1 16,0 0 1-16,0 0 0 0,0 0-21 0,0 0 0 15,0 0 0-15,0 0 0 0,0 0 0 0,0 0 0 16,0 0 0-16,0 10 0 0,3 5 0 0,-3-5-13 16,0 2 1-16,0-2 1 0,-3 5 37 0,3 4 7 0,3-3 2 0,4 3 0 15,-7 0 20-15,0-4 4 0,0 4 1 0,0 0 0 16,0 0-26-16,0 6-5 0,0-6-1 0,0 6 0 15,0-6-9-15,0 6-3 0,-7-3 0 0,4 3 0 16,3 3-16-16,0-3 0 0,-4 0 0 0,4-6 0 16,-7 6 0-16,7-6 0 0,0 0 0 0,0-4 0 15,0-2 0-15,0 2 0 0,0 1 0 0,7-6 0 32,-7-1-46-32,4 0-6 0,-4-9-2 0,0 0 0 15,0 0-66-15,0 0-12 0,0 0-4 0</inkml:trace>
  <inkml:trace contextRef="#ctx0" brushRef="#br0" timeOffset="26916.877">448 8508 979 0,'0'0'43'0,"-3"0"9"15,-8 0-41-15,0-3-11 0,4 3 0 0,0 0 0 0,0 0 236 0,7 0 44 16,0 0 10-16,0 0 2 0,0 0-236 0,0 0-46 16,0 0-10-16,0 0 0 0,0 0 0 0,0 0 0 15,0 0 11-15,0 0-11 0,11 3 10 0,-1-3-10 0,1 0 10 0,0 0-10 16,-4-3 14-16,10 3-3 0,-10-6-1 0,11 6 0 15,-4 0 34-15,-3-6 6 0,6 3 2 0,4-4 0 16,-6 4 9-16,6-6 3 0,3 3 0 0,-10-4 0 16,8 7-28-16,2-3-4 0,-2-4-2 0,2 4 0 15,1-3-3-15,0-1-1 0,-1 1 0 0,1-1 0 16,7-5-26-16,-15 5 0 0,5 1 8 0,2 0-8 16,-10 5 0-16,8-2 0 0,-12-3 0 0,4 9 0 31,0-10-24-31,4 10-6 0,-11-6-2 0,11 6 0 0,-4-3 18 0,-4-3 3 0,4 3 1 0,-3 3 0 31,0-7-25-31,3 4-5 0,0 3 0 0,-4 0-1 0,-6 0-20 0,7 0-4 0,-1 0-1 0,1 3 0 16,-8-3-29-16,8 7-5 0,-8-4-2 15,8-3 0-15,-4 6-128 0,-3-3-26 0</inkml:trace>
  <inkml:trace contextRef="#ctx0" brushRef="#br0" timeOffset="27387.141">268 9211 1825 0,'0'0'40'0,"0"0"8"0,0 0 1 0,0 0 3 0,0 0-41 0,0 0-11 0,0-6 0 0,11 3 0 16,-1-4 0-16,-6 7 0 0,6-6 0 0,5 3 0 15,-5-3 11-15,4 6 0 0,7-4 0 0,-7-2 0 16,11-3 22-16,-4-1 5 0,4 7 1 0,-4-9 0 16,4 2 21-16,0 1 5 0,-8-1 1 0,11-2 0 15,-3-4 6-15,0 10 0 0,0-3 1 0,-1-1 0 16,1 1-43-16,0-1-9 0,3 1-1 0,4-1-1 16,-8 1-9-16,12-7-2 0,-1 7 0 0,0-4 0 0,-7 1-8 15,4 3 0-15,-4-1 0 0,4 1 0 0,-7 6-10 0,3-4 10 16,-3-2-13-16,3 9 5 15,-3-10-102-15,-1 10-20 0,1-6-4 16,0 3-546-16,-8 3-110 0</inkml:trace>
  <inkml:trace contextRef="#ctx0" brushRef="#br0" timeOffset="30641.41">3231 15291 1378 0,'0'0'61'0,"0"0"13"0,0 0-59 0,0 0-15 0,0 0 0 0,0 0 0 16,0 0 19-16,0 0 1 0,0 0 0 0,0 0 0 16,0 0-20-16,0 0 0 0,8-3 0 0,-8 3 0 15,0 0 0-15,0 0 0 0,0 0 0 0,0 0 0 16,0 0 45-16,0 0 6 0,0 0 1 0,0 0 0 15,0 0 25-15,0 0 6 0,0 0 1 16,0 0 0-16,0 0-22 0,0 0-4 0,0 0-1 0,0 0 0 16,0 0-32-16,0 0-6 0,0 0-2 0,0 0 0 15,-8 3-17-15,8 4 0 0,-7-4-13 0,7 6 5 16,-3 0 8-16,3-2 0 0,0 2-9 0,0-9 9 16,0 10 0-16,0-10 0 0,0 0-9 0,3 9 9 15,4-3 0-15,-7-6 0 0,0 0 0 0,0 0 0 16,8 3 0-16,2-3 0 0,-10 0 0 0,7-3 0 15,4-3 16-15,-8 6 1 0,8-9 0 0,-1 5 0 0,-10-2 3 0,4-3 0 16,7 2 0-16,-8-2 0 0,4 6-9 0,-3-6-2 16,6-7 0-16,-6 6 0 0,3 1-9 0,-4-7 0 15,4 7 0-15,-7 0 8 0,4-1-8 0,-1 4 0 16,-3-4 0-16,0 10 0 0,-3-3 0 0,3 3 0 16,0 0 0-16,-4-6 0 0,-6 6 0 0,-1 0 0 15,8 9 0-15,-8-9 0 0,-7 7-10 0,11-4 10 16,-3 3 0-16,-1 4-9 0,-3-4 9 0,4-3 0 15,-5 6 0-15,5-2 0 0,3-4 8 0,3 6 0 16,-6-3 0-16,6 1 0 0,-3-4 11 0,7-3 2 16,-3 6 1-16,3-6 0 0,0 10-22 0,0-10 9 15,0 0-9-15,0 3 0 0,0-3 0 0,0 0 0 0,10 9 0 16,-10 0-9-16,0-9 9 0,0 0-10 0,11 0 10 16,-8 7-10-1,-3-7-15-15,0 0-3 0,11 0-1 0,-1 0 0 16,-2 0-42-16,2 0-8 0,-3 0-1 0,4 0-1 15,-4 0-138-15,3-7-27 0,12-2-6 0,-12 0 0 0</inkml:trace>
  <inkml:trace contextRef="#ctx0" brushRef="#br0" timeOffset="31430.687">3249 15291 1324 0,'0'0'118'0,"0"0"-94"0,0 0-24 16,0 0 0-16,0 0 119 0,0 0 19 0,-3-3 4 0,3 3 1 15,0 0-115-15,0 0-28 0,0 0 0 0,0 0 0 16,0 0 48-16,0 0 3 0,0 0 1 0,0 0 0 15,0 0-32-15,0 0-7 0,0 0-1 0,10-6 0 16,-10 3 12-16,0 3 1 0,14-7 1 0,-3 1 0 16,-1 3 10-16,-3-3 1 0,4 3 1 0,7-4 0 15,-4 4-3-15,3-3-1 0,1-3 0 0,0 5 0 16,-1-2-3-16,8-3-1 0,0 2 0 0,-1-2 0 16,1 0-16-16,10-1-3 0,1 1-1 0,-8-1 0 15,7-5 26-15,4 2 4 0,3-3 2 0,4-2 0 16,-3 2-34-16,2-3-8 0,5 0 0 0,-1 4 0 15,1-4 18-15,2 0 2 0,-13 3 0 0,7-2 0 16,-7-1-20-16,7 0 0 0,-11 3 0 0,4-3 0 0,7 4 0 0,-11 5 0 16,0-8 0-16,1 8 0 0,2-9 0 0,-2 10 10 15,2-7-2-15,-2 4 0 0,-4-4-8 0,-1 0 12 16,1 4-12-16,3-4 12 0,-6 7 16 0,2-7 3 16,-3 7 1-16,4-1 0 0,-4 1-32 0,4-1 0 15,-7 7 0-15,0-3 0 0,-1-3 0 0,-3 2 0 16,-3 4 0-16,0-3-10 0,-1 3 10 0,1-4 0 15,-4 7 0-15,0-3 0 0,0-3 8 0,0 3 3 16,4-3 1-16,-7-4 0 0,3 10-12 0,0-9 0 16,0 3 0-16,4 2 0 0,-4-5 12 0,0 3-4 15,0-4 0-15,4 7 0 0,-4-9-8 0,-4 2 0 16,4 7 0-16,1-3 0 0,-5-4 0 0,4 1 0 16,0 0 0-16,4 2 0 0,-7-2 0 0,3 0 0 15,-4-1 0-15,-3 1 0 0,4-1 0 0,-1 7-9 16,-2-3 9-16,6-3 0 0,-14 2-12 0,10-2 4 0,-10 9 8 15,7-10-13-15,-3 10-1 0,-4 0 0 0,0 0 0 0,0 0 0 32,0 0-25-32,0 0-5 0,0 0 0 0,0 0-1 15,0 0-132-15,0 0-27 0,-4 7-4 0</inkml:trace>
  <inkml:trace contextRef="#ctx0" brushRef="#br0" timeOffset="32451.584">3390 15345 230 0,'0'0'20'15,"0"-10"-20"-15,4 4 0 0,-4 6 0 0,0 0 402 0,0 0 76 0,0 0 15 0,0 0 3 32,0 0-433-32,0 0-87 0,0 0-18 0,7-3-3 0,-7 3 34 0,0 0 11 0,0 0 0 0,0 0 0 15,3 0 0-15,-3 0 19 0,0 0-3 0,0 0 0 16,0 0 44-16,0 0 8 0,0 0 1 0,0 0 1 15,0 0 22-15,0 0 4 0,7-7 0 0,-7 7 1 16,0 0-55-16,0 0-11 0,7 0-3 0,-7 0 0 16,0 0-28-16,7-3 0 0,-7 3 0 0,0 0 0 0,0 0 0 0,0 0 0 15,0 0 0-15,0 0 0 0,11-6 28 16,-11 6 4-16,0 0 0 0,0 0 0 0,0 0-32 0,0 0 0 16,0 0 0-16,0 0 0 0,0 0 0 0,0 0 16 15,0 0-4-15,0 0 0 0,0 0-3 0,0 0-1 16,0 0 0-16,0 0 0 0,4 0 6 0,-4 0 1 15,0 0 0-15,0 0 0 0,0 0 13 0,0 0 2 16,0 0 1-16,0 0 0 0,0 0-19 0,0 0-3 16,0 0-1-16,0 0 0 0,10 0-8 0,-10 0 0 15,11 6 0-15,-11-6 0 0,10 0 0 0,-6 0 0 16,-4 0 0-16,14 3 0 0,-3-3 12 0,-1 7-4 16,1-7 0-16,3 3 0 0,0 3 0 0,0 0-8 0,4-2 12 15,-1 2-4-15,5-3-8 0,2 6 12 16,-3-9-12-16,4 10 12 0,3-4 8 0,4-3 1 0,-4 10 1 0,8-4 0 15,6 1-14-15,-7-1-8 0,4-6 10 0,0 6-10 16,0 7 16-16,6-6-2 0,-2-1-1 0,-1 7 0 16,0-7-13-16,1 0 0 0,-1 1-12 0,7 6 12 15,-3-7 0-15,-3 4 0 0,10-4 0 0,-4 7 0 16,-7-7 0-16,11 0 8 0,-14 7 0 0,7-7 1 16,-4 1-9-16,1-1 0 0,-5 1 0 0,1-1 0 15,4 1 0-15,-8-4 8 0,4 3-8 0,-1 1 8 16,5-1 0-16,-8 0 0 0,4-2 0 0,-4-4 0 15,-7 3-8-15,4 4 8 0,-4-1-8 0,4 0 8 16,-4-2-8-16,-3 2 0 16,0-6 0-16,3 7 0 0,-3-4 0 0,3-3 0 0,-4 3 10 0,8 4-10 31,-7-4 0-31,0-3 0 0,-4 3 0 0,3-3 0 0,-9-3 8 0,2 7-8 0,1-4 0 0,-8-3 0 16,5 6 10-16,-5-6-10 0,-3 3 8 0,4-3-8 0,-11 0 0 15,7 7 0-15,-7-7 0 0,7 0 0 0,0 6 0 16,-7-6 0-16,0 0 0 0,11 3 0 0,-11-3 0 0,3 0 0 15,-3 0 0-15,7 0 0 0,-7 0 0 0,11 0 0 16,-11 0 0-16,7 6 0 0,-7-6-12 0,10 3 12 16,-3-3-12-16,-7 0 12 15,0 0-28-15,15 0 1 0,-15 0 1 0,10 7 0 16,-6-4-125-16,6-3-25 0,1 0-4 0,-1-3-651 16,8-4-129-16</inkml:trace>
  <inkml:trace contextRef="#ctx0" brushRef="#br0" timeOffset="33368.712">6068 13943 57 0,'0'0'0'0,"0"0"0"0,0 0 0 0,0 0 0 16,0 0 0-16,0 0 0 0,0 0 362 0,3 0 67 15,4-10 14-15,-7 10 2 0,0 0-330 0,0-6-67 16,0 6-12-16,0 0-4 0,0 0-6 0,11 0-2 16,-8-3 0-16,-3 3 0 0,0 0-24 0,0 0 0 15,11-6 0-15,0 12 0 0,-4-6 0 0,-4 3 0 16,4 3 0-16,0-2 0 0,-3 8 16 0,3-2 4 0,-7-1 0 0,0 3 1 15,0-2 23-15,3 6 5 0,-6-7 1 0,3 10 0 16,0-10-8-16,3 7-2 0,-3 0 0 0,0-4 0 16,0-3-26-16,4 7-6 0,3 0 0 0,-3-4-8 15,3-2 0-15,-4-1 0 0,1-3 0 0,3 4 0 32,3-1-22-32,-6-2-8 0,3-4-2 0,-7 6 0 15,3-3-36-15,1-2-8 0,-4 2-2 0,0-6 0 16,0 0-136-16,0 0-27 0,-4 9-6 0,1 1-1 0</inkml:trace>
  <inkml:trace contextRef="#ctx0" brushRef="#br0" timeOffset="33654.537">5937 14194 288 0,'0'0'25'0,"0"-3"-25"16,-3-4 0-16,3 7 0 0,0 0 316 0,0-3 59 15,-7-3 11-15,7 6 2 0,0 0-277 0,0 0-56 16,0 0-11-16,7-6-3 0,-7 6-1 0,7-4-1 16,3-2 0-16,1 3 0 0,0-3 5 0,3 3 2 15,0-4 0-15,3 7 0 0,-6 0-13 0,3-3-2 16,0-3-1-16,7 6 0 0,-10-3-15 0,7-3-3 16,-8 6-1-16,11 0 0 0,-10 0-11 0,3 0 0 15,0-7 0-15,0 7 0 0,4-3 0 0,-4 3-14 16,0 0 3-16,0 0 1 15,4-6-44-15,-4 3-9 0,4 3-1 0,-1-7-1 16,-3 4-41-16,8-3-8 0,-8 6-2 0,3-3-665 0</inkml:trace>
  <inkml:trace contextRef="#ctx0" brushRef="#br0" timeOffset="34288.782">6833 13943 921 0,'0'0'82'16,"0"0"-66"-16,0 0-16 0,0 0 0 15,4 0 102-15,-4 0 17 0,0 0 3 0,3-10 1 16,-3 4-123-16,0 6-40 0,0 0 0 0,0 0 0 0,0 0 40 0,0 0 0 15,0-3 0-15,-3-3 0 0,3 6 0 0,0 0 0 16,-7-3 0-16,7 3 0 0,-4-7 24 0,4 7 13 16,0 0 3-16,-3 0 0 0,-8 0 34 0,4 7 7 15,0-7 2-15,-4 3 0 0,4-3-27 0,0 6-6 16,-3-3-1-16,-4 3 0 0,3-6-26 0,0 10-6 16,1-1-1-16,-1 1 0 0,1-1-4 0,-1 0-2 15,4 1 0-15,0 6 0 0,-4-7-2 0,4 10 0 16,0-10 0-16,4 7 0 0,-4 0 6 0,3-4 1 15,4 4 0-15,-3-7 0 0,3 7-15 0,3-4-18 0,8-2 4 0,-8-1 1 16,4-3 23-16,0 4 5 0,1-4 1 0,2-3 0 16,-3 4-7-16,4-4-1 0,-1-3 0 15,4-3 0-15,-3-4 13 0,3 7 3 0,-3-9 0 0,-1-1 0 16,4 4 4-16,4-3 2 0,-4-1 0 0,0 1 0 16,0 0-13-16,-3-1-2 0,-4-6-1 0,4 7 0 15,3-3-14-15,-11-4 9 0,1 6-9 0,3 1 8 16,-4 0 4-16,1-1 0 0,-1 1 0 0,1-4 0 15,3 4-12-15,-7-1 0 0,0 7 9 0,0 3-9 16,0 0 16-16,0 0 0 0,0-6-1 0,0 6 0 16,0 0 1-16,0 0 1 0,0 0 0 0,0 0 0 15,0 0-1-15,0 0 0 0,0 0 0 0,0 0 0 16,4 9 4-16,-1 1 1 0,4-4 0 0,4 4 0 16,-11-1-9-16,3 0-3 0,1-2 0 0,-1 5 0 15,1-6-9-15,-1 4 0 0,4 6 0 0,4-7 0 0,-11 0 0 16,7 1 0-16,0-1 0 0,4 10-11 15,-8-3-33-15,4-4-8 0,4 4 0 0,3 3-1 16,-11 6-137-16,8-6-27 16,0 9-6-16,-1-3-1 0</inkml:trace>
  <inkml:trace contextRef="#ctx0" brushRef="#br0" timeOffset="35021.094">6156 15987 1764 0,'0'0'78'0,"0"0"16"0,0 0-75 0,-7-9-19 0,-4 6 0 0,4-3 0 15,0-4 49-15,0 4 7 0,4 6 0 0,3 0 1 16,-11-3-41-16,11 3-16 0,0 0 11 0,0-7-11 15,0 7 15-15,0-9-3 0,4 9-1 0,3-9 0 16,-4 6-11-16,4-4-17 0,0-2 4 0,4 9 1 16,3 0 26-16,-3-6 6 0,3 6 0 0,3 0 1 15,-6-4 21-15,3 4 4 0,-3 0 1 0,-4 0 0 16,10 0-12-16,-6 4-3 0,3-4 0 0,-3 0 0 16,-1 6 7-16,4-6 1 0,0 0 0 0,0 3 0 15,1 3-32-15,-5-6-8 0,4 0 0 0,4 0 0 16,-7 7-28-16,6-4-8 0,-3-3 0 0,4 0-1 15,-8 0-40-15,1 6-8 0,3-6-2 0,0 0 0 16,-3-6-81-16,-1 6-16 0,-2 0-3 0,2 0-532 16</inkml:trace>
  <inkml:trace contextRef="#ctx0" brushRef="#br0" timeOffset="37129.039">4173 17226 345 0,'0'0'15'0,"0"0"4"0,0 0-19 0,0 0 0 0,0 0 0 0,0 0 0 16,0 0 281-16,0 0 53 0,0 0 10 0,0 0 3 15,0 0-259-15,0 0-52 0,0 0-11 0,0 0-1 16,-3-6 32-16,3 6 8 0,0 0 0 0,0 0 1 16,0 0-13-16,0 0-4 0,0 0 0 0,0 0 0 15,10 0 0-15,-6 9 0 0,7 1 0 0,-11 5 0 16,3 4-14-16,4 0-3 0,-7 6-1 0,4 3 0 15,3 4 3-15,-7-4 1 0,-7 6 0 0,3-6 0 0,4 10-16 16,0-7-3-16,-7-2-1 0,7-7 0 16,-3 3-6-16,3-6 0 0,0 2-8 0,0-2 12 0,0 0-12 0,0 0 0 15,0-3 0-15,3-4 0 16,4 4-8-16,-7 3-5 0,0-10-1 0,4 7 0 16,3-7-56-16,-7-6-11 0,0-3-3 0,0 0 0 15,0 0-50-15,0 0-10 0,0 0-3 0,-7 0 0 16,3-9-71-16,-3 6-14 0,-4-13-4 0,4 7 0 15,-3-1 112-15,-1-5 23 0,1 5 4 0,-1-9 1 0,1 4 72 0,-5-4 16 16,5 6 8-16,3-12-10 0,-4 6 150 0,1-6 29 16,-1-9 7-16,0 6 0 0,1 3-83 0,3-7-17 15,0-9-3-15,3 4-1 0,-6 2-49 0,10 1-11 0,-7 2-1 0,7-2-1 16,-4-1 3-16,1 1 1 0,3 6 0 0,-8 3 0 16,5 0 29-16,-8 3 5 0,8-3 2 0,3 6 0 15,0 0 31-15,0 3 7 0,-7-3 0 0,7 4 1 16,0 5 17-16,0-2 3 0,0-4 1 0,0 7 0 15,0 2-40-15,7-2-8 0,-7 0-2 0,3-1 0 16,1 1-14-16,3-1-3 0,4 4-1 0,-4-3 0 16,3 6-33-16,1-4-9 0,-1-2 0 0,4 9 0 15,1-10 11-15,2 7-3 0,-6-3 0 0,6 6 0 16,-2-6-8-16,2 6 8 0,1 0-8 0,-1 0 8 16,-2 6-8-16,-1-6 0 0,7 9 0 0,-7-2 0 15,7-4 0-15,-7 6 0 0,7-2 0 0,4 2 0 16,-7 0 0-16,6 1 0 0,5-1 0 0,-5 1 0 15,1 5 0-15,3-5 0 0,-3-1 0 0,7 0 0 16,-8 7 0-16,-2-3 0 0,2-4 0 0,1 7 0 16,-7-7 0-16,-1 7 0 0,-3-4 0 0,0-2 0 0,-3 6 0 0,0-7 0 15,-8 7 0-15,4-4 0 0,0-2 8 0,-7 5 0 16,0 1 0-16,-3-4 0 0,-1 4 0 0,-3 0-8 16,4-7 12-16,-12 1-4 0,5 2 4 0,-1-6 0 15,-3 4 0-15,4-1 0 0,-4-2-12 0,3-4 10 16,-10 3-10-16,7-3 10 0,-4-3 6 0,0 0 2 15,-3 0 0-15,4 0 0 0,-5 0-32 0,8 0-6 16,-10 0-2-16,-5-3 0 0,12 3 5 0,-4-6 1 16,-1 6 0-16,5-3 0 0,-8-4 0 0,7 7 0 15,4 0 0-15,-3-3 0 16,6-3-27-16,1 6-5 0,-5 0 0 0,5-6-1 16,3 2-15-16,0 4-2 0,7 0-1 0,0 0 0 15,0 0-170-15,0 0-35 0,0-15-6 0,14 5-2 0</inkml:trace>
  <inkml:trace contextRef="#ctx0" brushRef="#br0" timeOffset="37655.706">5225 17019 864 0,'0'0'76'0,"0"-12"-60"0,0 8-16 0,0-5 0 16,0 0 161-16,-7-1 30 0,7 1 5 0,0-1 2 0,0-2-154 0,0 2-32 16,7 7-12-16,-7-3 11 0,0 6-11 0,0-9 8 15,0 9-8-15,0 0 8 0,0-4 35 0,0 4 6 16,0-6 2-16,0 6 0 0,0 0 10 0,-11 0 3 15,0 0 0-15,4 0 0 0,0 10-13 0,-10-4-3 16,10 3 0-16,-11 1 0 0,4-1-5 0,0 7-2 16,-7-4 0-16,3 4 0 0,7-3-12 0,-6 8-2 15,10-8-1-15,-11 6 0 0,4 3 6 0,3-3 0 16,-3-1 1-16,4 1 0 0,-1 0-7 0,4 6-2 16,-4 0 0-16,1-3 0 0,-1 10-12 0,1-11-2 0,-1 14-1 15,4-7 0-15,0 7 3 0,4-1 0 0,-8-6 0 0,7 1 0 16,-3 5-12-16,4-9 0 0,3 10 0 0,0-13 0 15,0 3 0-15,0 0-9 0,0 3 9 0,0-3-13 16,3-6 13-16,1 6 0 0,-1-3 0 0,4 3 0 16,1-6 8-16,-5 0-8 0,4 3 9 0,0-4-9 15,4 1-10-15,-1 0-8 0,1-3-2 0,3-4 0 32,-3 4-23-32,3-7-5 0,-4 1 0 0,1-1-1 15,-1-3-2-15,1-2 0 0,3 2 0 0,-3 3 0 0,3-9-10 16,-4 10-3-16,5-4 0 0,6-3 0 0,-7-3-1 0,0 6-1 0,7-2 0 0,-3-4-503 15,3 0-101-15</inkml:trace>
  <inkml:trace contextRef="#ctx0" brushRef="#br0" timeOffset="43511.562">7101 15940 709 0,'0'0'31'0,"0"0"7"0,0 0-30 0,0 0-8 0,0 0 0 0,0 0 0 16,0 0 42-16,0 0 7 0,-3-6 2 0,3-3 0 15,3-1-19-15,-3 10-4 0,4-9-1 0,-1 3 0 16,5-4 22-16,-1 1 5 0,3-1 1 0,-3 1 0 16,4 0 13-16,-4-1 4 0,-4 4 0 0,4-4 0 15,1 1 1-15,2 0 1 0,-6-1 0 0,-1 1 0 16,-3 3-24-16,0 6-5 0,0-4-1 0,0-5 0 15,4 3-13-15,-4-4-3 0,-4 1-1 0,1 6 0 16,-1-3-12-16,1-1-3 0,-4-2 0 0,3 9 0 16,4 0 16-16,-7-10 4 0,0 7 0 0,0-3 0 15,3 6 11-15,-6 0 2 0,3-3 1 0,0 3 0 0,-4 0-14 0,4 3-2 16,0-3-1-16,-4 9 0 0,1-2-13 0,-1-4-2 16,1 6-1-16,-1 7 0 0,-3-7-13 0,3 10 0 15,1-3 0-15,3 3 0 0,-4-1 0 0,0-2 0 16,8 3 0-16,-8 0 0 0,4 0-8 0,0 6 8 15,0-10 0-15,4 4 0 0,-4-3 0 0,3 3 0 16,1-7 0-16,3 4 0 0,-4 0 0 0,1-4 0 16,-1-2 0-16,4-1 0 0,0 7 0 0,0-7 9 15,-7 0-9-15,7-2 12 0,0 2-12 0,0-6 12 16,0 7-12-16,0-10 12 0,0 0-12 0,7 9 0 16,-7-3 0-16,0-6 0 0,0 0 10 0,0 0-10 15,7 10 12-15,4-10-12 0,-11 0 19 0,7 0-3 0,0 0-1 0,3-3 0 16,1-4 13-16,-4 7 4 15,4-9 0-15,-4 3 0 0,3-4-8 0,1 1-2 0,-1-1 0 0,1 1 0 16,-4-7-14-16,4 7-8 0,-1-4 8 0,-3 4-8 16,4-7 0-16,3 7 0 0,-11-7 0 0,4 7 0 15,1-4 8-15,-1-2-8 0,-4 5 10 0,4 1-10 16,-3-1 0-16,-1 4 0 0,4-6 0 0,-7 5 0 16,4-2 0-16,-4 3 11 0,0-4-2 0,0 10 0 15,0 0-1-15,0 0 0 0,0 0 0 0,0 0 0 16,0 0 22-16,0 0 4 0,0 0 1 0,0 0 0 15,-4 0-19-15,4 0-3 0,0 0-1 0,0 0 0 16,0 0-12-16,0 0 11 0,0 0-11 0,11 0 10 16,-8 10-10-16,4-4 0 0,1-3 9 0,2 10-9 15,4-4 0-15,4 0 0 0,-11 1 0 0,3-1 0 0,5 1 0 16,-5 5 0-16,-3-5 0 0,4-1 0 0,-4 0 0 0,3 1 0 16,-2-1 0-16,-5 1 0 0,4 5 0 0,0-5 0 15,0-7 0-15,-7 6 0 16,4-2-15-16,-4-7-1 0,0 0 0 0,7 9 0 15,0 0-151-15,-7-9-30 0,10 0-7 0</inkml:trace>
  <inkml:trace contextRef="#ctx0" brushRef="#br0" timeOffset="45261.71">7934 13836 716 0,'0'0'32'0,"0"0"6"0,0 0-30 0,0 0-8 16,0 0 0-16,0 0 0 0,0 0 76 0,0 0 13 15,0 0 3-15,0 0 1 0,0 0-58 0,-4 0-12 16,1-3-3-16,3 3 0 0,0 0 3 0,0 0 0 15,-7-6 0-15,7 6 0 0,-4 0-15 0,4 0-8 0,-3-10 8 0,-1 4-8 16,-3 6 56-16,7 0 6 0,0 0 2 0,0 0 0 16,0 0 7-16,0-3 1 0,0 3 1 15,0 0 0-15,-7-6-8 0,4 3-1 0,-1-4-1 0,4 7 0 16,0 0-14-16,-3 0-2 0,3 0-1 0,0 0 0 16,0 0-22-16,-7-3-4 0,-1 3 0 0,8 0-1 15,0 0-19-15,0 0 0 0,-3-6 8 0,-8 6-8 16,8 9 0-16,-4-9 0 0,7 0 0 0,-4 7 0 15,-3-4 0-15,7-3 0 0,0 6 0 0,0-6 0 16,-3 9 0-16,-1 1 0 0,4-1 0 0,0 1 0 16,0-4 0-16,-3 3 12 0,-1 1-3 0,1-1 0 15,6 1-9-15,-3-1 0 0,-3 0 0 0,3-2 0 16,0-7 8-16,0 0 2 0,-4 9 1 0,4-9 0 16,0 0 2-16,0 0 1 0,0 0 0 0,0 0 0 0,0 0 10 0,0 0 3 15,0 0 0-15,0 0 0 16,0 0-2-16,0 0 0 0,4-6 0 0,3 3 0 0,-4-4-12 0,1-2-2 15,-4 0-1-15,0-1 0 0,0 10-10 0,0-6 0 16,-4 3 9-16,1-4-9 0,3 7 0 0,-7-3 0 16,0-3 0-16,3 3 8 0,-10-3-8 0,3 6 0 15,4 0 0-15,-3-4 0 0,-1 4 0 0,4 4 0 16,-4-4-8-16,-3 0 8 0,4 6 0 0,-1-6 0 16,1 3 0-16,-1 3 0 0,4-3 0 0,0-3 0 15,3 10 0-15,4-10 0 0,0 0 0 0,0 0 0 16,-10 6 0-16,10-6 0 0,0 0 0 0,0 0 0 0,0 0 0 15,0 10 0-15,0-10 0 0,0 0 0 16,10 0 0-16,-6 9 0 0,-4-9 0 0,7 0 0 0,0 0 0 0,0 0-8 16,-7 0 8-16,7 0 0 15,4 0 0-15,-4-3 0 0,3-3 0 0,-10 6 0 0,0 0 0 0,0 0 0 16,4 0 0-16,3-7 0 16,-7 7 0-16,0 0 0 0,0 0 0 0,0 0 0 0,0 0 0 0,0 0 0 15,-4-3 0-15,4 3-15 0,0 0 4 0,0 0 1 31,0 0-33-31,4-6-6 0,-4-4-2 0,0 10 0 16,7 0-121-16,-7 0-25 0,0 0-5 0,0 0-1 0</inkml:trace>
  <inkml:trace contextRef="#ctx0" brushRef="#br0" timeOffset="46151.516">7747 13802 57 0,'4'0'0'15,"-4"0"0"-15,0 0 0 0,0 0 0 16,0 0 247-16,0 0 44 0,0 0 9 0,0 0 1 0,0 0-192 0,0 0-38 15,0 0-8-15,-4 9-2 0,-10-9-4 16,14 0-1-16,0 0 0 0,0 0 0 0,0 0-23 0,0 0-5 16,0 0 0-16,0 0-1 0,0 0 5 0,0 0 2 15,0 0 0-15,0 0 0 0,0 0 23 0,0 0 5 16,0 0 1-16,0 0 0 0,0 0 3 0,3 0 1 16,8-9 0-16,-11 6 0 0,0 3-2 0,7-7 0 15,7-2 0-15,0 6 0 0,-3-10-26 0,3 10-6 16,4-3-1-16,-1-4 0 0,8-2 0 0,-4 2 0 15,4-5 0-15,0-1 0 0,6 4-16 0,1-7-3 16,0 3-1-16,3-3 0 0,4-6 7 0,3 6 1 0,-3 1 0 0,3-1 0 16,1-3 9-16,3-6 3 0,-1 2 0 0,1 5 0 15,-3-11-16-15,-1 4-4 0,7-7 0 16,-3 7 0-16,7-6 9 0,-4-4 2 0,8 4 0 0,-4-4 0 16,3 0 5-16,-3-2 0 15,0 11 1-15,-4-5 0 0,4 6-29 0,-3-1-16 0,3-2 1 0,-4 9 1 16,-3-3 14-16,-4 0 16 0,8 6-3 0,-15 0-1 15,4 4-12-15,0 2 0 0,-8-3 0 0,5 4 0 16,-15-1 0-16,7 4 0 0,0-4 0 0,-3 4 0 16,-4-7 0-16,4 7 0 0,-1-1 0 0,-2 1 0 15,-1 0 0-15,0 2-12 0,-7-2 1 0,7 0 0 16,-7 2 19-16,4 4 3 0,-4-3 1 0,-3-4 0 16,-4 7-36-1,0-3-6-15,0 6-2 0,-4-3 0 0,-3 3 5 0,0 0 1 0,0 0 0 16,0 0 0-16,0 0-86 0,4 3-18 0,-8 6-3 0,4 1-1 15,-3-4-130-15,-1-3-27 0</inkml:trace>
  <inkml:trace contextRef="#ctx0" brushRef="#br0" timeOffset="47088.868">7835 13764 752 0,'-7'0'33'0,"7"0"7"0,0 0-32 0,0 0-8 16,0 0 0-16,0 0 0 0,0 0 105 0,-3 3 19 15,3 4 4-15,-7-7 1 0,3 0-25 0,4 0-6 16,0 0-1-16,0 0 0 0,0 0-26 0,0 0-6 16,0 0-1-16,0 0 0 0,14 0 0 0,-7-7 0 15,-7 7 0-15,14-3 0 0,-3 3-10 0,-1 0-2 0,-10 0-1 0,8 0 0 16,-8 0-11-16,10 0-3 16,-10 0 0-16,14 0 0 0,-14 0 3 0,0 0 0 0,7 0 0 0,-7 0 0 15,0 0-23-15,11 3-4 0,-11-3-1 16,7 7 0-16,-7-7 5 0,11 6 1 0,-4-3 0 0,3-3 0 15,-3 9 19-15,4-9 4 0,-4 7 1 0,3-4 0 16,5-3-21-16,-5 9-4 0,4-9-1 0,4 6 0 16,-4 4-6-16,4-10-2 0,-1 9 0 0,1 1 0 15,0-4 0-15,-1-3 0 0,8 6 0 0,-4 1 0 16,-3-4-8-16,6 4-11 0,1-1 3 0,7 0 0 16,-4 1 32-16,0-1 6 0,0-3 2 0,4 4 0 15,0-4-32-15,0 4 0 0,-4-1 0 0,7 0 0 16,1 1 10-16,2-1-10 0,-2 1 10 0,2-1-10 0,8 7 11 15,-7-7-11-15,3 0 12 0,4 7-12 0,-3-3 13 0,-1-4-4 16,4 0-1-16,-4-2 0 0,4 2 1 0,0 1 0 16,0-1 0-16,3 0 0 15,-3-2-9-15,-4 2 0 0,-3-6 0 0,3 7 8 0,-3-4-8 0,-3 3 0 16,-1 1 0-16,-3-4 0 0,-1 3 0 0,5 1 0 16,-15-7 0-16,7 3 8 0,0 4 0 0,-3-4-8 15,3-3 12-15,-3 3-4 0,-1-3-8 0,5 4 12 16,-1-7-12-16,-3 0 12 0,-1 0 5 0,5 3 2 15,-5-3 0-15,-3 6 0 0,4-12-19 0,-4 6 0 16,-3 6 0-16,0-6 0 0,-4 0 0 0,-4 0 0 16,4 0 0-16,-3 0 0 0,0 0 8 0,-4-6-8 15,0 6 9-15,-7 0-9 0,10 6 0 0,-10-6 0 16,0 0-8-16,0 0 8 16,0 0-33-16,0 0 0 0,0 0 0 0,0 0 0 15,0 0-81-15,0 0-16 0,0 0-3 0,0 0-1091 0</inkml:trace>
  <inkml:trace contextRef="#ctx0" brushRef="#br0" timeOffset="52817.392">4113 13325 288 0,'0'0'25'0,"0"0"-25"0,0 0 0 0,0 0 0 15,0 0 340-15,0 0 62 0,0 0 13 0,0 0 2 16,0 0-340-16,0 0-68 0,0 0-9 0,0 0-11 0,0 0 23 0,7 0 4 16,1 0 0-16,-8 0 1 0,0 0 3 15,7 3 0-15,3-3 0 0,-10 0 0 0,4 10 16 0,3-1 3 16,-4-3 1-16,1 4 0 0,3-1 4 0,-7 7 0 16,3-4 1-16,4 7 0 0,-7 6-18 0,4-6-4 15,-1 6-1-15,5 0 0 0,-8 3-22 0,3-2 9 16,4 2-9-16,-7 0 0 0,4 0 9 0,3 4-9 15,-7-4 0-15,7 0 9 0,0-3-9 0,3 3 0 16,-6-9 0-16,7 3 8 0,-8-3-8 0,4-7 0 16,4 4-10-16,-8-6 10 15,8-1-35-15,-11 0-1 0,0-9 0 0,0 0 0 16,0 0-136-16,0 0-27 0,0 0-5 0</inkml:trace>
  <inkml:trace contextRef="#ctx0" brushRef="#br0" timeOffset="53384.086">3958 13363 288 0,'-17'-19'12'0,"9"9"4"0,-2 1-16 0,3-7 0 0,-4 1 0 0,1 2 0 16,-4-2 279-16,3 2 53 0,4-3 10 0,0 1 2 15,0-4-263-15,7 0-53 0,-4 10-10 0,4-7-2 16,4 6 8-16,-4-8 3 0,7 8 0 0,-7 1 0 15,7-1-16-15,0 4-3 0,-3-3-8 0,3-1 12 16,-4 1 15-16,4 0 2 0,-3-1 1 0,-1 1 0 0,4-7 12 0,4 7 2 16,-4-1 1-16,11 4 0 0,-15-7-5 0,11-2-2 15,-3 5 0-15,3 1 0 0,4-7-10 0,-11 13-1 16,3-6-1-16,8 2 0 0,-4 4-7 0,-4-3-2 16,5 3 0-16,-5 3 0 0,4 0-17 15,0 0 0-15,8 3 0 0,-8-3 0 0,0 9 0 0,7-9 0 16,0 10 0-16,-3-1-9 0,-1 1 9 15,8-4 0-15,-11 3 0 0,7 1 0 0,-3-1 0 0,0 7 0 16,-4-7 0-16,3 7 0 0,1-4 0 0,-4-2 0 16,-3-1 0-16,3 7 0 0,0 0 0 0,4-4 9 15,-11-2-9-15,0 5 0 0,3-5 13 0,-10 5-4 16,4-2-1-16,-4-4 0 0,0 1 10 0,0 5 2 0,0-5 0 0,-4-1 0 16,-3 1-4-16,4-1-1 0,3-3 0 0,-11 4 0 15,1-1-3-15,6 1 0 0,-7-1 0 0,1 7 0 16,-1-7-12-16,-3 0 9 0,0 7-9 0,3-3 8 15,-3-4-8-15,4 0 0 0,-4 7 9 0,3-6-9 16,0-1 9-16,-3 0-9 0,4 1 12 0,-4-1-12 16,3-3 0-16,1 4 0 0,-1-1 0 0,0-2 0 15,1-4 0-15,3-3 0 0,-4 6 0 0,1-3 0 16,-1-3 0-16,0 6 0 0,1-6-12 0,3 0 3 31,0 0-31-31,3 0-7 0,-3 0-1 0,7 0 0 0,0 0-128 0,-3-6-25 0,3-6-6 16,0-4-613-16</inkml:trace>
  <inkml:trace contextRef="#ctx0" brushRef="#br0" timeOffset="53936.261">4865 12764 1508 0,'0'0'67'0,"0"0"13"0,-7 0-64 0,3 3-16 15,-3-3 0-15,0 0 0 0,7 6 12 0,0-6-2 0,-7 3 0 0,4 4 0 16,-5-1-10-16,1-3 0 0,4 6 0 0,-1-2 0 16,1-4 0-16,3-3 0 0,-7 6 0 0,3-3 0 15,4 7 0-15,-7-1 12 0,4 4-12 0,-1-4 12 16,4 0 15-16,0 4 3 0,-7-4 1 0,7 7 0 16,0-7 10-16,-3 7 3 0,-4-3 0 0,3 9 0 15,0-10-20-15,1 7-3 0,-1 3-1 0,1 0 0 16,3-3-10-16,-7 6-2 0,7 0-8 0,-4-6 12 15,4 9-12-15,0-3 0 0,0 0 8 0,0-3-8 16,-7 3 0-16,7 0 0 0,0-3 0 0,0 3 0 0,0 0 8 16,0 0-8-16,-3-3 0 0,-1 3 0 0,4-6 12 15,0 6-4-15,0-6-8 0,-7 6 12 0,7-6 2 0,0 0 0 16,0 0 0-16,0-1 0 0,0-2-2 16,7 3 0-16,-7 0 0 0,4-4 0 0,6 4-12 0,-10-3 11 15,11 3-11-15,-8-4 10 0,1-2-10 0,7 6 0 16,-4-10 0-16,3 7 0 0,-3 0 0 15,0-7 0-15,4 0-11 0,-1 1 11 16,5-1-51-16,-5-9-5 0,4 6 0 0,-3-2-1 0,-4-4 39 0,11 0 8 16,-8-4 2-16,4-2 0 15,0-3-48-15,7-1-10 0,-10 4-2 0,7-3-680 0</inkml:trace>
  <inkml:trace contextRef="#ctx0" brushRef="#br0" timeOffset="54280.255">5112 13121 2221 0,'0'0'98'0,"0"0"21"16,0 0-95-16,0 0-24 0,0 0 0 0,-4 3 0 15,4-3 0-15,-3 7 0 0,3 2 0 0,0 0 0 0,0-9-16 0,0 10 3 16,0 6 0-16,7-7 0 0,0 0 13 0,-4 7 0 16,4-7 0-16,-3 4 10 0,3-4-10 0,-3 4 0 15,6 0-12-15,-10-4 12 0,0 10 0 0,0-10 0 16,0 7 0-16,-7-7 0 0,7 7 0 0,-3-7 0 15,-1 1 0-15,4 5 0 0,-4-5-16 0,4-1-1 16,0-6-1-16,0-3 0 16,-3 10-139-16,3-10-28 0,0 0-6 0,0 0-1 0</inkml:trace>
  <inkml:trace contextRef="#ctx0" brushRef="#br0" timeOffset="54552.882">4907 13382 460 0,'0'0'41'0,"0"0"-33"0,0 0-8 0,0 0 0 16,0 0 306-16,0 0 59 0,0 0 12 0,0 0 3 16,0 0-288-16,0 0-56 0,7 0-12 0,-7 0-3 15,11-10-2-15,-11 10-1 0,7 0 0 0,3-3 0 16,1-3 8-16,-4 6 2 0,-7 0 0 0,14-7 0 15,-3 4-3-15,-4 3 0 0,3-6 0 0,1 6 0 16,-11 0-13-16,7 0-2 0,0-3-1 0,4-3 0 16,-1 6-9-16,1 0 0 0,3-4 0 0,-3-2 0 15,3 3-54-15,0-3-6 16,3 6-2-16,-6-10-548 0,7 10-110 0</inkml:trace>
  <inkml:trace contextRef="#ctx0" brushRef="#br0" timeOffset="55287.444">5616 13093 576 0,'0'0'51'0,"0"0"-41"0,0 0-10 0,0 0 0 16,0 0 192-16,0 0 37 0,0 0 7 0,-3 3 2 15,3-3-186-15,0 0-36 0,0 0-8 0,0 0-8 16,-4 10 0-16,-6-4 0 0,3-3 0 0,-1 3-10 15,1 4 10-15,4-4 0 0,-4-3 0 0,0 6 0 16,0-2 0-16,3 2 0 0,-3-6 9 0,4 7-9 16,-8-4 50-16,8 3 3 0,-5 1 1 0,5-1 0 15,-8 1-13-15,4 5-2 0,0-5-1 0,0-1 0 0,4 7-30 16,-8-4-8-16,8-2 0 0,-8 5 0 0,4 1 0 16,0-3-10-16,3-4 1 0,4 0 0 0,-3 4 9 0,-1-10 14 15,4-3-3-15,0 0-1 0,0 10-10 0,0-10-16 16,4 9 4-16,-4-9 1 15,0 0 11-15,7 0 0 0,-7 0 0 0,14 0 8 0,-3 0-8 0,-4-3 8 16,3-3-8-16,1 2 8 0,-1-2-8 0,4-3 0 16,-3-1 0-16,3 4 0 0,-7-3 0 0,4-1 0 15,3 1 0-15,-4 6 0 0,-2-4 0 0,-1-2 0 16,-4 3 0-16,4-4 0 0,0 7 0 0,-3-6 8 16,3 3-8-16,0-4 8 0,-7 1-8 0,0 2 0 15,0 7 8-15,0-3-8 0,0 3 18 0,0-6-1 0,0 3 0 0,0 3 0 16,0 0-2-16,0 0-1 0,0 0 0 15,0 0 0-15,0 0-2 0,0 0-1 0,0 0 0 0,0 0 0 16,0 0-3-16,-7 3 0 0,7 6 0 0,0-2 0 16,0 2 7-16,7 1 1 0,-7-1 0 0,0 0 0 15,3 1 0-15,-3-4 0 0,7 3 0 0,-7 1 0 16,4-1-2-16,7 1 0 0,-11-1 0 0,3-3 0 16,4 4-5-16,-7-1-1 0,7 1 0 0,-7-10 0 15,4 6-8-15,10 3 0 0,-11-6-12 0,4 4 12 31,-7-7-30-31,7 3 2 0,4 3 0 0,-4-6 0 0,0 0-47 0,-7 0-9 0,11 0-1 0,-4 0-472 16,0-6-95-16</inkml:trace>
  <inkml:trace contextRef="#ctx0" brushRef="#br0" timeOffset="56006.09">5680 12488 115 0,'0'0'10'0,"0"0"-10"0,0 0 0 0,0 0 0 16,0 0 308-16,0 0 60 0,0 0 12 0,0 0 3 16,0 0-288-16,0 0-58 0,0 0-11 0,0 0-2 15,0 0-24-15,0 0 0 0,3 9 0 0,-3-9 8 16,4 10-8-16,-4-10 0 0,0 6 0 0,0-6 0 0,7 3 29 0,-7-3 2 16,3 9 0-16,1-2 0 0,-1-4 17 0,4 6 3 15,-7-9 1-15,8 7 0 0,2 2-4 0,-3 0 0 16,0 1 0-16,4-1 0 0,-1 1-15 0,5-4-3 15,2 3-1-15,1 7 0 0,-4-7-11 0,7 1-2 16,-3-1-1-16,3 7 0 0,0-4-7 0,4-2 0 16,-1-1-8-16,-2 7 12 0,-1 3-12 0,7-4 0 15,-10-2 0-15,-1 9 0 0,1-10 0 0,3 7 0 16,-7-3 0-16,7 9 0 0,-7-6 0 0,8 0 0 16,-15-1 0-16,10-2 0 0,-6 3 0 0,3 0 0 15,0 0 0-15,-3-1 0 0,3-2 0 0,-7 3 8 16,7 0-8-16,-3 6 9 0,-8-6 0 0,4-1 0 15,0 4 0-15,0 0 0 0,0-6-9 0,-3 9 8 16,-1-6-8-16,1-7 8 0,3 4 1 0,-7 3 0 16,-7 0 0-16,7-4 0 0,-7 1 14 0,7-3 2 0,-7-4 1 0,3 0 0 15,-6 7-1-15,3-6 0 0,0-1 0 0,-4 0 0 16,0 1-25-16,1-4 0 0,-1-3 0 0,-3 3 0 16,4 4 0-16,-1-4 0 0,-3-3-14 0,0 4 5 31,7-7-27-31,0 3-4 0,-11 3-2 0,4-3 0 15,3-3-105-15,-3 6-21 0,0-6-4 0,0 3-693 0</inkml:trace>
  <inkml:trace contextRef="#ctx0" brushRef="#br0" timeOffset="59109.64">10492 12231 57 0,'0'0'0'0,"0"0"0"16,0 0 0-16,0 0 0 0,0 0 194 0,0 0 34 16,-4 0 6-16,4 0 2 0,0 0-123 0,0 0-24 15,0 0-5-15,0 0 0 0,0 0-32 0,0 0-7 16,0 0-1-16,0 0 0 0,-10-3-19 0,6-4-4 15,4 7-1-15,0 0 0 0,-4 0 21 0,4 0 4 16,0 0 1-16,0 0 0 0,0 0 10 0,0 0 1 16,0 0 1-16,0 0 0 0,0 0-17 0,0 0-3 15,0 0-1-15,0 0 0 0,8-3-16 0,-8 3-3 0,0 0-1 0,0 0 0 16,0 3-8-16,0 7-1 0,7-1-8 0,-7 1 12 16,-7 5 8-16,3-5 0 15,11-1 1-15,-3 7 0 0,-11-4-2 0,7 4-1 0,0 0 0 16,3-4 0-16,1-2-10 0,-4 5-8 0,-4 1 9 15,8-4-9-15,3 4 9 0,-4 0-9 0,-10-4 8 0,4 4-8 16,6-3 8-16,1 2-8 0,-4-5 0 0,-7 5 8 16,3-2-8-16,1-4 0 0,10 4 0 0,-7-1 8 15,-11-2-8-15,7-1 0 0,8 1-10 0,3-4 10 32,-7-6-32-32,4 9-1 0,-11 1 0 0,3-4 0 0,4-6-27 15,0 0-4-15,-7 3-2 0,7-3 0 0,0 0-35 0,0 0-7 0,0 0-2 0,0 0-371 16,0 0-75-16</inkml:trace>
  <inkml:trace contextRef="#ctx0" brushRef="#br0" timeOffset="60452.782">10199 12409 288 0,'0'0'25'0,"0"0"-25"0,0 0 0 0,0 0 0 15,0 0 229-15,0 0 41 0,0 0 8 0,0 0 2 16,0 0-168-16,0 0-34 0,0 0-6 0,0 0-2 16,0 0-19-16,0 0-4 0,0 0-1 0,3 10 0 15,1-10 6-15,-4 0 0 0,0 0 1 0,7 6 0 0,0-6 5 16,0 0 1-16,-7 0 0 0,11 0 0 0,-4 3-23 0,3-3-4 16,-3 7 0-16,-7-7-1 0,7 0-20 0,4 0-11 15,3 0 12-15,-3 0-12 0,-11 0 14 0,10 0-4 16,11 0-1-16,-3 0 0 15,-4 0 7-15,0-7 0 0,-3 7 1 0,3-3 0 0,4 3-17 0,-1-6 0 16,-13 6 0-16,10 0 0 0,7-3 0 0,-7 3 0 16,-14 0-10-16,0 0 10 15,11 0-43-15,-1 0-1 0,1 0 0 0,-11 0 0 16,0 0-25-16,10 0-6 0,1 0-1 0,-4 0 0 16,-7 0-150-16,0 0-30 0,21 0-7 0,-21 0-1 0</inkml:trace>
  <inkml:trace contextRef="#ctx0" brushRef="#br0" timeOffset="61226.075">10816 11974 1674 0,'14'0'74'0,"-14"0"15"0,0 0-71 0,0 0-18 0,0 0 0 0,0 0 0 16,14 0 36-16,-14 0 3 0,0 0 1 0,-3 6 0 15,3-6-40-15,0 0 0 0,0 0-12 0,0 9 4 16,0 1 8-16,3-1 0 0,4 0 0 0,-3 1 0 0,-8 6 0 0,4-7 8 16,8 7-8-16,-5-4 11 0,-10 4 17 0,7 3 3 15,7-1 1-15,0-2 0 0,-3 9 8 0,-4-6 1 16,-4 6 1-16,4-3 0 0,11-3-8 0,-4 6-2 15,-14 0 0-15,3-6 0 0,4 6-16 0,0-6-4 16,-7 0-1-16,4-1 0 0,-8-2-11 0,11 0 0 16,0-4 9-16,0 4-9 0,-7-7 0 0,3 1 8 15,11-1-8-15,-7-2 0 0,0-7 9 0,0 0-9 16,0 0 12-16,4 3-12 0,7 6 21 0,-11-9-2 16,0 0-1-16,0 0 0 0,0 0 15 0,0 0 3 15,0-9 1-15,0-1 0 0,3-5-8 0,4 5-1 16,0 1-1-16,0-4 0 0,-3-2-27 0,6-1 0 0,4 6 0 15,-6-2 0-15,-8-4 0 0,3 7 0 0,15 3-14 0,-4-4 5 16,0 1 9-16,-3-1-12 0,-1 1 12 0,4 6-12 16,4-4 12-16,-4-2 0 0,-7 9 0 0,4-6 0 15,6 6 0-15,-3-3-10 0,-14 3 10 0,7-7 0 16,8 7-16-16,-5 0 3 0,1 0 1 0,-11 0 0 16,0 0 1-16,7 7 1 0,7-4 0 0,-4 3 0 15,-3-3 10-15,4 3 0 0,0 1-9 0,-4 2 9 16,0-6 0-16,0 7-11 0,0-1 11 0,3 1-8 15,5 5-1-15,-5-5 0 0,-6-1 0 0,3 0 0 16,3 1 9-16,-3-1 0 0,-7 4-9 0,0-4 9 16,4 1 0-16,-4-1 0 0,0-6 0 0,0-3 0 15,-7 10 0-15,7-4 0 0,0-6 0 0,-4 9 0 16,-6 1 0-16,6-10 0 0,4 0 0 0,0 0 0 16,-7 9 10-16,0-3-10 0,-3-3 12 0,2 4-12 0,8-7 10 0,-14 3-10 15,-3-3 8-15,-1 6-8 0,4-6 8 16,0 0-8-16,-7 0 0 0,-8 0 8 0,1 0 8 0,4 0 2 15,9 0 0-15,-2 0 0 0,-4-6-18 16,3 6 0-16,11 0 8 0,-4-3-8 0,-6-4 0 0,-1 4 0 16,11-3 0-16,-4 3 0 0,4-3 0 0,-3 3 0 15,-1-4 0-15,4-2 0 16,7 3-17-16,-7-4-11 0,-3 7-1 0,2-3-1 16,1-4-9-16,4 7-1 0,-1-3-1 0,-6-3 0 15,-1 9-11-15,4-7-3 0,4 7 0 0,-1-3 0 16,-7 3-108-16,8 0-21 0,3 0-5 0</inkml:trace>
  <inkml:trace contextRef="#ctx0" brushRef="#br0" timeOffset="62155.712">10400 14200 115 0,'0'0'0'0,"0"0"10"0,-7 3-10 0,7-3 0 16,0 0 0-16,-4 6 0 0,-10-2 380 0,14-4 73 0,0 0 15 0,0 0 4 16,0 0-376-16,0 0-74 0,11 0-22 0,6 0 9 15,1 0 15-15,-4-4 2 0,0 4 1 0,4-6 0 16,7 6 0-16,-8 0 0 0,-3-9 0 0,0 9 0 16,4-3-9-16,0-4-2 0,-4 7 0 0,0 0 0 15,-7 0-8-15,4 0-8 0,6 0 12 0,-6 7-12 16,-11-7 0-16,7 3 0 0,3-3 0 0,1 0 0 15,-11 0-26-15,7 6 1 0,-3-3 0 0,6 3 0 16,-3-2 0-16,0 2 0 0,-7-6 0 0,0 0 0 16,11 0-91-16,0 3-17 15,-11-3-4-15</inkml:trace>
  <inkml:trace contextRef="#ctx0" brushRef="#br0" timeOffset="63250.787">11109 13632 1922 0,'-11'0'85'0,"11"0"18"0,0 0-83 0,0 0-20 15,0 0 0-15,-7 0 0 16,-3 0 31-16,10 0 1 0,0 0 1 0,0 0 0 16,0 0-61-16,3 7-13 0,4 2-3 0,0 0 0 0,4 7 16 0,0-3 2 15,-11 6 1-15,7 2 0 16,3 1-7-16,-6 4 0 0,-4-1-1 0,0 3 0 0,-4-3 33 0,4 3 0 16,-3 0 8-16,-4-3-8 0,-4 4 38 0,4-1 2 15,0 6 0-15,-4-9 0 0,-3 10 12 0,0-7 2 16,11 0 1-16,-4-3 0 0,-4 1-11 0,4-8-3 15,3 1 0-15,4-3 0 0,4-4-21 0,-4 4-5 16,-7-6-1-16,7-1 0 0,7 0-6 0,-4 1-8 16,-3-10 11-16,0 0-11 0,4 6 12 0,-4-6-12 0,0 0 12 0,0 0-12 15,0 0 11-15,0 0-11 0,0 0 10 0,0 0-10 16,-7-6 23-16,7-4-2 0,7-5 0 0,-4 5 0 16,1 1 9-16,3-4 2 0,-3-2 0 0,10-1 0 15,0 3-32-15,-4-2 0 0,-6 5 0 0,7-5 0 16,6 5 0-16,1 1-8 0,-8-1-1 15,1 1 0-15,3 0 9 0,0-1-10 0,0 1 10 0,0-1-10 16,-7 4 18-16,4 3 3 0,7-3 1 0,-4-4 0 16,-4 10-25-16,1-3-5 0,3-3-1 0,0 6 0 15,-10-6 7-15,3 6 0 0,3 0 1 0,1 0 0 16,7 0 11-16,-8 6 0 0,-10-6 10 0,7 0-10 16,4 6 0-16,-1-3 0 0,-10-3-11 0,4 10 11 15,-1-1-15-15,1 0 5 0,3 1 1 0,-3-1 0 16,-8 7 9-16,8-7 0 0,6 1-9 0,-6 5 9 0,-8-5 0 15,4 6 0-15,7-7 0 0,-3 4 0 0,6-4 0 16,-6 0 0-16,-8 4 0 0,8-4 0 0,6-6 0 0,-6 7 0 16,-11-4 12-16,0-3-4 0,7-3 1 0,0 0 0 15,-4 7 0-15,-6 2 0 16,3-9-9-16,0 9 10 0,7-9-10 0,-7 7 10 0,-1-4-10 0,1-3 0 16,-3 0 0-16,-4 6 0 0,0-3 0 15,0-3 0-15,3 0 0 0,4 0 0 0,-7 0 10 0,3-3-10 16,-3-3 12-16,3 6-12 0,8-3 15 0,-8-4-4 15,-3 4-1-15,4-3 0 0,-1 6 8 0,4 0 2 16,-7-6 0-16,0 3 0 0,3 3-20 0,-3 0 10 16,7-7-10-16,-4 7 8 0,-3 0-8 0,0 0 0 15,11-3 0-15,-4 3-11 0,-4 0 11 0,1 3-8 0,6-6 8 16,4 3-8 0,0 0-20-16,-7 0-4 0,0-6-1 0,7 6 0 15,0 0 1-15,0 0 0 0,-11-3 0 0,8 3 0 16,3 0-116-16,0 0-22 0,-4-7-5 0,4-2-1 0</inkml:trace>
  <inkml:trace contextRef="#ctx0" brushRef="#br0" timeOffset="64384.626">7902 16210 990 0,'0'0'44'0,"0"0"8"0,0 0-41 0,0 0-11 15,0 0 0-15,0 0 0 0,0 0 53 0,0 0 9 16,0 0 2-16,0 0 0 0,0 0-26 0,0 0-5 15,0-3-1-15,0 3 0 0,0-13 26 0,0 13 5 16,0-3 1-16,0 3 0 0,-7-6 11 0,7 6 2 16,-7-3 1-16,0-3 0 0,-4 6-2 0,8-4-1 15,-8 4 0-15,4-6 0 0,0 6-26 0,-3 6-5 16,-4-6 0-16,7 4-1 0,-4-4-20 0,4 6-4 0,-4-3-1 16,-3 3 0-16,7 4-18 0,0-4 0 0,0-3 0 0,7 6 0 15,-7 1 0-15,3-1 0 0,4-9 0 0,-3 7 0 16,3 2 0-16,0 0 0 0,0-9-8 0,7 10 8 15,0-4 0-15,0-3 0 0,4-3 0 0,-1 6 0 16,1-6 0-16,-1-6 0 0,1 6 0 0,-4 0 0 16,7-9 0-16,0 9 0 0,-7-10 0 0,4 4-9 15,-1-3 9-15,-2 6 0 0,2-4 0 0,-3 4 8 16,4-6-8-16,-4 2 0 0,0-2 0 0,0 6 8 16,-7 3-8-16,3-6 0 0,-3 6 8 0,0 0-8 15,0 0 10-15,0 0-2 0,0 0-8 0,0 0 12 16,4-10 0-16,-4 10 0 0,0 0 0 0,0 0 0 15,0 0-4-15,0 0 0 0,0 0-8 0,0 0 12 16,0 0 2-16,0 0 0 0,0 0 0 0,0 0 0 16,0 0-14-16,0 0 0 0,0 0 0 0,0 0 0 0,0 0 0 15,0 0-12-15,0 0 3 0,0 0 0 0,-4 0 9 0,4 0 12 16,0 0-2-16,0 0-1 0,0 0-24 0,0 0-5 16,0 0 0-16,0 0-1 0,0 0 9 0,0 0 3 15,0 0 0-15,0 0 0 0,0 0 9 0,0 0 0 16,0 0 0-16,0 0 0 0,0 0 0 0,0 0 0 15,0 0 0-15,0 0 0 0,0 0 0 0,0 0 0 16,0 0 0-16,0 0 0 0,0 0 0 0,0 0 0 16,0 0 0-16,0 0 8 0,0 0-8 0,0 0-13 15,0 0 3-15,0 0 1 16,0 0-23-16,0 0-5 0,0 0-1 0,0 0 0 16,0 0-2-16,0 0 0 0,0 0 0 0,-3 0 0 0,-4 3 20 0,3 4 3 0,4-7 1 0,-3 6 0 15,-4-3 16-15,3-3 0 16,-3 6-8-16,7-6 8 15,-3 3-25-15,-4-3-2 0,0 7 0 0,7-7-553 0,0 0-110 0</inkml:trace>
  <inkml:trace contextRef="#ctx0" brushRef="#br0" timeOffset="65285.414">8075 16066 345 0,'-10'3'31'0,"2"-3"-31"15,1 6 0-15,4-6 0 0,-11 0 232 0,0 3 41 16,3-3 8-16,4 7 2 0,0-7-207 0,0 0-42 15,0 6-8-15,7-6-2 0,0 0 36 0,0 0 6 16,0 0 2-16,0 0 0 0,0 0-12 0,0 0-1 16,0 0-1-16,0 0 0 0,10 0-14 0,1-6-4 15,3 6 0-15,0 0 0 0,4 0 24 0,-8-7 5 16,12 4 1-16,6-3 0 0,-7 3-41 0,7-7-8 16,0 4-1-16,8-3-1 0,-1 6-5 0,4-10-1 0,0 4 0 15,-1-1 0-15,5 1 0 0,3-1 0 0,-4 1 0 16,7 0 0-16,1-7 1 0,3-3 0 15,7 7 0-15,0-4 0 0,0-3 15 0,0 3 3 0,0-2 1 0,-1 8 0 16,1-6-21-16,0 7-8 0,4-3 0 0,-4-4 9 16,3 0 2-16,1 4 0 0,-4-4 0 0,-4 0 0 15,1 4-1-15,-4-4 0 0,3 7 0 0,-3-10 0 16,0 9-10-16,0-5 8 0,0 5-8 0,-4-9 8 16,-3 10-8-16,-4-7 0 0,-3 7 0 0,0-4-11 15,-4-2 11-15,-3 9 0 0,-4-4 0 0,0 1 0 16,1-1 0-16,-5 7 0 0,-6-3 0 0,0-4 0 15,-8 10 0-15,4-6 0 0,-3 6 0 0,-11 0-8 16,0 0-48-16,0 0-8 0,0 0-3 0,0 0-661 16,-11 6-133-16</inkml:trace>
  <inkml:trace contextRef="#ctx0" brushRef="#br0" timeOffset="65992.11">8012 16279 2365 0,'0'0'52'0,"0"0"10"0,0 0 2 0,0 0 4 0,0 0-55 0,3 3-13 0,1 7 0 0,-1-4 0 16,-3-6-17-16,4 3-7 0,-1 3 0 0,1 4-1 15,3-4 25-15,0-3 0 0,-7 6 0 0,7-2-8 0,-4 2 8 0,1-6 0 16,3 7 0-16,0-4 0 0,0 3 0 0,0-2 12 16,0 2-2-16,4-6-1 0,-4 7 19 15,3-1 3-15,1-3 1 0,3-3 0 0,-3 10 1 0,6-4 1 16,1 1 0-16,0-1 0 0,-1 1-14 0,4 2-2 15,4 4-1-15,0-1 0 0,3-2-17 0,0 3 0 16,1 3 0-16,2-4 0 0,1 4 10 0,0 0-2 16,0-4 0-16,6 4 0 0,-6 0-8 0,10-3 0 15,4 3 0-15,0-1 0 0,4 1 0 0,-1 0-12 16,4-3 2-16,-4 9 1 0,4-13 33 0,-3 13 8 16,2-6 0-16,5 0 1 0,-1-3-17 0,1 3-3 15,-4-1-1-15,0 7 0 0,-4-6-3 0,-3 0-1 16,-4 6 0-16,1 0 0 0,-8-6-8 0,-3 6 0 15,3-6 0-15,-3 0 0 0,3 6 0 0,-7-6 0 16,4 0 12-16,-7-1-4 0,-1 1 16 0,1 3 2 0,0-3 1 0,-4-7 0 16,-4 4-7-16,1 0 0 0,-4-4-1 0,4-2 0 15,-4 5-19-15,0-5 0 0,-3-1 0 0,-1 1 0 16,1-1 0-16,-1 0 0 0,-3-2 0 0,0-4 0 31,-7-3-32-31,8 6-12 0,-1 0-4 0,-7-6 0 16,7 10-73-16,-7-10-15 0,0 0-4 0,0 0 0 15,0 0-92-15,0 0-20 0,0 0-3 0,21-6-1 0</inkml:trace>
  <inkml:trace contextRef="#ctx0" brushRef="#br0" timeOffset="68291.054">1217 6348 1584 0,'-14'0'70'0,"7"0"14"15,-4 0-67-15,4-6-17 0,0 6 0 0,4 0 0 16,-4 0 22-16,7 0 1 0,0 0 0 0,0 0 0 16,0 0-23-16,0 0 8 0,0 0-8 0,0 0 0 15,0 0 32-15,7 15 1 0,-7-15 1 0,10 7 0 0,4-4-24 0,-3 6-10 16,-7-3 8-16,6-2-8 0,4-4 48 0,7 0 5 15,-7 0 1-15,8 0 0 0,2 0 17 0,1 0 3 16,0-4 1-16,10 4 0 0,-7 0-24 0,8 0-5 16,6-6-1-16,0 6 0 0,11 0-10 15,-4 0-3-15,1-3 0 0,3-3 0 0,14 6-7 0,-7 0-1 16,0 0-1-16,10 0 0 0,1 0-3 0,-4-3 0 16,3-4 0-16,5 7 0 0,2 0 3 0,-3 0 0 15,-3-6 0-15,3 3 0 0,0-3-7 0,7 3-2 16,4-4 0-16,-4 4 0 0,-7-6 13 0,11 2 2 15,-1-2 1-15,5 9 0 0,-8-9-15 0,0 2-3 16,-4 7-1-16,5-3 0 0,-12-3 1 0,1 6 1 0,-1 0 0 16,-3-3 0-16,4 3-5 0,-4 0-8 15,-7-6 11-15,-7 6-11 0,-4-4 8 0,0 4-8 0,-3-6 0 16,-3 6 0-16,-5-9 10 0,1 9-2 0,-3-3 0 0,-1-4 0 16,-3 1 0-16,-8 3-8 0,5-7 12 0,-5 4-4 15,-3-3-8-15,-7 6 10 0,1-4-10 0,2-2 10 16,-10 0-10-16,0 2 0 0,-3 4 0 0,3-3 0 31,-4-3-48-31,1-1-14 0,-8 7-3 0,4 3-1 16,0 0-141-16,0-6-28 0,-14-10-5 0,4 7-2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20:07:47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20475 10023 57 0,'0'0'0'0,"0"0"0"16,0-6 0-16,0 6 0 0,0 0 106 0,7-10 16 0,-7 4 3 0,0 3 1 16,4-3-46-16,-4-4-8 0,0 10-3 0,0 0 0 15,0-3-10-15,0-3-3 0,0 6 0 0,0 0 0 16,-4-3-22-16,1-3-5 0,-1 2-1 0,4 4 0 16,0 0-28-16,-7 0 8 0,0-6-8 0,7 6 0 15,-3 0 8-15,-4 0 0 0,-1 0-8 0,1 0 12 16,0 0 10-16,0 0 2 0,0 0 0 0,0 0 0 15,0 0 16-15,-3 0 3 0,-1-6 1 0,4 6 0 0,-4-3-29 16,1 3-6-16,-1 0-1 0,-3 0 0 0,0 0-8 16,-4 0 8-16,4 0-8 0,-3 0 8 0,2 0 0 0,-2 0 0 15,-1 0 0-15,-3 0 0 0,3 3-8 0,-3 3 0 16,0-6 0-16,0 0-11 0,0 0 23 16,0 0 5-16,-1-6 1 0,1 3 0 0,0 3 18 0,3 0 3 15,-3 0 1-15,0-7 0 0,0 4-9 0,0 3-2 16,3-6 0-16,-3 6 0 0,-4-3-10 0,4-3-3 15,0 2 0-15,0-2 0 0,-4 6 0 0,0 0-1 16,-3-9 0-16,3 9 0 0,4 0-15 0,0-10 0 16,-7 10 8-16,3 0-8 0,0-9 0 0,1 9 8 15,-1 0-8-15,4-6 0 0,-4 6 10 0,4 0-10 16,0 0 10-16,0-3-10 0,-4-4 8 0,7 7-8 16,-3 0 0-16,0-3 9 0,0 3-9 0,0-6 10 0,0 6-10 15,-1 0 10-15,1 0 1 0,0-3 0 0,-4-4 0 0,4 7 0 16,-7-3 14-16,7 3 3 0,-4-6 1 0,0 6 0 15,1 0-17-15,-1 0-4 0,4 0-8 0,-4-6 12 16,0 3-12-16,-3 3 11 0,4 0-11 0,2-7 10 16,-2 7-10-16,-1 0 8 0,0-3-8 0,1 3 8 15,-5 3-8-15,5-3 0 0,-5 0 9 0,1 0-9 16,7 7 0-16,-4-7 0 0,-3 0 0 0,0 0 8 16,3 0-8-16,1 0 0 0,-1 0 0 0,0 0 0 15,0 0 0-15,1 0 0 0,3 0 0 0,-4 0 0 16,4 0 0-16,0 0 0 0,-1 0 0 0,1 0 0 15,0 0 0-15,-4 0 0 0,4 0 10 0,0 0-10 16,0 0 11-16,0 0-11 0,0 0 12 0,-1-7-12 16,1 7 10-16,4-3-10 0,-5 3 8 0,1 0-8 0,0 0 8 15,0 0-8-15,0 0 8 0,0 0-8 0,-4-6 26 16,0 6 0-16,8 6 0 0,-5-6 0 0,-2 0-26 0,3 0 0 16,-1 0 0-16,1 0 0 0,4 0 0 0,-5 0 0 15,-2 0 0-15,6 0 0 0,-3 0 0 0,0 0 0 16,-4 0 0-16,7 0 0 0,-3 0 0 0,0 3 0 15,0-3 0-15,0-3 0 0,-4 3 0 0,0 0 0 16,4 0 0-16,-4 0 0 0,1 0 12 0,3 0-4 16,-4 0 0-16,0 0 0 0,1 0-8 0,2 0 8 15,-2-6-8-15,3 6 8 0,-4 6-8 0,4-6 0 16,-4 0 0-16,0 0 0 0,1 3 0 0,-1-3 0 0,-3 0 0 16,-1 7 0-16,1-7 0 0,4 0 0 0,-8 0 0 15,4 0 0-15,-1 0 0 0,1 3 0 0,0 3 0 0,0-6 0 16,3 0 0-16,0 6 0 15,1-3 0-15,2-3 0 0,-2 0 0 0,-1 0 0 0,4 0 0 0,-4 0 0 16,-3 0 8-16,3 0-8 0,1 7 0 0,-1-7 8 16,-3 3 3-16,-1-3 0 0,1 0 0 0,3 6 0 15,1-6-11-15,-4 0 8 0,3 0-8 0,0 0 8 16,-3 3-8-16,3-3 0 0,1 0 0 0,-1 0 8 16,4 0-8-16,-4 0 0 0,4 0 0 0,-4 0 0 15,0 0 0-15,1 0 8 0,3 0-8 0,-4 0 0 16,0 0 8-16,1 0-8 0,2-3 8 0,-2 3-8 15,2 0 24-15,1-6-1 0,-3 6 0 0,-1 0 0 16,4 0-14-16,0 0-9 0,-1-10 12 0,1 10-12 16,0 0 11-16,3 0-11 0,-3 0 10 0,4 0-10 0,-1-3 8 15,-3 3-8-15,3 0 0 0,1 0 0 0,-5-6 0 0,1 6 0 16,0 0 0-16,0-6 0 0,-4 6 0 0,8 0 0 16,-5-3 0-16,1 3 0 15,-3 0 0-15,6 0 0 0,0-7 0 0,-3 7 0 0,3 0 0 0,-3-3 0 16,4 3 0-16,-5-6 0 0,1 6 8 0,0 0-8 15,0 0 0-15,0 0 9 0,3 0-9 0,1 0 0 16,-5 0 0-16,5 0 0 0,-1 0 0 0,-3-3 0 16,3 3 0-16,-3 0 0 0,0 0 8 0,0 0-8 15,0-6 8-15,-1 6-8 0,5 0 0 0,-4 0 0 16,-4 0 0-16,4 0 0 0,-4 0 0 0,4 0 0 16,-4 0 8-16,4 0-8 0,0 0 0 0,-4 0 0 15,4 0 0-15,0 0 8 0,-4 0-8 0,4 0 0 0,0 6 9 16,0-6-9-16,0 0 10 0,3 0-2 0,-3 0-8 15,0 3 12-15,-1-3-4 0,1 0-8 0,0 0 11 0,-4 0-11 16,4 0 16-16,0 6-3 0,-4-12-1 0,1 6 0 16,-1 6-12-16,0-6 0 0,4-6 0 0,3 6 0 15,-3 0 9-15,0 0-9 0,0 0 8 0,0 0-8 16,0 0 0-16,3 0 0 0,-3 0 8 0,3 0-8 16,1 0 0-16,-1 0 0 0,-3 0 0 0,3 0 8 15,-3 0-8-15,3 0 0 0,-3 0 0 0,-4 0 0 16,4 0 0-16,-3 0 0 0,-1-3 0 0,0 3 0 15,-3-6 11-15,7 6-3 0,0-4-8 0,-4 4 12 16,4-6-12-16,-4 6 0 0,0 0 0 0,4 0 0 16,-4-3 0-16,4 3 0 0,0 0 0 0,0 0 0 15,-4 0 0-15,8 3 0 0,-1-3 0 0,0 0 0 0,-3 0 0 16,4 6 0-16,-5-6 0 0,5 0 0 0,-4 4 0 0,-1-4 0 16,-2 6 0-16,-1-3 0 0,0-3 0 0,4 6 0 15,-4-3 0-15,4 4 0 0,-3 2 0 0,-1-3 0 16,0-3 0-16,4 7 0 0,0-4 0 0,0-3 0 15,0 7 0-15,-1-4 0 0,5 3 0 0,-4 1 0 16,3-1 0-16,-3 1 0 0,3-1 9 0,1-3-9 16,-5 4 8-16,5-1-8 0,-4 1 0 0,-1-1 0 15,1 0 0-15,0 7 0 0,0-7-10 0,-4 1 10 16,4 5 0-16,-7-2-9 0,3 3 9 0,0 3 0 16,4-4 0-16,-3 4 0 0,-1 0 0 0,0-3 0 15,0 2 8-15,4 1-8 0,0 0 0 0,3-3 0 0,-3-4 0 0,0 4-8 16,4 3 8-16,-1-4 0 15,-3-5 0-15,3 9 0 0,-3-4 0 0,3 4 0 0,1-10 0 0,-1 10 0 16,-3-3 0-16,0-7 9 0,3 10-1 0,-3-3-8 16,3-4 0-16,1 4 0 0,-1 3 0 15,4-3 0-15,-4-4 0 0,1 4 0 0,2 3 0 0,-2-4 0 16,-1-2 0-16,1 3 0 0,-1 2 0 0,4 1 0 16,3-3 0-16,-3 3 0 0,3-4 0 0,1-2 10 15,-1 3-10-15,1 2 0 0,3-2 9 0,-4-3-9 16,4 2 0-16,0 4 0 0,3-3 0 0,-3-4 0 15,4 4 0-15,-1-7 0 0,4 10 0 0,-3-9 8 16,3 5-8-16,0-5 11 0,0 9-11 0,3-10 12 16,-3 7-12-16,7-7 0 0,-3 7 0 0,-1-4 0 15,1 4 0-15,3 3 0 0,0-10 9 0,4 10-9 16,-4-10 0-16,0 7 0 0,3 0 0 0,1-4 8 0,3 4-8 0,-3 3 0 16,3-10 0-16,-4 10 0 0,4-3 8 0,1-1-8 15,-5-2 8-15,4-4-8 16,4 7 8-16,0 0-8 0,3-4 8 0,0-2-8 0,0 5 0 0,0-5 9 15,-3-1-9-15,7 0 0 0,-4 1 9 0,0-1-9 16,0 1 0-16,0 2 9 0,4-2-9 0,-4-7 0 16,4 6 0-16,-1 1 8 0,1-1-8 0,0-3 0 15,3 4 9-15,4-1-9 0,-4 1 0 0,0-4-13 16,0 3 1-16,1-6 1 0,2 7 19 0,1-4 3 16,-4 3 1-16,1 1 0 0,2-1-12 0,-2-2-17 15,-1 2 4-15,4-6 1 0,-4 3 35 0,4 4 7 0,-1-1 2 0,5-9 0 16,-5 10-32-16,1-4-13 0,3-3 1 0,1 3 0 15,-1-3 12-15,4 4 16 0,0-4-3 16,-4 3-1-16,0 0-12 0,0-3 0 0,1 4 0 0,-1-4 0 16,4 3 9-16,-4-3-1 0,4 4 0 0,0-4 0 15,-1-3-8-15,-2 6-11 0,3-3 3 0,3 3 0 16,0-6 8-16,1 10 11 16,-5-10-3-16,1 0 0 0,-4 6-8 0,8-6-11 0,-4 0 3 0,3 0 0 15,-3-6 8-15,3 6 0 0,-3 0 0 0,7 0 8 16,0 0-8-16,-1 0 8 0,-2 0-8 0,-1 0 8 15,0 0-8-15,-3 0 0 0,0 0 0 0,3 0 0 16,1 0 0-16,-5 0 0 0,5 0 0 0,-4 0 0 16,6 6 0-16,-2-3 0 0,-1-3 0 0,0 0 0 15,-3 0 0-15,0 0 0 0,3 0 0 0,1 0 0 0,-1 0 0 16,0 0 0-16,4-3 0 0,0-3 0 0,-4 6 0 16,4-7 0-16,-3 7 0 0,-1-3 0 0,0 3 0 0,-3 0 9 15,0 0-9-15,0 0 10 0,0-6-10 0,3 6 0 16,-3 0 0-16,0 0 0 0,-1-3 0 0,5-3 0 15,-5 6 0-15,8 0 0 0,-3-3 0 0,-1-4 0 16,0 7 0-16,-3 0 0 0,3-3 0 0,-3 3 0 16,4-6 0-16,2 6 0 0,-2 0 0 0,-1-3 0 15,-3-4 0-15,7 7 0 0,-4 0 0 0,4-3 0 16,-7 3 0-16,3 0 0 0,-3-6 9 0,0 6-9 16,-4 0 10-16,4 0-10 0,0 0 0 0,-1 0 0 15,5 0 0-15,-4 0 0 0,-1 0 0 0,5 0-8 16,-4 0 8-16,-1 0 0 0,1 6 0 0,0-6 0 15,-4 0 0-15,4 0 0 0,-4 0 0 0,4 3 0 16,3-3 0-16,-3 0 0 0,4 0 0 0,-5 0 0 0,-2 0 0 0,2 7 0 16,1-7 0-16,0 0 0 0,0 3 0 0,0-3 0 15,-8 6 0-15,5-3 0 0,3-3 8 0,-4 7-8 16,0-4 0-16,0-3 0 0,8 0 0 0,-8 6 0 16,0-3 0-16,4-3 0 0,0 0 0 0,3 0 0 15,-7 0 0-15,4 6 0 0,-3-6 0 0,-1 0 0 16,0 0 0-16,4 0 0 0,-4 0 0 0,0 0 9 15,1 0-9-15,-1 0 0 0,-3-6 9 0,0 6-9 16,3 0 12-16,0-3-3 0,0-3 0 0,4 6 0 16,-4 0-9-16,4-3 0 0,-3-4 0 0,2 7 0 15,1-3 0-15,0-3 0 0,0 6 0 0,0-3 0 16,3-4 0-16,0 7 0 0,-3-3 0 0,0-3 0 0,0 6 29 16,3-9 1-16,-3 9 0 0,-4-7 0 15,0 7-22-15,1-3-8 0,-1-3 0 0,0 3 0 0,0-3 0 0,4 6 0 16,4-4 0-16,-5-2 0 0,-2 3 0 0,-1-3 0 15,7-1 0-15,-3 4 0 0,-4-3 0 0,1-3 0 16,2 6 0-16,-2-4 0 0,3-2 0 0,-4 6 0 16,4-4 0-16,-1-2 0 0,1 3 0 0,0 3-12 15,3-4 12-15,-3-2-10 0,0 6 10 0,0-3 0 16,-4-4 0-16,0 1 0 0,1 2 0 0,-5 4 0 16,-2-3 0-16,2-3 8 0,-2 5-8 0,2-2 9 15,-2-3-9-15,2-1 10 0,1 7-10 0,-4-9 0 16,-3 2 0-16,3 1 0 0,4-1 0 0,-4 1 0 0,-3 0 0 0,3-1 0 15,0-5 0-15,-3 5 0 0,0 1 0 0,-4-4 0 16,4-2 9-16,-4-1-9 0,-4 3 10 0,4-2-10 16,-6-1 9-16,2-3-9 0,1 7 8 15,-4-4-8-15,0-3 10 0,0 3-10 0,0-2 12 0,0 2-12 16,1 3 11-16,-5-2-11 16,1-4 10-16,-1 3-10 0,-3 4 0 0,4-4 8 0,-4-3-8 0,-3 4 0 15,6-4 0-15,-6 6 0 0,3-9 0 0,-4 3 0 16,4 1 0-16,-3 2 0 0,-1-3 0 0,4 0 0 15,-3-6 0-15,-1 6 0 0,4-6 0 0,-7 6 0 16,4 1 0-16,3-1 0 0,-3 0 0 0,-1 0 0 16,-3-3 0-16,4 10 0 0,-4-7 0 0,0 3 0 15,-4-3 0-15,1 4-8 0,-1 2 8 0,1-2 0 16,-1-1 0-16,0 3 0 0,1-2 0 0,-1 2 0 16,-3-3 0-16,0 1 0 0,4 2-8 0,-4-3 8 0,0 1 0 15,0 2 0-15,3-2 0 0,-3 5 0 0,0-9-9 0,0 10 9 16,0-7 0-16,0 7-9 0,0-7 9 0,0 7 0 15,-4-4-9-15,4-2 9 0,0 5 0 0,-4-6 0 16,4 7 0-16,-3 0 0 0,3-4-8 0,-4-3 8 16,1 7 0-16,-1 3 0 0,0-4 0 0,-3 1 0 15,4 0 0-15,-1-1 0 0,-3 1-11 0,3-1 11 16,-3 4-8-16,4 3 8 0,-4-7 0 0,0 4 0 16,-1-3 0-16,1 6 8 0,0-10-8 0,-3 4 0 15,2 6 0-15,-6-4 0 0,7-2 0 0,-3 6 0 16,2-3-11-16,-2-4 11 0,-4 1 0 0,-1-1 0 15,5 4 11-15,-4 3-3 0,-4-3-8 0,4 2 0 0,0-2 0 16,-1 3 0-16,-2-3 0 0,3 6 0 0,-1 0 0 16,1-3 0-16,4 3 0 0,-5-7 0 0,-2 7 0 0,6-6 0 15,0 12 0-15,-3-12 0 0,0 3 0 0,0 3 0 16,3-6-12-16,-3 6 2 0,-4-3 1 0,4-4 0 16,-3 7 9-16,2-3 11 0,1-3-3 0,-3 6 0 15,2-3-8-15,1-4 0 0,0 4 0 0,0-3 0 16,0 0 0-16,0 3 0 0,3 3 0 0,4-7 0 15,-4 7 0-15,4 0 0 0,-4-3-9 0,4 3 9 16,0 0-43-16,4 3-1 16,-8-3-1-16,7 7 0 0,-3-4-118 15,0 3-23-15,4 3-5 0,-5 1-957 0</inkml:trace>
  <inkml:trace contextRef="#ctx0" brushRef="#br0" timeOffset="19967.229">16810 308 633 0,'0'0'56'0,"0"0"-44"15,0 0-12-15,0 0 0 0,3-9 127 0,-3 9 23 16,0 0 5-16,0 0 1 0,0 0-88 0,0 0-16 0,0 0-4 0,7 0-1 16,-7 0-35-16,0 0-12 15,4 9 9-15,0-2-9 0,-4 2 12 0,3-6-4 0,-3 7 0 0,0 5 0 16,-3 4 13-16,-1-3 3 0,4-7 0 0,0 10 0 15,-4 6 22-15,4 0 5 0,-3 3 1 0,3-3 0 16,3 4-9-16,-3-1-2 0,-3 0 0 0,3-3 0 16,0 3-5-16,3-2 0 0,-3 2-1 0,0-9 0 15,0 6-7-15,0 3 0 0,0-9-1 0,-3 6 0 16,-1 0-27-16,4-6 0 0,0 6 8 0,0-13-8 16,0 10 0-16,0-9 0 0,0 2 0 0,4-2 0 15,-4 0-109-15,3-1-18 0,-3-2-3 0,0-10-1 16</inkml:trace>
  <inkml:trace contextRef="#ctx0" brushRef="#br0" timeOffset="20682.486">16574 308 864 0,'-8'-9'76'0,"8"9"-60"15,-3-9-16-15,-4 9 0 0,3-4 130 0,1-2 23 0,3 6 5 0,0 0 1 16,0 0-115-16,3-6-22 0,1 3-5 0,-1 3-1 16,4-10-16-16,1 4-16 0,2 6 4 0,1-9 0 15,-1-1 12-15,1 1 16 0,-1 3-3 0,5 2-1 16,-5-2-12-16,4 3 0 0,-3-6 0 0,3 2 0 16,-3-2 20-16,3 0 0 0,0-1 1 0,0 4 0 15,3 3 30-15,1-7 5 0,0 4 2 0,-4-3 0 16,7-1-16-16,-3 7-3 0,3-3-1 0,0 0 0 15,-3-4-15-15,3 7-3 0,4 3-1 0,-1-6 0 16,-3 3-7-16,4 3 0 0,-4-7-1 0,0 7 0 16,-3 0-2-16,3-9 0 0,-3 9 0 0,-1 9 0 0,1-9-9 0,0 7 0 15,-4-4 0-15,0 3-11 0,0-3 11 0,-3 3 0 16,-1-2-9-16,1 8 9 16,-1-9 0-16,1 7 0 0,-4-1 0 0,4 0 8 0,-8 1-8 0,4-4 0 15,-3 4 0-15,3 8-11 0,-4-11 11 0,1 2 8 16,-1 4-8-16,-3-7 11 0,0 3-11 0,-3 10 0 15,-1-10 0-15,-3 1 0 0,0 6 0 0,0-7 0 16,0 0 9-16,-3 7-1 0,-5-7 0 0,1 1 1 16,0-1 0-16,0 1 0 0,0 5-9 0,-4-5 0 15,4-7 0-15,-3 13 8 0,-1-7-8 0,4 7 10 16,-4-7-10-16,1-6 10 0,-1 13-10 0,0-7 0 16,4 1 9-16,-3-1-9 0,-1-3 0 0,0-2 8 15,-3 2-8-15,0-3 0 0,0-3 0 0,3 6 0 0,-3-6 0 0,3 6 8 16,1-6-8-16,-1 0 0 0,0 0 0 0,4 0 8 15,0 4-8-15,0 5 0 0,3-9 0 0,-3 0 8 16,4 0-8-16,3 0 0 0,0 0 0 0,7 0 0 16,-11 9-10-16,11-9 10 0,-7 0-12 0,7 0 12 31,0 0-33-31,0 0 0 0,0 0 0 0,0 0 0 16,0 0-89-16,0 0-18 0,0 0-3 0,0 0-607 0</inkml:trace>
  <inkml:trace contextRef="#ctx0" brushRef="#br0" timeOffset="21417.909">17724 101 702 0,'0'0'31'0,"0"0"6"0,0 0-29 0,0 0-8 0,7-6 0 0,-7 6 0 15,0 0 81-15,0 0 15 0,0 0 4 0,0 0 0 16,3 0-40-16,-3 0-7 0,0 0-1 0,0 0-1 16,0 0-16-16,0 0-3 0,0 0-1 0,0 0 0 15,0 0-19-15,0 0-3 0,0 0-1 0,0 0 0 16,-7 6-8-16,0-2 12 0,0 2-12 0,3 0 12 0,-6 7 9 0,3-13 3 16,-4 9 0-16,1 0 0 0,-4 1 12 0,-1 2 4 15,1-8 0-15,0 14 0 0,0-11 9 0,0 5 3 16,3-2 0-16,-3 2 0 0,0 1-12 0,0 2-1 15,0-2-1-15,3 3 0 0,-6 2-10 0,6-2-1 16,8-3-1-16,-1 12 0 0,-3-7-18 0,4 4-8 16,-1 7 0-16,0-7 8 0,-3 3-8 0,0 0 0 15,0 3 0-15,0-3 0 0,0 3 0 0,4-3 0 16,-1-6 0-16,1 0 0 0,-1 6 8 0,4-12-8 16,-3 2 8-16,3 4-8 0,3-9 8 0,-3 5-8 15,4-5 8-15,-1 8-8 0,4-11 10 0,0 2-10 16,0 1 12-16,0-1-12 0,4 0 12 0,0 1-12 15,3-1 12-15,0 1-12 0,0-1 0 0,0-3 0 0,0 4 0 0,4-1 0 32,-1-9-42-32,1 9-9 0,-4-9-1 0,0 7-1 15,0 2-123-15,0-9-25 0,1 0-5 0,-1 3-1 0</inkml:trace>
  <inkml:trace contextRef="#ctx0" brushRef="#br0" timeOffset="22150.958">17882 199 1094 0,'0'0'97'0,"0"0"-77"16,0 0-20-16,0 0 0 0,0 0 125 0,0 0 22 16,0 0 4-16,0 0 1 0,0 0-119 0,0 0-23 15,0 0-10-15,-3 9 8 0,3-6-8 0,3 3 0 16,-3-2 0-16,0 2 0 0,4 3 0 0,-4 1 0 16,3-1 0-16,1-3 8 0,-4 4-8 0,7-1 0 15,-7 1 0-15,3 8 0 0,-3-2 0 0,0-3 0 16,0 2 0-16,-3 4 0 0,3-3 33 0,-4 3 5 0,8 6 1 0,-4-7 0 15,-4 1 4-15,4 6 1 0,0-6 0 0,0 9 0 16,0-9-15-16,-3 3-2 16,3 0-1-16,0-6 0 0,-4 3-18 0,4 6-8 0,0-13 8 0,0-2-8 15,0 5 8-15,0 4-8 0,0-13 8 0,0-2-8 16,0-4 8-16,0 0-8 0,0 0 8 0,0 0-8 16,0 0 12-16,0 0-2 0,0 0-1 15,0 0 0-15,0 0 4 0,0 0 1 0,0 0 0 0,7-4 0 16,-3-2-6-16,-1-3-8 0,5-1 11 0,-5 1-11 15,1-7 8-15,-1 13-8 0,1-13 0 0,3-2 0 16,0 2 16-16,0 7-3 0,-4-1-1 0,1-9 0 16,6 10-20-16,1 0-5 0,-4-1-1 0,0 1 0 15,7 2 14-15,0-2 0 0,-3 0 0 0,0-1 0 16,3 4 0-16,-4 3 0 0,4-3 0 0,-3 2-12 16,-4 4 12-16,4-6 0 0,-1 6 0 0,-3 0 0 15,0 6-8-15,0 4 8 0,0-7 0 0,0 3-9 0,0 4 9 0,-3-1-13 16,0 7 5-16,3-7 8 15,-4 1-9-15,1-1 9 0,-1 10 0 0,1-4 0 0,-1-11 0 0,1 11-8 16,-4-5 8-16,3-1 0 16,-3 7 0-16,4-7 0 0,-4-6 0 0,0 13 0 0,0-10 0 0,-4 7 0 15,4-13 0-15,-3 9 0 0,-1 1 0 0,1-4 0 16,3-6 0-16,-4 9 0 0,-3 1 0 0,0-1 0 16,0 0 8-16,0-2-8 0,0-7 9 0,0 9-9 15,-4-6 8-15,1 4-8 0,-1-4 22 0,-3 3-1 0,0-6 0 16,-4 9 0-16,1 1-21 0,-5-10-12 15,5 0 2-15,-1 0 0 0,-3 9 10 0,0-9 16 0,3-9-4 0,1 9-1 16,-1 0-11-16,0 0 0 0,4 0 0 0,0 0 0 16,0-10-14-16,0 10-2 0,3 0 0 0,1 0 0 31,3-3-46-31,0-3-10 0,-1 6-1 0,8 0-532 0,0 0-107 16</inkml:trace>
  <inkml:trace contextRef="#ctx0" brushRef="#br0" timeOffset="22851.381">18172 67 806 0,'0'0'72'0,"0"0"-58"0,0 0-14 0,0 0 0 15,7 0 104-15,-4-9 17 0,4 5 4 0,-7 4 1 16,0 0-85-16,11-6-17 0,-11 6-3 0,7 0-1 15,0 0 1-15,-7 0 0 0,0 0 0 0,11 6 0 16,-4-2-11-16,0 5-2 0,0-9-8 0,0 9 12 16,3 1-12-16,1-1 0 0,-1 1 0 0,1 2 0 15,3 1 10-15,-3 2-1 0,3-2 0 0,-4 3 0 16,5 2 9-16,-1-2 2 0,0-3 0 0,3 2 0 16,-2 10 12-16,-1-12 2 0,3 12 1 0,1-9 0 15,0 2-1-15,-1 1 0 0,-3 0 0 0,4 0 0 16,-7 6-10-16,3 0-1 0,-4-6-1 0,4 9 0 15,-7-9-6-15,0 6-2 0,1 0 0 0,-1-6 0 0,-7 9 14 0,3-9 2 16,-3-3 1-16,0 9 0 16,0-13-31-16,-3 10 0 0,3 0-8 0,-4-12 8 0,4 5 0 0,0 4 16 15,-3-3-2-15,-1-4 0 0,0 4-2 0,1 3 0 16,-1 0 0-16,-3-4 0 0,0 4-12 0,0 0 0 16,-3-10 8-16,-1 7-8 0,0 3 9 0,1-10-1 15,-1-3 0-15,-3 4 0 0,0-1-8 0,0 1 8 16,3-1-8-16,-3 1 8 0,0-4-26 0,0-6-6 15,0 9 0-15,0-9-1 16,3 0-119-16,-3 0-23 0,4-6-5 0</inkml:trace>
  <inkml:trace contextRef="#ctx0" brushRef="#br0" timeOffset="24087.808">18919 453 810 0,'0'0'36'0,"0"0"7"0,-3 6-35 0,3-6-8 16,0 0 0-16,0 0 0 0,0 0 92 0,0 0 17 16,0 0 3-16,0 0 1 0,0 0-31 0,0 0-6 15,0 0-2-15,0 0 0 0,0 0-45 0,11 0-9 16,-1 0-1-16,1 9-1 0,3-9-6 0,0 10-2 16,0-10 0-16,0 9 0 0,0-9 1 0,4 0 0 15,0 6 0-15,-1-6 0 0,4 0 4 0,-3 0 1 16,3 0 0-16,-3 4 0 0,3-8 0 0,-3 8 0 15,3-4 0-15,-4 0 0 0,5-4-4 0,-8-2-1 16,3 6 0-16,1 0 0 0,0-9-11 0,-4 9 0 16,0 0 0-16,0 0 8 0,0 0-8 0,-3-10 0 0,3 10 0 15,-4 0 0-15,-3 0 0 0,4 0 0 16,0-3 0-16,-4 3 0 16,3 3-32-16,-3-3-1 0,4 0-1 0,-4 0-473 0,-7 0-94 0</inkml:trace>
  <inkml:trace contextRef="#ctx0" brushRef="#br0" timeOffset="24589.535">18958 663 1252 0,'0'0'56'0,"0"0"11"0,0 0-54 0,0 0-13 16,0 0 0-16,0 0 0 0,0 0 29 0,0 0 3 16,0 0 1-16,0 0 0 0,0 0-25 0,0 0-8 15,0 0 0-15,0 0 0 0,0 0 19 0,0 0-3 0,0 0-1 0,0 0 0 16,0 0 6-16,0 0 2 0,0 0 0 0,0 0 0 16,0 0 2-16,7-7 1 0,-7 7 0 0,7 0 0 15,4-9 11-15,0 9 3 0,-1-9 0 0,1 9 0 16,-4 0 4-16,7-4 0 0,-4 4 1 0,5-6 0 15,-1 6-14-15,0 0-3 0,0 0-1 16,4 0 0-16,-4 0-9 0,3 0-2 0,-3 6 0 0,4-6 0 16,0 0-16-16,-4 0 0 0,3 0 8 0,1 0-8 15,0 0 0-15,-1 0 0 0,1-6 0 0,0 6 0 16,-1 0 0-16,1-6-19 0,0 6 4 0,-1 0 1 16,1 0-53-1,-1-3-10-15,1-3-3 0,-4 6 0 0,0 0-127 0,-3 0-25 16,10-10-6-16,-7 10-1 0</inkml:trace>
  <inkml:trace contextRef="#ctx0" brushRef="#br0" timeOffset="25952.925">20944 139 658 0,'0'0'29'0,"0"0"7"0,0 0-36 0,0 0 0 0,0 0 0 0,0 0 0 16,0 0 99-16,0 0 13 0,0 0 2 0,0 0 1 15,0 0-38-15,0 0-7 0,0 0-2 0,0 0 0 16,0 0-27-16,0 0-5 0,0 0-2 0,0 0 0 0,0 0-9 0,0 0-1 16,0 0-1-16,0 0 0 0,0 0-3 0,0 0 0 15,0 0 0-15,-7 0 0 0,0 0 2 0,-3 0 0 16,-1 0 0-16,1 0 0 0,-1 0 0 0,-3 0 0 16,0 0 0-16,-4 6 0 0,0-6 2 0,1 0 0 15,-4 0 0-15,0 3 0 0,-1 4-4 0,1-7-1 16,-4 0 0-16,1 0 0 0,-1 0-8 0,0 0-2 15,1 3 0-15,3-3 0 0,-4 0 12 0,4 0 3 16,-4 6 0-16,4-6 0 0,0 0-24 0,3 6 0 16,0-2 0-16,1 5 0 0,-4-9 12 0,3 0 0 15,0 9 1-15,1-2 0 0,-1-7-4 0,4 0-1 16,0 3 0-16,0 3 0 0,-4-3-8 0,7-3 0 0,1 0 0 16,-1 6 0-16,1-2 10 0,3-4 0 0,0 0 0 0,7 0 0 15,0 0 4-15,-7 0 1 16,3 0 0-16,4 0 0 0,0 0 1 0,0 0 1 0,-7 0 0 0,7 0 0 15,0 0 3-15,0 0 1 16,0 0 0-16,0 0 0 0,0 0-1 0,0 0 0 0,0 0 0 0,0 0 0 16,0 0-20-16,0 0 0 0,0 0 0 0,0 0 0 15,0 0 0-15,7 6 0 0,0 0 0 0,0-3 0 16,0 7 0-16,-7-10 0 0,7 0 0 0,4 0 8 16,-1 9-8-16,1-9 0 0,-4 6 0 0,4-6 8 15,-4 0-8-15,3 0 0 0,-3 3 8 0,0 4-8 16,4-7 20-16,-4 3-1 0,0-3 0 0,4 6 0 15,-4-6-29-15,3 6-6 0,1-2 0 0,-4-4-1 16,0 9 17-16,4-9 0 0,-1 9 0 0,-3-9 0 16,0 7 0-16,4-4 0 0,-1 3 0 0,-3-6 0 0,4 0 8 15,-4 3-8-15,4-3 0 0,-1 6 9 0,-3-2 2 16,4-4 0-16,-4 0 0 0,4 6 0 0,-4-6-11 0,3 0 0 16,4 0 0-16,0 0 8 0,-3 0 0 0,0 0 0 15,6 0 0-15,-3 0 0 0,0 0 0 0,-3 0 0 16,0 0 0-16,-4 0 0 0,7 0-8 0,-7 0 0 15,0 6 0-15,0-6-11 0,4 3 11 0,-4-3 0 16,-7 0 10-16,0 0-10 0,7 10 0 0,-7-10 0 16,0 0 0-16,0 0 0 0,0 0 0 0,0 0 0 15,7 0 0-15,-7 0 0 0,-4 9 0 0,4-9 0 16,0 0 0-16,0 0 0 0,0 0 0 0,-3 6 0 16,3-6 0-16,0 0 0 0,0 0 12 0,-4 10-4 0,-3-7-8 0,4 3 12 15,3-6-4-15,-8 6-8 0,1 7 11 0,0-13-11 16,0 9 0-16,-3-2 0 0,-1 2 0 0,-3-6 0 15,0 7 0-15,0 2 0 0,-4 1 0 0,4-4 0 16,-4 7 0-16,1-7 0 0,-1 10 0 0,1-3 0 16,-1-4 0-16,0 4 0 0,1 3 0 0,-5-4 0 15,5-2 0-15,-1-1 0 0,-3 1 0 0,-4 6 0 16,8-10 0-16,-8 7 0 0,4 3 0 0,-4-4 0 16,0-5 0-16,1-1 0 0,3 10 0 0,-4-10 0 15,4 7 0-15,0-13 0 0,3 13 0 0,0-7 0 16,1 1 8-16,2-1-8 0,5-3 0 0,-1-2 0 15,1 5 0-15,-1-3 0 0,4 4 0 0,4-1 0 16,-1 0 0-16,1-2 0 0,3 2 0 0,0-6 0 16,0-3 0-16,0 7 0 0,3-4 0 0,4 3 0 15,-3 3 12-15,6 1-12 0,1-10 12 0,3 9-12 0,-4-3 11 0,5-2-11 16,-1-4 10-16,3 0-10 0,-3 0 21 0,1 6-1 16,2-6-1-16,4-6 0 15,4 6-9-15,-4 0-2 0,4 6 0 0,0-6 0 0,-1 0-8 0,1-6 0 16,-4 6 0-16,4 0 0 0,3 0 0 0,-3 0 0 15,3-4 9-15,-3 4-1 0,3 0 0 0,0 0 0 16,0-6 0-16,1 6 0 0,-5 0-8 0,1 0-8 16,7 0 8-16,-4 0-12 0,-3 6 12 0,-1-6 0 15,1 0 8-15,0 0-8 0,-4 0 0 0,0 0 8 16,-3 4-8-16,-1-4 0 0,1 0 0 0,-4 0-8 16,0 9 0-16,0-9 0 0,4 0 8 0,-4 0-8 15,-7 0 8-15,4 0-8 16,-1 6-42-16,1-6-8 0,-4 0-2 0,0 0 0 15,0 0-151-15,0 7-30 0,4-14-7 0</inkml:trace>
  <inkml:trace contextRef="#ctx0" brushRef="#br0" timeOffset="28555.662">21904 286 57 0,'0'0'0'0,"0"0"0"0,0 0 0 0,0 0 0 0,0 0 0 0,0 0 0 16,0 0 159-16,0 0 26 0,0 0 6 0,0 0 1 15,11-6-104-15,-11 6-20 0,0 0-4 0,0 0 0 16,0 0 12-16,0 0 4 0,0 0 0 0,0 0 0 15,0 0-2-15,10 0 0 0,-10 0 0 0,0 0 0 16,0 0-14-16,0 0-2 0,11 0-1 0,-11 0 0 16,0 0-27-16,3 10-6 0,4-1 0 0,0 7-1 15,0-4-18-15,-7 4-9 0,-3 3 10 0,3-4-10 16,7-2 8-16,-7 12-8 0,0 0 0 0,0 0 9 16,3 3 1-16,1-3 0 0,-8 4 0 0,1-7 0 15,-1 3 6-15,4 0 0 0,0 3 1 0,-3-9 0 0,-4 0-8 16,3 6-1-16,4-6-8 0,4-4 12 15,-8 4 0-15,4 0 0 0,-3-10 0 0,3 7 0 0,3 3-12 0,-3-10 0 16,-3-3 0-16,3 4 0 16,7-1-27-16,-7-9-8 0,0 0-1 0,0 0-1 15,0 0-146-15,0 0-29 0</inkml:trace>
  <inkml:trace contextRef="#ctx0" brushRef="#br0" timeOffset="29074.506">21749 246 1641 0,'0'0'72'0,"-7"0"16"0,-4-10-70 0,8 7-18 0,3 3 0 0,0 0 0 15,-7-6 48-15,7 6 5 0,7 0 2 0,-7 0 0 16,0 0-43-16,7-6-12 0,-7 6 0 0,10 0 8 16,8-4-8-16,-8 4 0 0,-2-6 0 0,6 6 0 15,7 0 0-15,-4-3 0 0,1 3 0 0,-4 0 0 16,4 0 0-16,3-6 8 0,0 6-8 0,-3 0 8 16,-8 0-8-16,8 0 0 0,0 0-8 0,-4 0 8 15,0 6 0-15,0-6 0 0,0 0 0 0,0 3 0 16,4-3 0-16,-4 0 0 0,4 0 0 0,-1 0 0 15,1 0 0-15,0 6 9 0,-4-2 0 0,3-4 0 0,4 6-9 16,-3-6 10-16,-4 0-10 0,-7 9 10 0,4 1-2 0,-1-10-8 16,5 9 12-16,-8-3-4 0,-7-6-8 15,3 10 0-15,4-7 9 0,0 9-9 0,-3 1 0 0,-1-4 8 16,1-2-8-16,-1 2 0 16,4-6 0-16,-3 7 0 0,-4-10 0 0,0 6 8 0,3 3-8 0,-3 1 0 15,-7-1 0-15,4-3 8 0,-4 4 10 0,0-7 2 16,-4 3 1-16,-6-6 0 0,-1 10-21 0,0-10 0 15,4 9-12-15,-4 0 4 0,-3-9 8 0,0 7 0 16,0-4 10-16,3 3-10 0,-6-3 0 0,2 3 8 16,5-2-8-16,-1-4 0 0,4 6 9 0,0 0-1 0,-7-6 0 0,7 0 0 15,3 3-16-15,-3-3-4 0,-4-3-1 0,4 3 0 16,0 0-8-16,0 0-2 0,3 0 0 0,-6-6 0 16,-1 6 3-16,4 0 1 0,7 0 0 0,-4-6 0 15,1 6-5-15,-1 0 0 0,11 0-1 0,0 0 0 31,0 0-119-31,0 0-24 0,0 0-5 0</inkml:trace>
  <inkml:trace contextRef="#ctx0" brushRef="#br0" timeOffset="29844.029">22909 111 403 0,'0'0'36'0,"0"0"-36"0,0 0 0 0,0 0 0 15,0 0 151-15,0 0 23 0,0 0 5 0,0 0 1 16,0 0-129-16,0 0-26 0,0 0-5 0,0 0 0 16,11 6-20-16,-11-6 10 0,0 0-10 0,0 0 8 15,0 0-8-15,0 0 0 0,0 0 9 0,0 0-9 16,-11 3 31-16,4 7 1 0,7-10 1 0,-7 0 0 15,-3 9 12-15,3-3 3 0,7-6 0 0,-7 10 0 16,-4-7-12-16,0 3-3 0,4 0 0 0,0 7 0 0,4-4-13 0,-8-2-2 16,1 2-1-16,-1-6 0 15,4 7-17-15,0 2 8 0,-7 1-8 0,3-4 0 0,4 0 0 0,0 1 0 16,-3-4 0-16,-1 13 0 16,0-10 8-16,1 1-8 0,6-1 0 0,-3 1 0 15,-7 5 8-15,7-5-8 0,0 5 0 0,0-2 0 0,0 3 10 0,0 9-10 16,-4-3 8-16,4 3-8 0,4 0 8 0,-4 3-8 15,-4-3 0-15,4-6 8 0,3 0-8 0,1 0 0 16,-4 6 0-16,-4-7 8 0,4 1-8 0,0-3 0 16,4 3 0-16,-4-4 8 0,0-2 3 0,-1 3 0 15,8 2 0-15,-3-8 0 0,-1-1 14 0,4 7 3 0,0 3 1 16,7-10 0-16,-3 7-17 0,0 0-3 0,-1-4-1 0,4 4 0 16,7 3-8-16,-7-4 10 0,0-2-10 0,0-4 10 15,7 1-10-15,1 5 0 0,-8 4 0 0,3-3 0 31,1-7-26-31,-1 4-7 0,5-1-2 0,-8 1 0 16,0-4-49-16,3-2-9 0,4-4-3 0</inkml:trace>
  <inkml:trace contextRef="#ctx0" brushRef="#br0" timeOffset="30701.504">23033 246 518 0,'0'0'46'0,"0"0"-37"16,0 0-9-16,0 0 0 0,0 0 251 0,0 0 48 15,0 0 9-15,0 0 3 0,0 0-243 0,0 0-48 16,0 0-9-16,3 9-3 0,1-3-8 0,-1 4 0 16,-3-7 0-16,4 9 0 0,-4 1-10 0,4-4 10 0,-4 7-13 0,0-3 5 15,0 2 8-15,0 4 0 16,0-3 0-16,0-7 0 0,-4 10 0 0,0 6 0 0,4-6 0 0,-3 9 0 15,-1-12 12-15,1 3 2 0,-1-1 0 0,1 1 0 16,3 3 12-16,-4 0 2 0,1-12 1 0,-1 5 0 16,1 4-7-16,-1-3-2 0,1-4 0 0,-4-2 0 15,3 2-3-15,4 1-1 0,-3-4 0 0,3-3 0 16,-8-2-6-16,8-4-2 0,0 0 0 0,0 0 0 16,0 0 0-16,0 0-8 0,0 0 12 0,0 0-4 15,0 0 2-15,0 0 0 0,0 0 0 0,11 0 0 16,-4-4-2-16,0 4 0 0,0-6 0 0,0-3 0 15,0-1-8-15,4 1 0 0,-8 3 9 0,1-4-9 16,3-2 0-16,0 5 8 0,0-2-8 0,0-10 0 0,-3 13 0 16,-1-3 0-16,8 5 0 0,-4-2 0 0,-4-3 0 0,8 9 8 15,-4-10-8-15,0 1 0 0,4 9 0 0,-4-6 0 16,0 6 0-16,3-3 0 0,1 3 0 0,0 0-10 16,-1 0 10-16,1 0-10 15,-4 0 10-15,3 0 0 0,1 3-9 0,-4-3 9 0,-7 0 0 0,11 6 0 16,-4-6-9-16,3 9 9 0,-6-9 0 0,3 10 11 15,0-1-2-15,0-3 0 0,-4 4-9 0,5-1-17 16,-5 1 4-16,4-1 1 0,-3 7 12 0,-1-7 0 16,1-6 0-16,3 7 0 0,0 2 0 0,-4 1 0 15,1-13 0-15,-1 15 10 0,1-11-10 0,-4-4 0 16,0 0-12-16,3 9 12 0,-3-9 0 0,-3 6 0 16,3 1 0-16,0-7 0 0,0 0 8 0,0 0 4 15,-7 3 0-15,3 6 0 0,4-9-12 0,-7 0 0 0,0 9 0 0,0-9-11 16,4 7 11-16,-8-7 9 0,4 0-1 0,-4 0-8 15,4 0 0-15,-3 0 0 0,-4-7 0 0,3 7 0 16,-3 0 8-16,3 0-8 0,-3 0 0 16,0 0 0-16,0-9 0 0,0 9 0 0,3 0 0 0,1 0 0 15,-4-9 0-15,3 9 0 0,0-3 8 0,4 3-8 16,-3-7 0-16,-1 7 0 16,4-6-11-16,0 3 11 31,0-3-51-31,0 6-3 0,-4-4-1 0,4 4 0 0,7 0-21 0,-7-6-4 0,-3 6 0 0,3 0-1 0,0-9-31 15,0 9-5-15,7 0-2 0,-7 0-458 0</inkml:trace>
  <inkml:trace contextRef="#ctx0" brushRef="#br0" timeOffset="31175.39">23689 192 1681 0,'0'0'36'0,"0"0"8"0,0 0 2 0,0 0 2 0,0 0-38 0,0 0-10 0,0 0 0 0,0 0 0 16,0 0 0-16,0 0 0 0,0 0 0 0,0 0-11 15,0 0-4-15,0 0-1 0,0 0 0 0,0 0 0 16,0 0 4-16,0 7 0 0,0-7 0 0,-3 9 0 16,3-6 12-16,-4 7 0 0,4-4 0 0,0 3 0 15,-4 1 12-15,4 5 4 0,0-5 2 0,-3-1 0 16,3 1 29-16,-4 8 5 0,4-2 2 0,0-3 0 16,0 2-27-16,-3 10-6 0,3-12-1 0,0 12 0 15,-4 0 13-15,4 3 3 0,0-3 0 0,0-6 0 16,4 9-36-16,-4-2 0 0,0 2 0 0,0-9 0 15,0 6 0-15,0 0 0 0,-4-3 0 0,4 3 0 16,-3-10 0-16,3 4 0 0,0 0 0 0,-4-3 0 16,4-4 0-16,0 4 0 0,-3-7 0 0,3 10 0 15,0-9 0-15,0-1 0 0,0 4 0 0,0-1 0 16,3-3-45-16,-3-2-16 0,0-4-3 0,0-3-1 16,0 0-136-16,0 0-27 0,0 0-6 15,0 0-1-15</inkml:trace>
  <inkml:trace contextRef="#ctx0" brushRef="#br0" timeOffset="44636.282">24469 584 338 0,'0'0'15'0,"0"0"3"0,0 0-18 0,0 0 0 0,0 0 0 0,0 0 0 15,0 0 103-15,0 0 17 0,0 0 3 0,0 0 1 16,0 0-29-16,0 0-6 0,0 0-1 0,0 0 0 15,0 0-32-15,0 0-6 0,0 0-2 0,0 0 0 16,0 0-8-16,0 0-3 0,-4-3 0 0,1-9 0 16,3 12-4-16,-4 0-1 0,1-10 0 0,-4 10 0 15,-1-3-6-15,1 3-2 0,0-6 0 0,0 3 0 16,0 3 0-16,0 0 0 0,-3 0 0 0,-1 3 0 16,0-3-4-16,1 0 0 0,-1 0-1 0,1 6 0 15,-4-3-19-15,3 7 10 0,0-10-10 0,1 6 8 0,-4 3-8 0,3 1 0 16,1-10 0-16,2 9 0 0,-6-3 0 0,7-2 0 15,-3 5 0-15,3-3 0 0,0 0 0 16,0-2 0-16,3 5 0 0,4-9 0 0,-3 9 0 0,-1-2 0 16,0 2 9-16,4-9-9 0,0 3 0 0,0 7 0 15,-3 2 0-15,3 1 0 0,0-4 0 0,0 1 0 16,0-10 0-16,3 9 0 0,1-3 8 0,-4-6-8 16,7 10 8-16,0-1-8 0,0 0 12 0,0-2-1 15,4-7-1-15,-1 3 0 0,-3 3 1 0,4-6 0 16,0 0 0-16,-1 0 0 0,1 0 1 0,3-6 1 15,-4 3 0-15,1-4 0 0,-4 7 10 0,4-9 1 0,-1 0 1 16,1 6 0-16,-4-4-25 0,0 1 0 16,4-3-9-16,-8 5 9 0,4-2 0 0,-3-3 14 0,-1-1-1 0,1 1 0 15,-1 3-2-15,-3-4-1 0,0 7 0 0,4-6 0 16,-1 2 0-16,1-2 0 0,-4 0 0 0,0 9 0 16,0-4-10-16,0 4 12 0,0 0-12 0,0 0 12 15,0 0-12-15,0 0 12 0,0 0-12 0,0 0 12 16,0 0-12-16,0 0 0 0,0 0 0 0,0 0 0 15,0 0 0-15,0 0 0 0,0 0 0 0,0 0 0 16,0 0 0-16,3 13 0 0,1-4 0 0,3-2 0 16,0-4 9-16,-3 3 3 0,-1 4 1 0,4-1 0 15,-3 0 7-15,3 1 0 0,-4-1 1 0,1 1 0 16,3-1-3-16,0 7-1 0,-4-7 0 0,4 0 0 16,-3 7-9-16,3-13-8 0,-3 7 12 0,3 2-12 15,0 1 10-15,0-4-10 0,0-3 8 0,3-2-8 16,-3 2 0-16,0-3 8 0,1 3-8 0,-1 1 0 0,-7-7 0 0,0 0 0 15,7 3-9-15,0-3 9 16,0 9-116-16,-7-9-16 0,0 0-3 0,10 0-481 16,-3 0-97-16</inkml:trace>
  <inkml:trace contextRef="#ctx0" brushRef="#br0" timeOffset="45202.968">24896 860 576 0,'0'0'51'0,"0"0"-41"15,-4 0-10-15,4 0 0 0,-7 0 148 0,7 0 27 16,-4 0 5-16,4 0 2 0,0 0-114 0,0 0-24 16,-3 10-4-16,-4-1 0 0,3-9-5 0,4 0-1 15,-3 0 0-15,3 0 0 0,-7 9-13 0,7-9-2 16,-4 7-1-16,4-7 0 0,-3 9-9 0,-1-6-1 15,4-3-8-15,-3 10 12 0,3 2 8 0,-4 1 2 16,1-4 0-16,-1-3 0 0,4-2 2 0,-3 5 1 16,3-3 0-16,0 4 0 0,-4-1-1 0,4 1 0 0,0-4 0 0,0 3 0 15,0 4-2-15,0-7-1 0,4 3 0 0,-1 1 0 16,1-1-10-16,3 1-3 0,0-10 0 0,0 9 0 16,0-3-8-16,3 4 8 0,-3-10-8 0,8 6 8 15,-5-3-21-15,4-3-5 0,0 10-1 0,0-10 0 31,1 0-45-31,-5 0-10 0,-3-10-2 0,0 10-688 0</inkml:trace>
  <inkml:trace contextRef="#ctx0" brushRef="#br0" timeOffset="45482.616">25005 682 1904 0,'0'0'84'0,"-4"0"18"0,-3 0-82 0,0 0-20 15,4 0 0-15,3 0 0 0,-4 0 30 0,4 0 2 16,0 0 0-16,0 0 0 15,0 0-47-15,0 0-9 0,0 0-1 0,0 0-1 16,0 0-18-16,0 0-3 0,0 0-1 0,7 3 0 16,4-3-136-16,-1 0-27 0</inkml:trace>
  <inkml:trace contextRef="#ctx0" brushRef="#br0" timeOffset="46753.036">25206 170 864 0,'0'0'38'0,"0"0"8"0,0 0-37 0,0 0-9 0,0 0 0 0,0 0 0 16,0 0 45-16,0 0 7 0,0 0 2 0,0 0 0 16,0 0-26-16,0 0-4 0,0 0-2 0,0 0 0 15,0 0 0-15,0 0 0 0,0 0 0 0,4 13 0 16,3-13 8-16,-4 9 2 0,8 1 0 0,-4-4 0 15,0 3 10-15,3-5 2 0,1 2 1 0,0 3 0 16,-1 1-6-16,1-1-2 0,3-3 0 0,-4-3 0 0,5 4-17 0,-1-4-4 16,0 9-1-16,0-8 0 15,0 5-15-15,0 7 9 0,-3-7-9 0,3-6 8 0,0 13 0 0,4-7-8 16,-4 10 12-16,0-3-4 0,0-7 8 0,0 10 2 16,-3-3 0-16,3-4 0 0,-4 4-3 0,-3-7-1 15,4 10 0-15,-4-3 0 0,0-1-2 0,0-2 0 16,0 3 0-16,0-4 0 0,0 10 3 0,-3-9 0 15,-1 6 0-15,1-4 0 0,3 4 9 0,-4-10 1 16,-3 7 1-16,4-3 0 0,-1 2-26 0,1 4-9 16,-4-9 0-16,0 5 0 0,0-5 9 0,-4 8 11 15,1-8-3-15,3-1 0 0,-4 1 0 0,1 2 0 16,-4 1 0-16,0-4 0 0,0-3-8 0,0 4 0 0,0-1 0 0,-4 1 0 16,0-1 8-16,4 0-8 0,0 1 8 0,0-4-8 15,0 4 0-15,4-7 0 0,-4 3 0 0,0-6 0 16,-1 6 0-16,8-6 8 0,0 0-8 0,-7 3 0 15,4-3 0-15,3 0-20 16,0 0 3-16,-11-3 1 16,4-3-22-16,0 6-4 0,0-6-1 0,7 6 0 15,-3-3-24-15,-4-4-5 0,0 7 0 0,7 0-437 0,0 0-87 0</inkml:trace>
  <inkml:trace contextRef="#ctx0" brushRef="#br0" timeOffset="47502.037">26144 255 57 0,'0'0'0'0,"0"0"0"0,0 0 0 0,0 0 0 15,0 0 0-15,0 0 0 0,0 0 238 0,0 0 42 16,7 0 9-16,-7 0 2 0,0 0-192 0,0 0-39 15,0 0-7-15,0 0-1 0,0 0 5 0,4 0 2 16,3 6 0-16,0-3 0 0,0 4-28 0,-3-4-6 16,3 9-1-16,0 1 0 0,0-4 5 0,0 7 1 15,0-7 0-15,0 1 0 0,0 9-4 0,0-4-1 16,0-2 0-16,-3 12 0 0,-1 0 7 0,4-6 0 16,-3 9 1-16,-1-9 0 0,1 6 2 0,-1 0 0 15,1-6 0-15,-1 9 0 0,1-9-14 0,-4 6-2 0,3-9-1 16,1 3 0-16,-4-4-10 0,4-2-8 0,-1 2 12 0,4-2-12 15,-3 0 10-15,-1-1-10 16,1-3 8-16,-1-2-8 0,-3-7-9 0,4 0-7 0,-4 0-2 0,0 0 0 31,0 0-135-31,7 3-27 0,-7-3-6 0,7-3-1 0</inkml:trace>
  <inkml:trace contextRef="#ctx0" brushRef="#br0" timeOffset="48087.754">26162 236 1371 0,'0'0'60'0,"0"0"14"0,0 0-59 0,0 0-15 16,0 0 0-16,0 0 0 0,0 0 30 0,4-3 3 16,-4 3 1-16,7-6 0 0,3 6-19 0,-3 0-4 15,4 0-1-15,-4 0 0 0,0 0 5 0,4-6 1 16,-1 6 0-16,1 0 0 0,-1-4-8 0,1-2-8 16,-1 6 11-16,5-3-11 0,-5 3 23 0,1-9-3 15,-1 9 0-15,4-7 0 0,-3 7 1 0,0-9 0 0,3 9 0 16,0 0 0-16,-4 0-4 0,1 0-1 0,3 0 0 0,-3 0 0 15,3 0-7-15,0 0-1 0,0 0-8 0,-3 0 12 16,-1 0-4-16,4 0 0 0,0 9-8 0,0-9 12 16,-6 7-12-16,2-7 0 0,4 3 8 0,-7 3-8 15,0-3 0-15,0 7 11 0,0-4-11 0,1 3 10 16,-1 1-10-16,-4-1 10 0,1-3-10 16,-1 4 10-16,4-7-10 0,-7 9 0 0,4 1 0 0,-4-4 8 15,3-2-8-15,-3 2 0 0,-3-6 0 0,3 7 8 16,-4-4-8-16,4 3 0 0,-7 1 0 0,4 5 0 15,-11-5 9-15,3-7-9 0,4 3 10 0,-4 0-10 16,-3-2 12-16,0 5-4 0,0-9-8 0,0 9 12 16,-4-2-12-16,4-7 0 0,-4 3 8 0,1 3-8 15,3-6 0-15,0 0 0 0,-4 0 8 0,0 3-8 0,4-3 0 16,-3 0 0-16,-1 0 0 0,4 6 0 0,-4-2 0 16,4-4 0-16,0 0 0 0,-4 0 0 0,4 0-19 0,0 0 0 15,4 0 0-15,-1-4 0 16,0 4-12-16,4-6-2 0,0 6-1 0,7 0 0 15,-7 0-38-15,7 0-7 0,0 0-1 0</inkml:trace>
  <inkml:trace contextRef="#ctx0" brushRef="#br0" timeOffset="48771.604">27009 183 745 0,'0'0'32'0,"0"0"8"0,0 0-32 16,0 0-8-16,0 0 0 15,0 0 0-15,0 0 38 0,0 0 6 0,0 0 0 0,0 0 1 0,0 0-30 0,7 0-7 16,3 0 0-16,-10 0-8 0,0 0 20 0,0 0-4 16,0 0 0-16,0 0 0 0,0 0 28 0,0 0 6 15,0 0 1-15,0 0 0 0,0 0 13 0,0 0 2 16,0 0 1-16,0 0 0 0,-10 0-9 0,3 9-2 16,0-2 0-16,0 2 0 0,0-6-19 0,-1 7-4 15,1-4-1-15,0 0 0 0,-3 7-12 0,-1-13-4 0,4 15 0 16,-3-5 0-16,-5-7-5 0,5 3-2 15,-1 4 0-15,1-1 0 0,-1 7 10 0,1-7 1 0,-1 4 1 0,0 2 0 16,1-5 1-16,3 5 0 0,-4-2 0 0,1 12 0 16,-1-9-10-16,4 6-1 0,-4-7-1 0,4 10 0 15,0-6-10-15,0 9 0 0,4-9 9 0,-1 3-9 16,4 0 0-16,0-3 9 0,0 6-9 0,0-9 0 16,4-4 11-16,-1 4-11 0,1 3 10 0,3-4-10 15,-4-2 13-15,8 0-3 0,-4-1-1 0,0-3 0 16,4 1-9-16,-1-1 12 0,-3 1-12 0,4-4 12 15,-1 3-12-15,1 1 0 0,0-10 0 0,-4 9 0 16,3-3-23-16,1-6 3 0,-1 0 1 0,1 0 0 31,3 0-36-31,0 0-7 0,0 0-2 0,0 0 0 0,0-6-156 0,4-3-31 0</inkml:trace>
  <inkml:trace contextRef="#ctx0" brushRef="#br0" timeOffset="49437.317">27298 453 1728 0,'0'0'76'0,"-7"6"16"0,-4-6-73 0,4 0-19 16,-3 6 0-16,3-3 0 0,-4-3 15 0,4 10-1 0,-4-10 0 0,4 9 0 15,0-3-14-15,0 4 0 0,-3-10 0 0,3 3 0 16,-4 9 0-16,4-8 0 0,0 5 11 0,3 7-11 16,-6-7 0-16,6-6 0 0,-3 7-12 0,4 5 3 15,-1-5 9-15,1-1 0 0,-8 1 0 0,8-1 0 16,-1-3 8-16,0 4-8 0,1-1 8 0,3-9-8 15,-4 9 16-15,4-9-2 0,0 0 0 0,0 0 0 16,0 0 9-16,7 7 1 0,1-7 1 0,2 3 0 16,-10-3-5-16,11 6 0 0,-1-6-1 0,1 0 0 15,-4-6-11-15,3 3-8 0,1 3 9 0,0 0-9 16,-1 0 0-16,-3-7 0 0,0 7 0 0,4 0 0 0,-11 0 0 16,3-9 0-16,5 9 0 0,-8 0 0 15,7 0 0-15,-7 0 0 0,7-9 0 0,-7 9 0 16,3-10 8-16,1 4-8 0,-1-3 0 0,-3 5 0 0,4-2 14 0,-4-3-3 15,0 9-1-15,3-10 0 0,-3 1 2 16,0 3 0-16,0-4 0 0,0 10 0 0,0-9-4 0,0 9 0 16,0-3 0-16,0 3 0 0,0 0 5 0,0 0 1 15,0 0 0-15,0 0 0 0,0 0-4 0,0 0-1 16,0 0 0-16,0 0 0 0,0 0-9 0,0 0 12 16,0 0-12-16,0 0 12 0,0 0-3 0,0 0 0 15,0 9 0-15,0-6 0 0,0-3 1 0,0 10 0 16,4-4 0-16,3 3 0 0,-7 1-10 0,7 5 12 15,-4-11-12-15,1 5 12 0,3-3-12 0,-3 4 8 0,3-1-8 16,-4-9 8-16,4 9-8 0,-3-2 0 0,3-4 0 16,0 3 0-16,0-3 0 0,0-3 10 0,-7 0-10 0,11 7 10 31,-4-4-30-31,3-3-5 0,-3 6-2 0,0-6 0 16,4 0-121-16,-4 0-24 0,0 0-4 0,4 0-2 15,-4 0-30-15,0 0-7 0,-7 0-1 0,14 0 0 0</inkml:trace>
  <inkml:trace contextRef="#ctx0" brushRef="#br0" timeOffset="50060.188">27626 622 1267 0,'0'0'56'0,"-3"0"12"0,-1 0-55 0,4 0-13 0,-4 0 0 0,-3 0 0 16,4 0 53-16,3 0 8 0,-7 0 2 0,7 0 0 16,-7 0-18-16,0 6-3 0,7-6-1 0,-4 6 0 15,-3-2-22-15,4 5-5 0,3-9-1 0,-7 9 0 16,-1-2-13-16,5-4 0 0,3-3 8 0,-7 6-8 16,0-3 10-16,3 7-1 0,-3-4 0 0,4 3 0 15,-4 1 33-15,3-1 6 0,-3 1 2 0,4-1 0 16,3-9-6-16,-4 6-2 0,1 4 0 0,3 8 0 15,0-11-18-15,0 2-3 0,0-9-1 0,3 13 0 0,-3-7-12 0,7 3-8 16,0 1 8-16,0-1-8 0,0-3 0 16,4-2-18-16,-1-4 3 0,1 0 1 15,3 6-34-15,0-6-8 0,-3 3 0 0,6-6-1 16,5-3-17-16,-5 6-3 0,-3 0-1 0,4-4 0 16,-4 4-102-16,0-6-20 0,7-3-4 0,-3-4 0 0</inkml:trace>
  <inkml:trace contextRef="#ctx0" brushRef="#br0" timeOffset="50260.854">27633 453 806 0,'0'0'72'0,"0"0"-58"0,0 0-14 0,0 0 0 16,0 0 285-16,0 0 55 0,0 0 10 0,0 0 2 16,0 0-297-16,7 0-55 0,4 0-21 0,-4-4 1 15,-7 4-49 1,7-6-10-16,3 6-1 0</inkml:trace>
  <inkml:trace contextRef="#ctx0" brushRef="#br0" timeOffset="51022.05">27788 199 172 0,'0'0'16'15,"0"0"-16"-15,0 0 0 0,0 0 0 0,0 0 225 0,0 0 43 16,0 0 8-16,4-7 1 15,-4 7-220-15,0 0-44 0,3 0-13 0,-3 0 0 16,4-9 31-16,-1 9 0 0,-3 0 0 0,7 0 0 0,-7 0-15 0,0 0-4 16,11 0 0-16,-11 0 0 0,0 0-1 0,0 0-1 15,7 0 0-15,-7 0 0 0,7 0 41 0,-3 9 8 16,-4-9 1-16,10 0 1 0,-10 0-13 0,7 7-2 16,0-4-1-16,0 3 0 0,4-3-17 0,0 3-4 15,-4-2-1-15,3 2 0 0,-3 0-5 0,0-3-1 16,4 7 0-16,0-1 0 0,-4-3-3 0,3 4-1 15,1-7 0-15,-1 13 0 0,-3-7-1 0,8 7-1 16,-5-4 0-16,1 4 0 0,3 3 4 0,-4-4 1 16,4-2 0-16,-3 3 0 0,3 9 0 0,0-13 0 15,0 13 0-15,1-6 0 16,-5 0-4-16,4-3 0 0,-7 9 0 0,4-6 0 0,-4-1-4 0,3 1-8 0,-6-3 11 0,3 3-11 16,0-1 9-16,-3-2-9 15,3-3 0-15,-4 2 9 0,-3 4-9 0,0-9 0 0,0 5 0 0,-3-5 8 16,3 8-8-16,-4-8 0 0,-3-1 0 0,-3 1 8 15,2 5-8-15,-6-5-16 0,0 5 4 0,0-5 1 16,0-1-9-16,-7 1-1 0,3 8-1 0,-3-2 0 31,0-13-94-31,3 13-20 0,-3 3-3 0,3-10-641 0</inkml:trace>
  <inkml:trace contextRef="#ctx0" brushRef="#br0" timeOffset="54129.276">17290 6382 1144 0,'10'-6'51'0,"-10"6"10"0,0 0-49 0,7-9-12 0,0 9 0 0,0-10 0 15,-3 4 100-15,3 3 18 0,-7 3 3 0,4-6 1 16,-1 3-49-16,-3 3-9 0,0 0-3 0,0 0 0 16,0 0-25-16,0 0-4 0,0 0-2 0,0 0 0 15,0 0-18-15,0 0-3 0,-7-7-1 0,0-2 0 0,-4 6 4 16,1-4 0-16,-1 4 0 0,-3-3 0 0,0 6 9 0,0-9 3 16,-4 9 0-16,-3-7 0 0,0 7 0 0,0 0 0 15,-8 0 0-15,1 0 0 0,0 0 0 0,-4 0 0 16,-7 0 0-16,1 0 0 0,-1 7 0 0,-3-7 0 15,-1 0 0-15,1 0 0 0,0 0 0 0,-1 0 1 16,4 0 0-16,-3 0 0 0,0 0 4 0,-8 0 1 16,4 0 0-16,1 0 0 0,-5 0-18 0,4 0-3 15,1 0-1-15,2 9 0 0,-6-9-8 0,3 9 0 16,0-2 0-16,0 2 8 0,0-6-8 0,-3 7 0 16,3 5 0-16,-3-5 0 0,-1 5 0 0,1-2 0 15,0 6 0-15,3-4 0 0,3 4 0 0,1-3 0 0,-4 3 0 16,7-4 0-16,1-2 0 0,-1 3 0 0,0-7 0 0,7 10 0 15,0-10 0-15,1 7 0 0,6 0 14 0,0-4-4 16,1 7-10-16,6-3 0 0,-3-1 0 0,7 4 8 16,0-6 6-16,3 9 1 0,0 0 0 15,1-4 0-15,6 8 4 0,1-8 1 0,3 7 0 0,0 1 0 16,3-5-20-16,4 5 0 0,0 2 0 0,4-3 0 16,-4 3 0-16,4 7 0 0,3-7 0 0,3-3 0 15,-3 3 0-15,1-3-19 0,2 3 4 0,1-2 1 16,3 2 14-16,0-3 16 0,0 3-3 0,4-3-1 15,0 3-12-15,3-3 0 0,-3-6 8 0,3 6-8 16,0-6 0-16,4-3 0 0,0-4 0 0,6 7 0 16,1-9 9-16,7 5-1 0,0-5 0 0,7-1 0 15,0 0-8-15,7 1 8 0,-4-4-8 0,4-3 8 16,0 4-8-16,0-7 10 0,0 9-10 0,4-9 10 16,-1 6-10-16,4-3 0 0,-3-3 0 0,-4 0 0 15,3 0 0-15,-3 0 0 0,4-3 0 0,-1-3 0 0,1-3 8 0,-4-1-8 16,0 4 8-16,-1-4-8 15,-2-2 14-15,-1-4-2 0,8-3-1 0,-8 10 0 0,1-7 16 0,-1-2 3 16,-3-1 1-16,7 0 0 0,-11-6-19 0,4 9-4 16,-7-12-8-16,-3 9 12 0,-1 0-2 0,-3-6-1 15,0 10 0-15,-4-7 0 0,-3-3-1 0,-4 6 0 16,-4-6 0-16,1 6 0 0,-7-6 6 0,-4 3 1 16,-3-3 0-16,-1-4 0 0,-6-2 8 0,3 12 1 15,0-9 1-15,-7 3 0 0,0-3-13 0,-4 3-4 0,4-4 0 16,-3 4 0-16,-1-3 4 0,1 3 1 15,-4 3 0-15,0-3 0 0,-1 9-3 0,-2-2-1 0,-4-1 0 0,-4 0 0 16,4 3-9-16,-4-3 12 0,1 4-12 0,-4 5 12 16,-1-2-4-16,1-4 0 0,-3 0 0 0,-1 7 0 15,0-4-8-15,0 4-17 0,-3-7 4 0,0 1 1 16,0 5 12-16,-4 1 16 0,7-4-3 0,1 1-1 16,-1 2-12-16,4 7-8 0,-4-3 8 15,0 3-13-15,1-3-1 0,3 2 0 0,-4-2 0 0,7 6 0 16,-3-3-7-16,0-3-2 0,7 6 0 0,-4 0 0 15,8-3-94 1,-5-4-19-16,5 7-4 0,3 0-717 0,0 0-143 0</inkml:trace>
  <inkml:trace contextRef="#ctx0" brushRef="#br0" timeOffset="62811.534">20609 1280 57 0,'0'0'0'0,"0"0"0"0,0 0 0 0,0 0 0 16,0 0 208-16,0 0 36 0,0-9 7 0,0 9 1 15,0 0-164-15,0 0-32 0,0 0-8 0,0 0 0 16,0 0-18-16,0 0-3 0,-3-3-1 0,3 3 0 15,0 0-14-15,0 0-4 0,0 0 0 0,0 0 0 16,0 0-8-16,0 0 0 0,0 0 0 0,0 0 0 0,0 0 17 16,0 0-1-16,0 0-1 0,-4 3 0 0,-3-3 18 15,7 0 4-15,-7 9 1 0,0-9 0 16,0 10-5-16,0-4-1 0,3-3 0 0,-3 4 0 0,4-4-13 0,-4 6-3 16,0-3-1-16,0 4 0 0,0-4-3 0,3 7-1 15,1-7 0-15,-4-3 0 0,3 3-3 0,4-3-8 16,-4 10 12-16,1-10-4 0,-1 6 0 0,4 1-8 15,-3-4 12-15,6 4-4 0,-3-7-8 0,0-3 10 16,4 6-10-16,-4 3 10 0,3-2 6 0,-3-7 2 16,8 3 0-16,-5 3 0 0,4-3-18 15,-3 7 0-15,3-4 0 0,0-3 0 0,-7-3-20 0,7 6 0 16,0-3-1-16,0-3 0 16,0 0-8-16,-4 13-2 0,5-13 0 0,-1 0 0 15,3 3-102-15,-3-3-21 0,0 0-4 0</inkml:trace>
  <inkml:trace contextRef="#ctx0" brushRef="#br0" timeOffset="63102.468">20715 1092 864 0,'-3'0'76'15,"3"0"-60"-15,0 0-16 0,0 0 0 0,-4-6 117 0,4 6 21 16,-3-3 4-16,3 3 1 0,0 0-90 0,0-6-17 16,-4 3-4-16,4 3-1 0,0 0-4 0,0 0-1 15,0 0 0-15,0 0 0 0,0 0-15 0,0 0-3 16,0 0-8-16,0 0 12 0,0 0-23 0,0 0-5 15,0 0 0-15,0 0-1 16,0 0-32-16,0 0-7 0,0 0 0 0,0 0-576 0</inkml:trace>
  <inkml:trace contextRef="#ctx0" brushRef="#br0" timeOffset="64611.236">19054 2416 468 0,'0'0'20'0,"0"0"5"0,0 0-25 0,0 0 0 0,0 0 0 0,0 0 0 16,0 0 71-16,0 0 9 0,0 0 1 0,0 0 1 16,0 0-46-16,0 0-8 0,0 0-3 0,0 0 0 15,0 0 11-15,0 0 1 0,0 0 1 0,0 0 0 16,0 0 18-16,0 0 3 0,0 0 1 0,0 0 0 16,0 0 30-16,0 0 6 0,0 0 2 0,0 0 0 15,0 0-46-15,0 0-8 0,0 0-3 0,10 6 0 16,1-6-13-16,3 0-4 0,-4 0 0 0,5 0 0 15,-1-6-8-15,0 6-3 0,3 0 0 0,-3-4 0 16,4 4 5-16,0 0 1 0,-4 0 0 0,0 0 0 16,4-6-10-16,-4 3-1 0,0 3-8 0,0 0 12 15,0 0-12-15,0-6 0 0,-3 6 0 0,3 0 0 0,-4 0 0 16,1 0 0-16,3-10 0 0,-3 10 0 16,-1 0 0-16,4 0 0 0,-3 0 0 0,0-3 0 0,-1 3-8 0,4 0 8 15,0-6-12-15,-3 6 12 16,3 0-38-16,-3 0-1 0,3 0 0 0,-4 0 0 15,-10 0-99-15,7 0-20 0,0 0-4 0,4 0-1 0</inkml:trace>
  <inkml:trace contextRef="#ctx0" brushRef="#br0" timeOffset="65147.16">18987 2735 691 0,'0'0'61'0,"0"0"-49"31,-4-3-12-31,4 3 0 0,0 0 178 0,0 0 33 0,0-6 6 0,0 6 2 0,0 0-143 0,4-9-29 16,-4 9-6-16,7-7-1 0,0 7-23 0,3-3-5 16,1-3 0-16,-4 6-1 0,-7 0-11 0,10 0 0 15,5 0 0-15,-1 0 0 0,0 0 0 0,-4 6 0 16,4-3 0-16,4 4 0 0,-4-7 12 0,4 6 0 16,-4-3 0-16,4 3 0 0,-1-3 32 0,1 7 8 15,0-10 0-15,3 0 1 0,-4 0 7 0,8 0 0 16,-4 0 1-16,4-10 0 0,0 7-25 0,3-3-6 15,0 3-1-15,0-3 0 0,0-1-21 0,1 7-8 0,-5 0 0 16,1-3 9-16,3 3-17 0,-3-6-4 0,0 6-1 0,3 6 0 31,-3-3-161-31,-1-3-32 0</inkml:trace>
  <inkml:trace contextRef="#ctx0" brushRef="#br0" timeOffset="67832.325">21537 976 230 0,'0'0'20'0,"0"0"-20"0,0 0 0 0,0 0 0 16,0 0 123-16,0 0 20 0,0 0 4 0,0 0 1 16,0 0-68-16,0 0-14 0,0 0-2 0,0 0-1 15,0 0-21-15,0 0-4 0,0 0-1 0,0 0 0 16,0 0-18-16,0 0-4 0,0 0-1 0,4 10 0 15,-8-1 2-15,4 7 0 0,4-7 0 0,-4 4 0 16,-4-7 10-16,4 13 2 0,4-10 1 0,-1 1 0 16,-3 5-10-16,4 4-3 0,-1-3 0 0,1-4 0 15,-1 10-2-15,1-9-1 0,-4 6 0 0,3-4 0 16,-3 4-4-16,4 6-1 0,-4-9 0 0,0 6 0 16,-4-6-8-16,4-4 8 0,0 10-8 0,-3-3 8 15,-1-7 1-15,4 4 0 0,0 3 0 0,0-10 0 0,0 1 8 16,0-1 2-16,0-3 0 0,4 4 0 15,-4-1 5-15,3 1 0 0,-3-10 1 0,0 6 0 0,4 3-13 0,-1-6-2 16,-3-3-1-16,0 0 0 0,0 0-9 0,0 0 12 16,0 0-12-16,0 0 12 0,0 0 1 0,7 0 1 15,4 7 0-15,-4-7 0 0,-7 0 6 0,7-7 2 16,11 4 0-16,-8 3 0 0,4-6-5 0,1 3-1 16,-1-3 0-16,3 6 0 0,4-10 12 0,-3 10 3 15,-7-3 0-15,6-3 0 0,8 6-31 0,-4 0 0 16,-3 0 0-16,-1-3 0 0,5 6 0 0,-5-3 0 15,4 0 0-15,1 0 0 0,-12 6 0 0,8-3 0 16,7 7 0-16,-1-10 0 0,-6 6 0 0,3-6 0 16,7 0 0-16,0 0 0 0,4 0 0 0,-4 0 0 0,4 0 0 0,7-6 0 15,3 6 12-15,-3-10-3 0,-7 10-1 0,3 0 0 16,8 0 1-16,-8 0 0 0,0 0 0 0,-3 0 0 16,0 10-9-16,3-10 0 15,0 0 0-15,0 6 8 0,-6-6-8 0,6 3 0 0,7 3 0 0,1-6 0 16,-1 3 0-16,0-3 0 0,1 0 8 0,-1 0-8 15,0 0 16-15,-3 0-3 0,3 0 0 0,-3 0 0 16,4 0 3-16,-1 0 1 0,4 0 0 0,-4 0 0 16,0 0-5-16,1 0 0 0,3 0-1 0,-4 0 0 15,-3 0-11-15,0 0 10 0,-1 0-10 0,1 0 10 16,3 0-10-16,-3 0 0 0,7 0 9 0,-4 0-9 16,1 0 0-16,-1 0 9 0,0 0-9 0,1 7 0 15,-4-1 8-15,3-6-8 0,-3 0 0 0,0 3 0 0,-1-3 12 0,1 6-12 16,0-6 12-16,3 4-12 15,1 5 0-15,2-9 0 0,1 0 0 0,-3 6 0 0,3-6 0 16,-4 0 0-16,4 3 10 0,-7-3-10 0,3-3 8 0,0 3-8 16,4 0 8-16,0-6-8 0,-4 6 14 0,4-9-2 15,0 18-1-15,-4-18 0 0,1 9-11 0,-1 0 0 16,-3-4 0-16,0 4 0 0,-1 4 18 0,1-4 11 16,0 0 3-16,0 0 0 0,3 0-32 0,0 9 0 15,4-18 0-15,-3 9 0 0,3 0 0 0,-1 0 0 16,1 0 0-16,-3 0 0 0,2 0 0 0,-2 0 0 15,-1-4 0-15,4 4 0 0,0-6 0 0,0 6 0 16,0 0 0-16,-4-3 0 0,4 3 0 0,-4-6 0 16,4-1 0-16,-4 4 0 0,1 3 0 0,-1-6 0 0,-3 3 0 0,3-3 0 15,-3 6 12-15,3 0-3 0,1-10-1 0,-1 10 0 16,4-3-8-16,-4-3-9 0,0 6 9 0,1-3-13 16,-4-4 13-16,3 7 8 0,-3-6 0 0,0 6-8 15,-1-9 10-15,5 9-10 0,3-3 8 16,-4 3-8-16,4-7 0 0,-4 4 0 0,4 3 0 0,-4-6 0 15,1 6 0-15,-1 0 0 0,0-10 0 0,-3 1 0 16,0 9 14-16,3-3-2 0,1-3-1 16,-1-1 0-16,7 4-3 0,-6-6-8 0,2 9 12 0,-6 0-4 15,0-6 6-15,0-4 1 0,-4 10 0 0,-3 0 0 16,0 0-15-16,-1-3 8 0,-2 3-8 0,-1 0 0 16,0 0 0-16,0 0 0 0,4 0 0 0,0 0 0 15,0 0 0-15,-4 0 8 0,-4 0-8 0,1 0 0 16,3 0 15-16,1 0 0 0,-5 0 0 0,1-6 0 15,0 6-15-15,-1 0-16 0,-2 0 3 0,-5-3 1 0,4 3 12 0,-7 0 0 16,4-7 0-16,-4 7 0 0,0 0 13 16,-3-6-4-16,3 6-1 0,-7 0 0 0,0 0 7 0,4 0 1 15,-4 0 0-15,0 0 0 0,-7 0-7 0,0 0-1 16,0 0 0-16,7 0 0 0,-7 0-8 0,7 0 12 16,-7 0-12-16,7-3 12 0,-7 3-2 0,3-6 0 15,-3 6 0-15,8 0 0 0,-8 0-2 0,0 0 0 16,3-3 0-16,-3 3 0 0,7 0-8 0,-7 0 8 15,4-10-8-15,-4 4 8 0,3-4 2 0,-3 7 0 16,4-3 0-16,-1-3 0 0,-3 2-10 0,4-5 8 16,-4 6-8-16,3-13 8 0,1 3-8 0,3 7 12 0,-4-10-12 15,4 0 12-15,-3 0-12 0,3 4 0 0,0-14 0 0,-3 14 0 16,3-4 0-16,0-6 0 0,0 12 0 0,-4-2 0 16,4-4 0-16,-3 3-9 0,-1 3 9 0,1-2-13 31,-4 5-37-31,3 1-7 0,-3-7-2 0,0 13-779 0,0-6-156 0</inkml:trace>
  <inkml:trace contextRef="#ctx0" brushRef="#br0" timeOffset="90971.123">20962 2049 748 0,'0'0'33'0,"0"0"7"0,0 0-32 0,0 0-8 0,0 0 0 0,0 0 0 15,0 0 56-15,0 0 8 0,0 0 3 0,0 0 0 16,0 0-23-16,0 0-4 0,0 0 0 0,0 0-1 15,0 0-23-15,0 0-4 0,0 0 0 0,0 0-1 16,0 0-11-16,0 0 0 0,0 0 0 0,0 0 0 0,0 0 0 0,0 0 0 16,0 0 0-16,0 0 0 0,0 0 31 0,0 0 1 15,0 0 0-15,0 0 0 0,-3 9 32 0,3-9 6 16,0 0 2-16,0 0 0 0,0 0-8 0,0 0-2 16,0 0 0-16,0 0 0 0,0 0-15 0,0 0-3 15,0 0-1-15,0 0 0 0,0 0-11 0,0 0-1 16,-4-3-1-16,4 3 0 0,-7 0-6 0,7 0-2 15,-7 0 0-15,0 0 0 0,0 0-12 0,0 0-2 32,0 0-8-32,0 0 12 0,0 0 1 0,0 0 0 0,-1 0 0 0,1 0 0 15,-3-6-13-15,-1 6 9 0,1 0-9 0,-4 0 8 0,3 0 4 0,-3 0 0 16,-4 0 0-16,4-10 0 0,0 10 3 0,0 0 1 0,-4 0 0 16,1-3 0-16,2 3-5 0,-2 0-1 0,-1-6 0 0,-3 6 0 15,3 0-2-15,1 0 0 0,-1-3 0 0,0 3 0 16,1 0-8-16,-4 3 0 0,7-3 9 0,-4 0-9 15,0 0 0-15,1 0 0 0,-1 0 0 0,4 0 0 16,-4 6 0-16,4-3 0 0,0 7 0 0,0-10 0 16,0 6 0-16,0-6 0 0,0 3 0 0,-1 3 0 15,1-2 0-15,0-4 0 0,0 12 0 0,0-12 0 16,0 3 0-16,0 4 0 0,3-4 0 0,1-3 0 16,-4 9 0-16,3-9 0 0,0 0 0 0,8 0 0 15,-4 6 0-15,0-6 0 0,0 0 0 0,7 0 0 16,0 0 0-16,0 0 8 0,-4 10-8 0,4-10 0 15,0 0 8-15,0 0-8 0,0 0 10 0,0 0-10 16,0 0 16-16,0 0-2 0,0 0-1 0,4 3 0 0,-4 6-4 0,7-2-1 16,0 2 0-16,0 0 0 0,3 1-8 0,1-1 8 15,0-3-8-15,-1-2 8 0,4 8-8 0,-3-9 8 16,3 4-8-16,0-4 8 0,4 6-8 0,-4-9 12 16,3 6-12-16,-2-6 12 0,2 3-12 0,1-3 10 15,-4 7-10-15,4-7 10 16,-4 0-10-16,0 0 10 0,3 0-10 0,1 0 10 0,-4 0-10 0,4 0 10 15,-4 0-10-15,4 0 10 0,-4 0-10 0,3 0 0 16,-3 0 9-16,1 0-9 0,2 0 0 0,-3 0 0 16,0 3 0-16,-3-3 8 0,3 0-8 0,-3 6 9 15,-1-3-9-15,1-3 10 0,-1 7-10 0,5-7 0 16,-8 6 0-16,0-3 0 0,0 3 0 0,0-3 0 16,3-3 0-16,-3 10 0 0,-7-10 0 0,4 6 0 0,3 3 0 0,-7-9 0 15,4 4 0-15,-4-4 0 16,3 6 0-16,1 0 0 0,-4-6 0 0,3 3 0 0,-3-3 0 0,0 0 0 15,0 0 0-15,0 10 0 0,-3-1 0 0,3-9 0 16,0 0 0-16,-7 6 13 0,0 4-3 0,-1-10-1 16,1 3-9-16,-3 6 12 0,-1-2-12 0,4-7 12 15,-3 9-12-15,3-9 0 0,-1 6 9 0,-6-3-9 16,4 7 0-16,-1-10 0 0,-3 6 0 0,0-6 0 16,0 9 0-16,0-5 9 0,0-4-9 0,-4 6 0 15,4 0 14-15,-4-3-4 0,1 4-1 0,3-4 0 16,-4 6-9-16,0-9 0 0,1 10 0 0,-1-4 0 15,0 3 0-15,1-6 0 0,3 10 0 0,-4-4 0 16,0 4 0-16,4-7 0 0,0 4 0 0,0-7 0 16,0 3 0-16,0 3-16 0,0 1 4 0,3-1 1 0,4-3 11 15,-4 4 0-15,4-7 0 0,0 6 0 0,0-2 0 16,4-1 0-16,-4-3 0 0,3 3 0 0,4-6 0 0,-3 3 0 16,-1 13 0-16,1-13 0 0,-5 4 0 0,1-4 0 15,7-3 0-15,0 12 0 0,0-12 0 0,-3 3 0 16,3-3 0-16,3 10 0 15,-3-10 0-15,4 9 0 0,-4-9 0 0,7 10 0 0,-3-4 0 0,6-3 0 16,-10-3 12-16,11 9-4 0,-1-2-8 0,1-1 11 16,-4-3-11-16,4-3 12 0,-1 9-1 0,-3-9 0 15,0 10 0-15,4-10 0 0,-1 6-11 0,-3-3-9 16,0 4 9-16,4-4-13 0,0 3 13 0,-4-6 0 16,3 9 0-16,-3-9 0 0,4 7 0 0,0-4 0 0,3-3 0 0,-4 0 0 15,4 0 10-15,0 0 2 0,4 0 0 0,0 0 0 16,3 0-3-16,-3-3 0 0,6-4 0 0,-3 7 0 15,1-3-9-15,2-3 0 0,-6 6 9 0,3-6-9 16,0 6 9-16,-3 0-9 0,3-3 12 0,0 3-12 16,-3 0 0-16,-1 0 0 0,1-7 0 0,-4 7 0 15,-3 0 0-15,-1 0 0 0,1 0 0 0,0 0 0 16,-1 0 0-16,-3-3-11 0,-7 3 11 0,7 0-10 31,0 0-20-31,-7 0-4 0,7 0-1 0,-7 0 0 16,0 0-31-16,0 0-6 0,0 0-2 0,0 0 0 15,0 0-29-15,0 0-5 0,0 0-2 0,0 0 0 0,0 0-110 0,0 0-23 16</inkml:trace>
  <inkml:trace contextRef="#ctx0" brushRef="#br0" timeOffset="91521.065">20570 3134 57 0,'0'0'0'0,"0"0"0"0,0 0 0 0,0 0 0 0,0 0 0 0,0 0 0 16,0 0 288-16,0 0 53 0,0 0 11 0,0 0 1 15,0 0-265-15,0 0-54 0,0 0-10 0,0 0-3 16,0 0 2-16,0 0 0 0,0 12 0 0,0-12 0 15,0 0 13-15,0 0 4 0,0 0 0 0,0 0 0 16,0 0 2-16,-3 16 1 0,-4-13 0 0,3 13 0 16,1-7-5-16,-4 1-1 0,3-1 0 0,1 0 0 15,-4 1-11-15,3-4-2 0,4 10-1 0,-3-4 0 0,3-5-5 0,-4 2-1 16,8-6 0-16,-4-3 0 16,0 13-2-16,0-13-1 0,3 3 0 0,1 6 0 0,-1 1-6 0,-3-10 0 15,0 0-8-15,7 9 12 0,4 0-12 16,-4-2 11-16,3-4-11 0,-2-3 10 0,-1 0-10 0,3 0-9 15,1 0 9-15,-1 0-13 16,1 0-39-16,0-3-7 0,-1-4-1 0,1 7-828 0</inkml:trace>
  <inkml:trace contextRef="#ctx0" brushRef="#br0" timeOffset="91716.64">20560 2964 1209 0,'0'0'53'0,"-4"-6"12"0,1 3-52 0,-1-3-13 0,1 6 0 0,3 0 0 15,0 0 152-15,0 0 27 0,0 0 5 0,0 0 2 16,0 0-150-16,0 0-36 0,0 0 0 0,0 0 0 31,0 0-44-31,0 0-12 0,0 0-1 0,0 0-717 0</inkml:trace>
  <inkml:trace contextRef="#ctx0" brushRef="#br0" timeOffset="93941.529">21999 2137 518 0,'0'0'23'0,"0"0"5"16,0 0-28-16,0 0 0 0,0 0 0 0,0 0 0 15,-3 0 180-15,3 0 30 0,0 0 6 0,0 0 2 0,-7-7-121 0,7 7-24 16,0 0-5-16,0 0 0 15,0 0 1-15,0 0 1 0,0 0 0 0,0 0 0 0,0 0-50 0,0 0-9 16,0 0-3-16,0 0 0 0,0 0-8 0,0 0 0 16,-4 7 0-16,4 2 0 0,0 0 12 0,0 1 3 15,0-1 1-15,-3 1 0 0,-1 2 18 0,1 1 4 16,6-4 1-16,-6 7 0 0,-1-4-2 0,0 4 0 16,4 3 0-16,0-4 0 0,0 1-5 0,0-3-2 15,0 6 0-15,0-1 0 0,4-2-7 0,0 9-2 16,-8-12 0-16,0 2 0 0,8 10-9 0,-4-6-3 15,0 0 0-15,0 6 0 0,0-6-9 0,0 9 0 16,0-12 9-16,0 3-9 0,-7-1 0 0,7 8 8 16,3-17-8-16,-3 10 0 0,-3-4 0 0,3-2 0 0,0-4 0 0,3 7 8 15,1-7-8-15,-4 1 0 16,0-10 0-16,4 6 8 0,-4-6-8 0,0 0 0 0,0 0 0 0,0 0 0 31,0 0-31-31,0 0-1 0,0 0 0 0,0 0 0 16,3 0-95-16,4-16-19 0,-3 7-4 0,-1 0-710 0</inkml:trace>
  <inkml:trace contextRef="#ctx0" brushRef="#br0" timeOffset="94744.925">21858 2083 1422 0,'-21'-3'63'0,"21"3"13"0,0 0-61 0,0 0-15 0,0 0 0 0,0 0 0 16,0 0 48-16,0 0 8 0,0 0 0 0,0 0 1 16,-4-6-37-16,4 6-8 0,11-6-2 0,-4 2 0 15,-7 4-10-15,4-6 0 0,10 3 0 0,-4-3 0 16,1-4 0-16,-1 7 0 0,1-3 0 0,0 6 0 15,6-9 0-15,-3 2 0 0,-3 4 0 0,0-3 0 16,3 3 23-16,-4-4-1 0,1-2 0 0,-1 9 0 16,5-9 3-16,-1 5 1 0,0-2 0 0,0 3 0 15,0-9-2-15,0 8-1 0,11 4 0 0,-8-9 0 16,-2 3-10-16,2-4-1 0,8 10-1 0,0-9 0 16,-4 9-11-16,-4-3 8 0,-3-4-8 0,8 7 8 15,-1 0 5-15,0 0 1 0,-10-6 0 0,3 12 0 16,7-6-14-16,-7 7 0 0,0-4 0 0,-3 6 0 0,3-9 0 0,-4 10 0 15,4-4 0-15,-3 3 0 0,-4-5 0 16,4 8 0-16,3-9 0 0,0 7 0 0,-7-1 0 0,4 7 0 16,-1-13 0-16,1 6 0 0,-1 4-8 0,-3-4-5 15,-3 4-1-15,3 2 0 0,0-11 14 0,0 8 16 16,-11 1-3-16,4-4-1 0,0 0 12 0,0 1 1 16,-3-1 1-16,-4 4 0 0,-4-4-6 0,4 4 0 15,0-7-1-15,0 3 0 0,-7-5-8 0,-4 8-2 16,8-2 0-16,-4 2 0 0,0-12-1 0,-1 9-8 15,5-2 12-15,-1 2-4 0,1-6-8 0,-1 4 0 16,-6 2 0-16,6-3 0 0,11-6 0 0,-14 3 0 16,-7 7 0-16,7-4 0 0,6-3 14 0,-2 3-2 15,-8-6-1-15,1 4 0 0,-8-4-11 0,4 6 0 0,3-6 0 0,-3 0 0 16,-4 6 0-16,4-3 12 0,7-3-12 0,-4 0 12 16,4 0-12-16,-3 0 0 0,2 0 0 0,5 0 8 15,-1 0-8-15,1 0 0 0,-4 0 0 0,7 0 0 16,0-3 0-16,3-3 0 0,-10 6 0 0,7-6 0 15,-4 6-15-15,8-4 2 0,-4 4 0 0,0-6 0 32,3 3-48-32,4 3-10 0,0 0-1 0,-7 0-1 15,-4 0-124-15,4 0-25 0</inkml:trace>
  <inkml:trace contextRef="#ctx0" brushRef="#br0" timeOffset="95658.819">23245 1716 172 0,'0'0'16'0,"0"0"-16"16,0 0 0-16,0 0 0 0,0 0 236 0,0 0 45 16,0 0 9-16,0 0 2 0,0 0-231 0,0 0-45 15,0 0-16-15,0 0 9 0,0 0 14 0,0 0 2 16,-8 3 1-16,5 4 0 0,-1-1-26 0,-3-3 0 16,0 7 8-16,0-1-8 0,-3-3 21 0,3 4 3 15,0-10 0-15,-4 3 0 0,0 6 15 0,1 4 3 16,-1-10 1-16,1 6 0 0,-4 1 1 0,3-1 0 15,-3 1 0-15,0 2 0 0,0-3-7 0,0 4-1 16,-1-4 0-16,1 1 0 0,-3-1-7 0,-1 7-1 16,4-7-1-16,0 7 0 0,0-7-11 0,0 7-1 15,-1-3-1-15,5 2 0 0,6-2-14 0,-6 3 9 0,-8-1-9 16,4 4 8-16,14-6-8 0,-7 9 0 16,-7-10 0-16,0 7 0 0,3 3 0 0,1 0 0 0,-1-3 0 15,0-4 0-15,-3 10 0 0,7-3 8 0,4-6-8 0,-1 9 8 16,-6-6-8-16,-1 9 12 0,7-9-12 0,-3 3 12 15,4 0-3-15,-1-3 0 0,-6 3 0 0,10-4 0 16,0 4 8-16,0 0 2 0,-7 0 0 0,3-6 0 16,1 12 0-16,3-12 0 0,0 3 0 0,0-1 0 15,-4 8-2-15,4-11 0 0,7 7 0 0,-3-3 0 16,-4-3-9-16,3 12-8 0,4-12 9 0,4 2-9 16,-8 7 0-16,4-3 8 0,4 0-8 0,3-3 0 15,0 0 0-15,0 0 0 0,-7 6 0 0,4-6 0 16,3 9 0-16,-3-9 0 0,-4-4 0 0,0 4 0 15,3-3 0-15,1-4 9 0,-4 4-9 0,0-6 8 16,-3-1-8-16,3 0 0 0,3 1 0 0,-3-4 0 0,0 3 0 0,4-9 0 16,0 7 0-16,-1-4 0 15,1-3-27-15,-4 0-1 0,3 0 0 0,1 0 0 16,0 0-72-16,3-3-16 0,-4-4-2 0,1 7-750 16</inkml:trace>
  <inkml:trace contextRef="#ctx0" brushRef="#br0" timeOffset="98296.247">23541 2378 576 0,'0'0'25'0,"0"0"6"0,0 0-31 0,0 0 0 0,0 0 0 0,0 0 0 16,0 0 120-16,0 0 19 0,0 0 3 0,0 0 1 16,0 0-119-16,0 0-24 0,3-9 0 0,-3 9 0 15,0-7 0-15,0 7 0 0,0 0 0 0,0 0 9 16,0 0-9-16,4-3 0 0,-4-3-10 0,0 6 10 15,0-3 15-15,0 3 9 0,0-10 1 0,0 10 1 16,0 0 33-16,0 0 6 16,3-6 2-16,-3 6 0 0,0-9-21 0,0 9-4 0,4-3-1 0,-4 3 0 15,0-7-14-15,0 7-3 0,0 0-1 0,0 0 0 16,0 0-7-16,0-9-2 0,0 9 0 0,0 0 0 0,0 0-4 0,0 0-1 16,0 0 0-16,0 0 0 0,0 0-9 0,0 0-9 15,0 0 9-15,0 0-13 0,-7 0 13 0,7 0 8 16,-4-6 0-16,4 6-8 0,0 0 0 0,0 0 0 15,-7 0 0-15,0-4 0 0,7 4 23 0,0 0-3 16,-7 0 0-16,7 0 0 0,-3 0 0 0,-4-6-1 16,0 3 0-16,0 3 0 0,3 0-9 0,-3-6-2 15,3 6 0-15,4 0 0 0,-7 0 1 0,0-10 0 16,0 10 0-16,0 0 0 0,0 0-9 0,0 0 0 16,0-3 0-16,0 3 0 0,7 0 0 0,-7 3 0 15,-4-3 0-15,1 0 0 0,3 10 0 0,-4-10 0 16,4 0 0-16,-4 6 0 0,1-6 8 0,-1 3 0 15,1 3 0-15,-1-6 0 0,-3 4 11 0,3 2 1 0,-3-6 1 0,4 9 0 16,-1-2-21-16,4-4 0 16,0-3 0-16,-4 9 0 0,4-3 0 0,0 4 0 0,0-10 0 0,0 3 0 15,0 6 0-15,4-2 0 0,-1-1 0 0,1-3 0 16,-1 6-8-16,1 1-7 0,-4-4-1 0,7-6 0 16,0 9 26-16,0-9 5 0,-4 4 1 0,-3 2 0 15,7-6-26-15,0 6-5 0,0-6-1 0,-4 10 0 16,4-10 26-16,0 3 5 0,0 6 1 0,0-3 0 15,0 4-16-15,0-7 8 0,-3 6-8 0,3-2 0 16,0 2 11-16,0-3-11 0,0-3 12 0,0 13-12 16,0-6 8-16,3-7-8 0,-3 3 0 0,0 3 0 15,4 1 0-15,-4-1 0 0,0-3 0 0,0 4 0 16,3-7 8-16,1 6-8 0,0-2 0 0,-1 2 0 16,1-3 0-16,-1-3 0 0,-3-3 8 0,7 10-8 15,-7-10 15-15,0 0-1 0,7 0 0 0,0 6 0 0,4-6 5 0,-4 0 1 16,0 0 0-16,0 0 0 0,4-6-3 15,-4 6 0-15,3-10 0 0,1 7 0 0,-4-3-2 0,3-3-1 16,1 2 0-16,0-2 0 0,-4 6-6 0,3-7 0 16,1 4-8-16,-1-3 12 0,1-1-12 0,-4 1 0 15,4 0 8-15,-4-1-8 0,7-6 11 0,-4 7-1 16,1 0 0-16,-4-1 0 0,0 1-10 0,0-1 0 16,4 4 0-16,-8-6 0 0,4 5 0 0,-3-2 0 15,-4 9 0-15,3-6 0 0,4 2 0 0,-7 4 0 0,0 0 0 16,0 0 0-16,0 0 0 0,0 0 0 0,0 0 0 15,0 0 0-15,0 0-8 0,4 0 8 0,-4 0 0 16,0 0 0-16,0 0 0 0,0 0 0 0,0 0-9 0,7-9 9 16,-7 9 0-16,0 0 0 0,7 0 0 0,-7 0 0 15,7-6 0-15,-7 6 0 0,0 0 0 0,0 0 0 16,0 0 0-16,0 0 0 0,7 0 0 0,-7 0 0 16,0 0-8-16,0 0 8 0,0 0 0 0,0 0 0 15,0 0-12-15,0 0 4 0,0 0 8 0,7 0-13 16,-7 0 13-16,0 0-12 0,0 0 12 0,0 0-12 15,0 0-1-15,7 0 0 0,-7 0 0 0,0 0 0 16,0 0 13-16,0 0 0 0,0 0 0 0,0 0 0 16,0 0 0-16,0 0 0 0,0 0-9 0,0 0 9 15,0 0 0-15,0 0 14 0,0 0-2 0,0 0 0 16,0 0-12-16,0 0 9 0,0 0-9 0,0 0 8 16,0 0 8-16,0 0 2 0,7-10 0 0,-7 10 0 0,0 0-6 0,0 0-2 15,0 0 0-15,0 0 0 0,0 0-10 0,0 0 10 16,0 0-10-16,0 0 10 0,4-3-10 0,-4 3 0 15,0-6 0-15,0 6 8 0,0 0-8 0,0 0 0 16,-4-9 9-16,4 2-9 0,-3 4 15 0,3-3-2 16,-4 6 0-16,4 0 0 0,-3-3 3 0,3 3 0 15,0 0 0-15,-4-6 0 0,-3 2-4 0,4-2-1 16,-1 6 0-16,-3 0 0 0,4 0-11 0,3 0 12 16,0 0-12-16,0 0 12 0,-4-9-12 0,4 9 0 15,0 0 0-15,0 0 0 0,0 0 0 0,0 0 0 16,-7 0 0-16,7 0 0 0,0 0 0 0,-4 0 0 15,4 0 0-15,0 0 0 0,0 0 0 0,-7 9 0 0,4-9 0 0,3 0 0 16,-7 6 0-16,7-6 0 16,-4 10 0-16,4-7 0 0,-3 6 0 0,-1-2 0 0,4 2 0 0,-3 0 8 15,3 7-8-15,0-7 8 0,0 1-8 0,3 6 8 16,1-4-8-16,3-2 10 0,-4-1-10 0,4 7 10 16,0-1 9-16,0-2 1 0,1 3 1 0,-5-7 0 15,4 7-21-15,-3-4-10 0,3 4 1 0,0-4 0 16,0 4 9-16,-4 3 0 0,4-3 0 0,0-7 0 15,-3 7 0-15,0-4 0 0,-1 4 0 0,1-7 0 16,-1 1 0-16,1-1 0 0,-1-3 0 0,-3-6 0 16,4 13 0-16,-4-13 9 0,0 0-9 0,0 0 0 15,0 0 8-15,0 0-8 0,0 0 0 0,0 0 0 16,0 0-24-16,0 0-9 0,0 0-2 16,0 0 0-16,0 0-124 15,0 0-25-15,0 0-4 0,0 0-463 0,0 0-92 0</inkml:trace>
  <inkml:trace contextRef="#ctx0" brushRef="#br0" timeOffset="99111.739">23968 2616 57 0,'0'0'0'0,"0"0"0"0,0 0 0 0,0 0 0 16,0 0 248-16,0 0 44 0,0 0 8 0,0 0 3 15,0 0-191-15,0 0-39 0,0 0-7 0,0 0-2 16,-7 3-29-16,0 7-7 0,0-4 0 0,3-3-1 15,4-3-10-15,-7 7-1 0,7-7-1 0,-7 3 0 16,0 9 5-16,0-9 2 0,3 7 0 0,1-1 0 16,-4 7 10-16,0-7 1 0,0 1 1 0,0-1 0 15,-1 0 0-15,1 7 0 0,4-6 0 0,-1-1 0 16,4 0 4-16,-3 1 1 0,-1-1 0 0,4 7 0 16,0-4-11-16,4-5-3 0,-1 2 0 0,1 1 0 15,-1-1-17-15,4 0-8 0,1-2 8 0,-1-4-8 0,0 3 0 16,-4 3 0-16,4-2 0 0,0-4 0 15,4 6-44-15,-11-9 0 0,0 0-1 0,14 0 0 16,-3 0-102-16,3 0-20 0,-4 0-4 0,1 0-511 16</inkml:trace>
  <inkml:trace contextRef="#ctx0" brushRef="#br0" timeOffset="99316.792">23968 2485 691 0,'-4'-10'61'0,"4"4"-49"0,-3 6-12 0,-4-3 0 16,3 3 327-16,1 0 62 0,3 0 13 0,0 0 2 16,0 0-324-16,0 0-66 0,0 0-14 0,0 0 0 31,0 0-68-31,0 0-12 0,0 0-4 0,0 0-500 0,10 0-100 0</inkml:trace>
  <inkml:trace contextRef="#ctx0" brushRef="#br0" timeOffset="99909.529">24352 2770 403 0,'0'0'36'0,"0"0"-36"0,0 0 0 0,7 0 0 16,0 6 208-16,0-3 36 0,-7-3 6 0,4 0 2 16,-4 0-192-16,11 10-37 0,-4-10-8 0,0 9-2 15,-7-9-2-15,3 6-1 0,4 4 0 0,-3-7 0 16,3 6-10-16,-4-2 8 0,4 2-8 0,-3 1 8 16,3 5 11-16,-3-12 1 0,-4 7 1 0,3 2 0 15,4-2 29-15,-3 2 6 0,-4-6 0 0,0 4 1 16,3-1 19-16,-3 1 3 0,-3-1 1 0,-1-3 0 0,-3 7-33 0,7-7-7 15,0-3 0-15,-3 7-1 16,-5-4-27-16,1 3-12 0,7 1 10 0,-3-1-10 0,-4-9-12 0,3 7-8 16,4-7-1-16,0 0-1 15,0 0-142-15,-7 9-29 0,7-9-6 0,0 0-1 0</inkml:trace>
  <inkml:trace contextRef="#ctx0" brushRef="#br0" timeOffset="100830.945">25008 1964 345 0,'0'0'31'0,"0"0"-31"0,0 0 0 0,0 0 0 16,0 0 268-16,0 0 47 0,0 0 9 0,0 0 3 16,0 0-262-16,0 0-52 0,0 0-13 0,0 0 0 15,0 0 9-15,0 0-1 0,0 13 0 0,0-4 0 16,0 0 24-16,0 1 5 0,4-1 1 0,-4 7 0 0,-4 3 2 15,4-4 1-15,4 1 0 0,-4-3 0 0,-4 12 3 0,4-6 0 16,0 9 0-16,-3-9 0 0,3 6-14 0,-4 0-2 16,4 3-1-16,-3-3 0 0,3 0-11 0,0-3-1 15,-4 6-1-15,1-3 0 0,3 0-2 0,-4-6-1 16,1 6 0-16,-1-3 0 0,4-6 7 0,-3 9 2 16,3-12 0-16,-4 9 0 0,-3-10-20 0,4 4 0 15,3-4 0-15,-4-5 0 0,1 2 17 0,-1 0 0 16,4-9 0-16,0 0 0 0,0 0 3 0,-4 10 0 15,1-4 0-15,3-6 0 0,0 0 6 0,0 0 2 16,0 0 0-16,0 0 0 0,0 0-13 0,0 0-3 16,0 0 0-16,0 0 0 0,0 0 7 0,0 0 1 15,7-16 0-15,-3 7 0 0,-4 0-20 0,0-7 10 0,7 7-10 16,3-1 8-16,-3-9 0 0,0 4-8 0,-3 2 12 0,3-3-4 16,3-2-8-16,-3 2-9 0,1 3 9 0,2-2-13 15,-3-4 13-15,4 9 0 0,-1 1 0 0,1-7 0 16,0 7 0-16,-1-7 0 0,4 7 0 0,-3 6 0 15,3-7 0-15,-4 4-9 16,5-3 9-16,-1 9-8 0,-4-10 0 0,1 10 0 0,3-9 0 0,-3 9 0 16,-1 0 8-16,1 0 0 0,-1 0-9 0,-3 0 9 15,4 6 0-15,0-3 0 0,-4 4 0 0,0-4 0 16,0 6-14-16,0 1 5 0,0-1 1 0,-4 0 0 16,8-2 8-16,-4 8 0 0,-3-2 0 0,3-4 0 15,0 1 0-15,0 5 0 0,0-5 0 0,-4 5 0 16,4-5 0-16,-3 2 0 0,-1-5 0 0,1 11 0 0,3-8 0 15,-7 6 0-15,3-13 0 0,-3 9 0 0,4-2 0 0,-4 2 0 16,-4-2 0-16,4-1 0 0,-3 0 0 0,-1-2 0 16,1 2 0-16,3-3 0 0,-4 7 0 0,-3-7 0 15,7-6 0-15,-3 10 0 0,-1-7 0 0,-3 3 0 16,7-6 8-16,-3 0-8 0,-4 9 0 0,3-9 8 16,-3 10-8-16,0-10 0 0,0 9 8 0,-4-9-8 15,1 0 8-15,-1 0-8 0,1 6 8 0,-1-2-8 16,-7-8 10-16,4 4-10 0,0 0 0 0,-3 0 0 15,2-6 0-15,-2 6 0 0,-1 0 0 0,0 0 8 16,-3-9-8-16,7 9 0 0,-3-3 8 0,2-4-8 16,1 4 0-16,0-3 9 0,4 6-9 0,-1 0 0 15,0 0 0-15,4 0 0 0,-3 0-13 0,3 0 5 0,-4 0 8 0,4 0-13 16,0 0-7-16,0 0-2 0,0 0 0 0,0 0 0 31,0 0-29-31,0 0-5 0,0 0-2 0,0 0 0 16,0 0-11-16,7 0-3 0,0 0 0 0,0 0 0 15,0 0-75-15,0 0-15 0,0 0-3 0,0 0-1 0</inkml:trace>
  <inkml:trace contextRef="#ctx0" brushRef="#br0" timeOffset="101679.121">25396 1773 997 0,'0'0'44'0,"0"0"9"0,0 0-42 0,0 0-11 0,0 0 0 0,0 0 0 15,0 0 51-15,0 0 8 0,8 0 1 0,-8 0 1 16,0 0-2-16,0 0-1 0,0 0 0 0,0 0 0 16,7-3-6-16,-7 3-2 0,0 0 0 0,7 0 0 15,0 0-13-15,-7 0-2 0,10 0-1 0,-10 0 0 16,0 0 1-16,11 0 0 0,-1 3 0 0,1 6 0 15,-7-3 1-15,6 4 0 0,1-1 0 0,3 1 0 16,0-4-4-16,-3 7 0 0,3-1 0 0,3-9 0 16,-3 16 9-16,4-10 2 0,0 1 0 0,-1-1 0 0,1 7-24 15,0 3-5-15,3-10-1 0,-4 1 0 0,5 5-5 0,-1 4 0 16,0 0-8-16,0 6 12 0,0 0-2 0,0-6-1 16,1 9 0-16,2-9 0 0,-3 6-1 0,1 0 0 15,-1 0 0-15,0-3 0 0,-3-3 0 0,-1 6 0 16,1 3 0-16,-1-3 0 0,-6 0 5 0,0-3 1 15,-1 3 0-15,1 0 0 0,-4 1 9 0,0 2 1 16,-4-9 1-16,5 15 0 0,-5-15-9 0,1 9-3 16,-4 0 0-16,0 7 0 0,0-10-5 0,0 3 0 15,0 0-8-15,-4 7 12 0,-3-16-12 0,3 6 9 16,-3 0-9-16,4-6 8 0,-8 9 11 0,1-9 1 16,-1-4 1-16,1 10 0 0,-5-3-10 0,1-6-3 0,4 3 0 0,-4 0 0 15,0 3-8-15,-1-10 8 0,-2 7-8 16,-1-3 8-16,4-1 0 0,0-2 0 0,0-4 0 0,0 1 0 15,0 5-8-15,-1-8 0 0,1 5 0 0,0-12 0 16,0 7 0-16,0 2-11 0,0-9 3 0,0 0 0 31,-4 0-29-31,8 0-6 0,-5 0-1 0,1 0 0 16,0-6-16-16,-3 3-4 0,2-4-1 0,5 7-667 0,-4-9-134 0</inkml:trace>
  <inkml:trace contextRef="#ctx0" brushRef="#br0" timeOffset="113320.387">27337 2350 345 0,'0'0'31'0,"0"0"-31"16,0 0 0-16,0 0 0 0,0 0 114 0,0 0 17 16,0 0 3-16,0 0 1 0,0 0-23 0,0 0-4 0,0 0 0 0,0 0-1 15,0 0-10-15,0 0-1 0,0 0-1 0,0 0 0 16,0 0-65-16,0 0-13 0,0 0-2 0,0 0-1 15,7 3 1-15,3-3 0 0,-10 0 0 0,11 0 0 16,0 0 17-16,-1 0 3 0,-3 0 1 0,4 0 0 16,-1 0-23-16,1 0-4 0,0-3-1 0,3 3 0 15,-4 0 7-15,1 0 1 0,3 0 0 0,0-6 0 16,-3 2 20-16,6-2 4 0,-3 6 0 0,4 0 1 16,3 0-24-16,0-9-5 0,4 9 0 0,0 0-1 15,-1-3-11-15,-2 3 0 0,-1-7 0 0,0 7 0 16,0 0 0-16,-3 0 0 0,3 0 0 0,-3 0 0 15,-4 0 12-15,0 0-4 0,3 0 0 0,-2 0 0 16,-5 0-16-16,1 0-4 0,-1 0-1 0,1 0 0 16,-1 0-11-1,1 0-1-15,-4 0-1 0,-7 0 0 0,7 0-11 0,-7 0-3 0,0 0 0 0,11 0 0 16,-11 0-104-16,10 0-22 0,-10 0-4 0</inkml:trace>
  <inkml:trace contextRef="#ctx0" brushRef="#br0" timeOffset="114036.785">27245 2547 403 0,'0'0'36'0,"0"0"-36"15,-3 0 0-15,3 0 0 0,0 0 137 0,0 0 21 16,0 0 4-16,0 0 1 0,0 0-49 0,0 0-10 0,-4 7-1 0,4-7-1 15,0 0-26-15,0 0-4 0,0 0-2 0,0 0 0 16,0 0-34-16,0 0-8 0,11 0 0 0,3 0-1 16,-4 0-6-16,1 3-1 0,-1-3 0 0,5 0 0 15,-5-3 4-15,1 3 0 0,-1 0 0 0,4 0 0 16,-3 0 4-16,3 0 0 0,0 0 1 0,4 0 0 16,-4 0-11-16,4 0-2 0,-1 0-1 0,1-7 0 15,0 7 1-15,-1 0 1 0,4-3 0 0,4-3 0 16,3 6 4-16,-3-6 1 0,0 6 0 0,-1-3 0 15,1-4 0-15,0 4 0 0,-1 3 0 0,-2-6 0 16,-1-4-9-16,0 10-1 0,-3 0-1 0,-1-3 0 16,-3-3-11-16,0 6 10 0,1 0-10 0,-5 0 10 15,1 0-10-15,-4 0 0 0,3 0 0 0,-10 0 0 16,0 0-39-16,0 0-9 0,7 0-3 0,-7 0-600 16,7 0-120-16</inkml:trace>
  <inkml:trace contextRef="#ctx0" brushRef="#br0" timeOffset="145824.063">23163 3084 57 0,'0'0'0'0,"0"0"0"0,0 0 0 0,0 0 0 0,0 0 0 0,0 0 0 16,0 0 110-16,0 0 17 0,0 0 3 0,0 0 1 15</inkml:trace>
  <inkml:trace contextRef="#ctx0" brushRef="#br0" timeOffset="151816.822">29178 1942 115 0,'0'0'0'0,"0"0"10"0,0 0-10 0,0 0 0 0,4-9 0 0,-1-1 0 15,1 10 127-15,-4 0 23 0,0 0 5 0,7-9 1 16,-7 9-60-16,3-3-12 0,-3 3-3 0,0 0 0 15,4-7 13-15,-4 7 2 0,3-6 1 0,-3 6 0 16,8-3-11-16,-8 3-2 0,0 0-1 0,0 0 0 0,3-6-21 0,-3 6-4 16,0 0-1-16,0 0 0 15,11 0-25-15,-8 6-4 0,4-3-2 0,0 3 0 0,0 1-6 0,-3 2 0 16,3 4-1-16,-4 2 0 0,5-5 0 0,-5-1 0 16,-3 10 0-16,4 0 0 0,-4-3 14 0,3 12 3 15,-3-9 1-15,0 6 0 0,0 0-3 0,0 0-1 16,0 3 0-16,-3-3 0 0,3 3-8 0,-4 1-1 15,4 8-1-15,0-2 0 0,-3-1-15 0,3 4-8 16,0-4 8-16,3 4-8 0,4-4 9 0,-3 1-9 16,-1-1 12-16,4-5-12 0,-3-1 24 0,3-3-1 15,-4 3-1-15,4-9 0 0,-3-3-11 0,-1 12-3 16,4-12 0-16,-3-7 0 0,-4 10-8 0,4-10 8 16,3 7-8-16,-4-16 8 0,-3 0-20 0,0 0-5 15,0 0-1-15,0 0 0 16,0 0-114-16,0 0-22 0,0-6-5 0,4-4-783 0</inkml:trace>
  <inkml:trace contextRef="#ctx0" brushRef="#br0" timeOffset="152464.393">29051 1933 1087 0,'0'0'48'0,"0"0"10"15,0 0-46-15,0 0-12 0,-3-10 0 0,3 10 0 16,0 0 77-16,0 0 14 0,0-3 2 0,0 3 1 0,0 0-27 0,3-6-6 16,4 3-1-16,0-4 0 0,0 7-9 15,0-6-3-15,1 6 0 0,2-3 0 0,-3-3-20 0,4 3-4 16,-1 3 0-16,4-7-1 0,-3 4 9 0,3-3 1 15,0 6 1-15,0-9 0 16,0 9-24-16,4-10-10 0,-4 10 8 0,4-3-8 0,-4-3 29 0,4 0 1 16,-4 6 0-16,3-4 0 0,-3 4-8 0,1-6-2 15,2 3 0-15,-3 3 0 0,0 0-4 0,1 0-2 16,-1 0 0-16,0 0 0 0,3 0-5 0,-2 0-1 16,-5 0 0-16,4 3 0 0,-3 3-8 0,-1-6 0 15,1 4 0-15,0 2 8 0,-1 0-8 0,-3 3 0 16,4 4 0-16,-4-7 0 0,0 4 0 0,-4-7 0 0,4 6 0 0,-3 7 0 15,0-7 0-15,-1 7 8 0,1-7-8 0,3 1 0 16,-4-1 0-16,1 1 0 0,-1-1 8 0,1 7-8 16,-1-13 0-16,-3 6 0 0,4 4 0 0,-4-4 0 15,0-9 0-15,0 13 0 0,-4 2 9 0,1-5-9 16,-1-1 9-16,1 1-9 0,-4 5 12 0,0-5-12 16,-4 2 13-16,-3-5-4 0,3 8-1 0,-3-2 0 15,0-4-8-15,0 1 12 0,-4 2-12 0,4-9 12 16,-3 7-12-16,-1-1 0 0,0-9 9 0,4 9-9 15,0-2 8-15,-4-4-8 0,1-3 10 0,3 6-10 16,3-3 8-16,-3-3-8 0,-4 7 0 0,1-1 9 16,-1-3-9-16,0-3 0 0,4 6 0 0,-7-3 0 15,4-3-16-15,-1 0-3 0,0 0 0 0,1 0 0 16,-1 0-8-16,0 0-1 0,1 0-1 0,3 0 0 16,-1 0 1-16,1-3 1 0,0-3 0 0,7 3 0 15,0-3-28-15,0 6-5 0,4-7-2 0,3-2-542 16,0 6-108-16</inkml:trace>
  <inkml:trace contextRef="#ctx0" brushRef="#br0" timeOffset="153147.952">30201 1773 576 0,'0'0'51'0,"0"0"-41"0,0 0-10 0,0 0 0 15,0-3 154-15,0 3 29 0,0 0 5 0,0 0 2 16,0 0-145-16,4-10-29 0,3 4-5 0,-7 6-2 16,0 0-9-16,0 0 0 0,7 0 0 0,-7 0 0 15,0 0 0-15,0 0 0 0,0 0 0 0,7 0 0 0,-7 0 0 16,0 0 12-16,0 0-4 0,0 0 0 16,0 0 21-16,0 0 4 0,0 0 1 0,0 0 0 0,0 0 28 0,0 0 6 15,0 0 0-15,0 0 1 16,0 0-7-16,0 0-2 0,-7 0 0 0,0 0 0 0,0 0-17 0,0 6-4 15,0 4-1-15,3-10 0 0,-6 3-20 0,3 6-4 16,0-9-1-16,-1 6 0 0,1 4-13 0,-3-1 8 16,3 1-8-16,0-4 0 0,-4 3 9 0,4-5-9 15,-4 11 8-15,1-5-8 0,-1-1 9 0,1 7-9 16,3-7 10-16,-4 7-10 0,-3-4 8 0,3 4-8 16,1-3 0-16,-1 8 9 0,-3-2 1 0,4-6 0 15,-1 9 0-15,4 0 0 0,-4-3 2 0,4 3 0 0,0-4 0 16,0 4 0-16,4-6 6 0,-4 9 2 0,3-12 0 0,4 12 0 15,0 0-4-15,0-13-1 0,0 10 0 0,0-3 0 16,4 0-7-16,-1 0 0 0,1 6-8 0,-1-6 12 16,1-1-12-16,-1 7 8 0,1-6-8 0,-1 0 0 15,1 6 0-15,-1-6 0 0,4 9 0 0,-3-6 0 16,3 6 0-16,-4-6 0 0,5 3 8 0,-5 1-8 16,4-11 0-16,0 7 0 0,-3-6 0 0,3-4 0 15,0 4 12-15,0-7-3 0,3 7-1 0,-2-6 0 16,2-7-8-16,4 3 10 0,-3 3-10 0,3-9 10 15,-4 7-10-15,5-4 0 0,-1-3 0 0,0 0 8 16,3 0-38-16,1 0-8 0,-4 0-2 16,7-3 0-16,-7-4-92 0,4 7-20 0,0-3-3 15,-4-3-433-15,0 0-86 0</inkml:trace>
  <inkml:trace contextRef="#ctx0" brushRef="#br0" timeOffset="154014.691">30466 1889 345 0,'0'0'15'0,"0"0"4"0,0 0-19 0,-4-3 0 0,8-4 0 0,-4 7 0 16,0 0 304-16,0 0 56 0,0 0 12 0,0 0 3 15,0 0-295-15,0 0-58 0,0 0-12 0,0 0-2 16,0 0 0-16,0 0 1 0,0 0 0 0,7 10 0 16,0-1-9-16,0-3 0 0,-3 13 9 0,-1-3-9 15,1-3 8-15,-1 8-8 0,1-2 8 0,-4 0-8 16,0 0 15-16,3 6-2 0,1 0 0 0,-1-3 0 15,4 3 15-15,-3-6 4 0,-1 6 0 0,1 0 0 16,-1-3 6-16,1 3 2 0,0-6 0 0,-1 6 0 16,1-6-6-16,-1 9-1 0,1-9 0 0,-4-3 0 15,3 2-13-15,-3 1-2 0,0-3-1 0,4 0 0 16,-8-4 1-16,4 4 0 0,4-7 0 0,-4 1 0 16,-4-1-18-16,8 0 10 0,-1 1-10 0,-3-10 8 15,0 0 0-15,0 0-8 0,0 0 12 0,0 0-4 0,0 0 11 16,0 0 1-16,0 0 1 0,0 0 0 15,0 0-1-15,7-10 0 0,-3-2 0 0,-1-1 0 0,4 1-12 0,-3-4-8 16,-1-3 8-16,1 4-8 0,3-4 0 0,-3 0 8 16,3 3-8-16,-4-2 0 0,1-1 0 0,3 0 0 15,-4 9 0-15,4-5 0 0,0-4 0 0,0 3-8 16,-3 7 8-16,3-1 0 0,0 1 0 0,0 0-8 16,0-1 8-16,4 7 0 0,-1-9-10 0,1 8 10 15,-1 4-12-15,1-6 12 0,0 3-10 0,3 3 10 16,0 0-8-16,0 0 8 0,-3 0-9 0,6 3 9 15,1 3-10-15,-4-2 10 0,0 2-13 0,4 0 3 16,-1-3 1-16,1 7 0 0,-4-1 9 0,0 7-13 16,-3-7 5-16,-1 1 8 0,4-1-8 0,-6 10 8 0,-1-10 0 0,0 1 0 15,0 5-10-15,0-5 10 16,-4 5-13-16,-3-2 5 0,4-4 8 0,-4 4 0 0,0-1 8 0,-4 4-8 16,-3-7 0-16,4 1 0 0,-4-1 0 0,3 1 8 15,-6-1-8-15,2 7 0 0,1-13 8 0,0 6-8 16,0-2 0-16,0 2-12 0,-3 0 2 0,-1 1 0 15,1-4 10-15,2-3 0 0,1 7 0 0,-7-10 0 16,4 6 12-16,-1 0 2 0,1-3 0 0,-5 4 0 16,5-4-14-16,-4 6 0 0,3-9 8 0,-3 6-8 15,3-2 16-15,-3 2 1 0,0-6 0 0,-3 3 0 16,2-3-17-16,1 0 0 0,0 0 0 0,4 0 0 16,-4 0 0-16,-1 0 0 0,5 0 0 0,-1-3 0 15,1 3 0-15,-1-6 0 0,-3-4 0 0,7 10 0 16,0-12-52-16,0 2-13 0,-4-2-3 0,8 9-1 15,-4-7-136-15,3 4-27 0,-3-22-6 0,4 12-1 0</inkml:trace>
  <inkml:trace contextRef="#ctx0" brushRef="#br0" timeOffset="154750.435">31023 1672 1364 0,'-10'0'60'0,"10"0"13"0,0 0-58 0,0 0-15 15,0 0 0-15,0 0 0 0,0 0 60 0,0 0 10 16,0 0 2-16,0 0 0 0,-4 10-46 0,1-1-9 16,3-9-1-16,3 10-1 0,1-4 16 15,-1 3 3-15,4-6 1 0,0 10 0 0,0-10-1 0,0 7 0 16,1-1 0-16,-1 7 0 0,0-7-6 15,3 0-2-15,1 1 0 0,3 9 0 0,-4-10 1 0,1 1 0 16,3 5 0-16,-3 4 0 0,-1-3 3 0,4-4 1 16,1 4 0-16,-1 3 0 0,3 0-8 0,1 2-2 0,0-2 0 0,-1 0 0 15,1 0-2-15,3 6-1 16,0-12 0-16,-3 12 0 0,-1-7-2 0,1 1-1 0,0-3 0 0,-1 9 0 16,1-12-3-16,-4 9 0 0,-3-4 0 0,-1 1 0 15,-3-3 2-15,0 6 0 0,-3-7 0 0,-1 1 0 16,1 6-14-16,-4-6 8 0,4 3-8 0,-1-4 0 15,-3 4 12-15,0-6-4 0,4 2-8 0,-1 4 12 16,-3 0-12-16,4 3 0 0,-8 0 0 0,1 3 0 16,6-6 0-16,-6 6 0 0,-1-13 0 0,1 4 0 15,-1 9 8-15,0-15 0 0,-3-1-8 0,0 10 12 16,0-10-4-16,-3 7 0 0,-1-4-8 0,1 1 12 16,-5-1-4-16,5 4 0 0,-4-6-8 0,3-1 12 15,-3 0-12-15,3-2-8 0,1-4 8 0,-1 6-13 16,1-3-4-16,-1 4-1 0,1-10 0 0,-1 0 0 15,0 3-128-15,1-3-26 0,-1 0-4 0</inkml:trace>
  <inkml:trace contextRef="#ctx0" brushRef="#br0" timeOffset="188661.863">6343 14667 288 0,'0'0'25'0,"0"0"-25"0,0 0 0 0,0 0 0 16,0 0 95-16,0 0 13 0,0 0 4 0,0 0 0 15,0 0-51-15,0 0-9 0,0 0-3 0,0 0 0 16,0 0-49-16,0 0 0 0,0 0 0 0,0 0-9 15,0 0 9-15,0 0 0 0,0 0 0 0,0 0 0 16,0 0 0-16,0 0 0 0,0 0 0 0,0 0-8 16,0 0 8-16,0 0 0 0,0 0 0 0,0 0 0 15,0 0 45-15,0 0 5 0,0 0 1 0,0 0 0 16,0 0 17-16,0 0 3 0,0 0 1 0,0 0 0 16,0 0-14-16,0 0-2 0,0 0-1 0,0 0 0 15,0 0-10-15,0 0-1 0,0 0-1 0,3 6 0 0,5-2-26 0,-8-4-5 16,0 0 0-16,0 0-1 0,0 0-11 0,0 0 10 15,0 0-10-15,0 0 10 0,0 0-10 0,0 0 8 16,7 0-8-16,-7 0 8 0,0 0 7 0,0 0 1 16,0 0 0-16,0 0 0 0,0 0 6 0,0 0 2 15,0 0 0-15,10 0 0 0,-10 0 7 0,0 0 1 16,0 0 1-16,7 0 0 0,-7 0-10 0,0 0-3 16,7-4 0-16,-7 4 0 0,0 0-9 0,7 0-3 15,-7 0 0-15,0 0 0 0,0 0-8 0,0 0 0 16,11 0 0-16,-11 0 8 0,0 0-8 0,0 0 0 15,0 0 0-15,0 0 0 0,0 0 9 0,0 0-9 16,0 0 10-16,11 0-10 0,-11 0 18 0,3 0-2 16,-3 0-1-16,7-6 0 0,-7 6-1 0,7 0 0 0,-7 0 0 0,0 0 0 15,0 0-2-15,11 0-1 0,-8-3 0 0,-3 3 0 16,0 0 0-16,11 0 0 16,-4 0 0-16,-7 0 0 0,0 0-11 0,0 0 12 0,10 0-12 0,-2 0 12 15,-8 0-12-15,0 0 0 0,7 3 0 0,3-3 0 16,-10 0 0-16,7 0 8 0,-7 0-8 0,0 0 8 15,11 0 0-15,-1-3 0 0,-3 3 0 0,1 0 0 16,2 0-8-16,-3 0 12 0,0-6-12 0,-7 6 12 16,0 0-12-16,7 0 0 0,4 0 9 0,-8 0-9 15,-3 0 0-15,0 0 0 0,11-3 0 0,-4 3 8 16,-7 0-8-16,14 0 0 0,-7 0 8 0,4 0-8 16,6 0 21-16,-10 0 0 0,1-7 0 0,2 7 0 15,1 0-21-15,3 0 0 0,-4-3 0 0,4-3 8 16,1 6-8-16,6 0 0 0,-11-6 0 0,4 3 0 15,-3 3 12-15,7-7-3 0,-4 7 0 0,0 0 0 0,0 0-9 0,0-3 0 16,0 3 0-16,0-6 0 16,4 6 0-16,-11 0 8 0,11 0-8 0,-8 0 8 0,4-3-8 0,0 3 0 15,1-7 0-15,-1 7-11 0,0 0 11 0,0 0 0 16,4-3 0-16,-1 3 0 0,1 0 0 0,-1 0 0 16,1 0 0-16,3 0 0 0,-3 0 0 0,3-6 0 15,4 6 0-15,-1 0 0 0,-2-3 0 0,2-3 0 16,-2 6 0-16,2-3 8 0,-3-4-8 0,1 1 8 15,-1 6-8-15,0-3 8 0,0-3-8 0,-3 6 0 16,-1-4 8-16,4 4-8 0,-3-6 8 0,0 6-8 16,3-3 8-16,0 3-8 0,-3-6 0 0,3 6 9 15,0 0-9-15,0 0 0 0,0 0 0 0,1 0 0 0,2-3 0 16,1 3 0-16,0 0 9 0,-1-7-9 0,-2 7 0 16,2 0 9-16,1 0-9 0,-4 0 0 15,4 0 0-15,-4 0-11 0,0-3 11 0,-3 3 0 0,3 0 8 0,-3 0-8 16,-1 0 0-16,8 3 0 0,-7-3 0 15,-1 0 8-15,8 7-8 0,-11-7 0 0,7 3 8 0,4-3-8 16,-4 0 0-16,0 6 0 0,4-3 0 0,-4-3 0 16,4 6 0-16,-8-6 0 0,5 4 0 0,-1-4 0 15,3 6 0-15,-6-6 8 0,7 3-8 0,-11 3 0 16,3-6 0-16,1 7 0 0,0-4 0 0,-1-3 0 16,1 0 0-16,0 6 0 0,-1-3 0 0,1-3 0 15,3 0 0-15,-3 0 0 0,-1 0 0 0,5 0 0 16,-5 0 10-16,4 0-2 0,1 0-8 0,-5 0 12 15,4 0 0-15,-3 0-1 0,3 0 0 0,0 0 0 16,4 0-11-16,-4 6 10 0,0-3-10 0,-3-3 10 0,3 0-10 0,0 0 0 16,-3 7 0-16,0-4 8 0,-1-3-8 0,1 0 0 15,-1 0 0-15,1 6 0 0,-4-6 0 0,4 0 10 16,-4 0-10-16,4 0 10 0,-1 0-10 0,1 0 0 16,0 0 0-16,-1 0 0 0,1 0 0 0,-1 0 0 15,1 0 0-15,0 0 0 0,-1 0 0 0,1 0 0 16,0 3 8-16,3-3-8 0,0 0 8 0,4 0 0 15,-11 7 0-15,3-7 0 0,1 0-8 0,0 3 0 16,3 3 0-16,-3-6 0 0,-1 0 0 0,1 6 0 16,-1-6 0-16,5 0 8 0,-12 3-8 0,8-3 0 15,-4 0 0-15,4 0 0 0,-1 0 0 0,-3 0 0 16,0 0 0-16,1 0 0 0,-1 0 11 0,3 0-3 0,-3 0-8 0,1 0 12 16,2 0-12-16,1 0 0 0,-1-3 0 0,1 3 0 15,0-6 0-15,-1 6 0 0,1 0 0 0,0 0 0 16,3 0 9-16,-4 0-1 0,5-6 0 0,-1 6 0 15,-4 0-8-15,5 0 8 0,-1 0-8 0,-4 0 8 16,-3 0-8-16,4 0 0 0,0 6 0 0,-4-6 0 16,4 0 0-16,-4 0 0 0,3 6 0 0,1-6 0 15,-4 0 0-15,4 0 0 0,-4 0 0 0,7 3 0 16,-3-3 0-16,-1 0 0 0,-3 0 0 0,4 0 0 16,7 0 0-16,-8 0 0 0,-6 0 0 0,3 0 0 15,7 7 0-15,-3-4 12 0,3-3-12 0,-10 0 12 16,-1 0-12-16,8 6 0 0,6-6-12 0,-6 0 12 15,-7 3 0-15,3-3 0 0,3 6 0 0,5-6 0 16,2 0 0-16,-6 0 0 0,-7 0 0 0,6 0 0 0,1-6 17 0,-1 6 11 16,-2 0 3-16,6 0 0 0,0-3-31 15,0 3 8-15,-7-6-8 0,4 6 0 0,-4 0 8 0,4-3 0 16,3 3-8-16,-7-7 12 0,-4 7-12 0,5 0-8 16,6 0 8-16,-4 0-13 0,-17 0 13 0,11 0 10 15,10 0-2-15,0 0 0 0,-3 0-8 0,0 0 0 16,-4 0 0-16,10 0 0 0,1 0 0 0,-7 0 0 15,-8 0 0-15,4 0 0 0,11 0 0 0,-7 0 0 16,-8 0 0-16,4 0 0 0,0 0 0 0,4-3 10 16,-4-3-2-16,0 6-8 0,-7 0 9 0,4 0-9 15,7-6 0-15,-4 3 9 0,-7 3-9 0,0 0 0 16,7 0 0-16,0 0 8 0,0 0-8 0,-7 0 0 16,4-7 0-16,-1 7 0 0,8 0 0 0,-7 0 8 15,-11 0-8-15,10 0 0 0,8 0 8 0,-1 0-8 0,-9 0 8 16,-1 0-8-16,3 0 8 0,1 0-8 0,6 0 0 0,-6 0 8 15,-11 0-8-15,11 0 0 0,3-3 9 16,0 3-9-16,-14 0 0 0,10-6 0 0,4 6 0 0,1 0 8 16,-1 0-8-16,-7-3 0 0,-7 3 0 0,10 0 8 15,4-7-8-15,-6 7 0 0,-8 0-11 0,0 0 11 16,0 0 0-16,10 0 13 0,-3-3-1 0,0 3 0 16,-7 0 6-16,11-6 1 0,-1 6 0 0,-3 0 0 15,-7 0-19-15,11-3 0 0,0-3 0 0,-4 6 0 16,-7 0 0-16,10 0 0 0,-3-3 8 0,4 3-8 15,-11 0 0-15,7-7 0 0,-7 7 0 0,11 0 0 16,-1 0 0-16,-10 0 0 0,0 0 0 0,0 0 0 0,0 0 0 0,7 0 0 16,-7 0 0-16,0 0 0 0,0 0 0 0,7 0 0 15,-7 0 0-15,0 0 0 0,0 0 11 0,7 0-11 16,0-6 10-16,-7 6-10 0,7 0 0 0,-7 0 0 16,11-3 0-16,-4 3-10 0,0 0 10 0,-7 0-10 15,0 0 10-15,0 0-10 0,7 0 10 0,-7 0 0 16,0 0 8-1,11 3-8-15,-11-3 0 0,0 0 0 0,0 0 0 0,0 0 0 16,0 0 0-16,7 0 0 0,-7 0 0 0,7 6 0 0,-7-6 0 0,7 0 0 16,-7 0 0-16,0 0 0 0,0 0 0 0,7 0 0 15,-7 0 0-15,0 0 0 0,11 0-15 0,-11 0-4 0,0 0-1 16,0 0 0 0,7 0-159-16,-7 0-32 0,0 0-6 0,0 0-2 0</inkml:trace>
  <inkml:trace contextRef="#ctx0" brushRef="#br0" timeOffset="198145.354">26494 16317 1209 0,'0'0'108'0,"0"0"-87"15,0 0-21-15,0 0 0 0,0 0 109 0,0 0 18 16,3-10 3-16,-3 10 1 15,0 0-115-15,0 0-16 0,0-6-18 0,4-3 4 0,3 5 14 0,-4-2 0 16,-3 6-10-16,4-9 10 0,-4-1 0 0,3 1 15 16,-3 9-3-16,0 0 0 0,-7 0 17 0,0-9 3 15,4 9 1-15,-1-7 0 0,-6 7-5 0,-5 0-2 16,5 0 0-16,-4 0 0 0,-4 0 12 0,0 0 2 16,1 7 1-16,-4-7 0 0,0 0-17 0,-1 3-4 15,-2-3-1-15,2 6 0 0,-2-6 8 0,-1 0 1 16,-3 0 1-16,0 0 0 0,-4 0 0 0,4 0 0 15,-1 0 0-15,1 0 0 0,0 0-4 0,0 0-1 16,0 0 0-16,3 0 0 0,-3 0-11 0,3 0-2 0,-3 0-1 0,0 0 0 16,3 0 6-16,-3 0 0 0,-4 0 1 0,-3 0 0 15,3 3-17-15,-3-3 0 0,3 0-11 0,-3 0 11 16,-1 0 0-16,4 6 16 0,1-6-2 0,3 0 0 16,-1 0-14-16,5 0 9 0,-5 0-9 0,5 0 8 15,3-6 7-15,-1 3 1 0,1 3 0 0,0 0 0 16,3 0-4-16,-3-6 0 0,4 6 0 0,-5 0 0 15,5 6-12-15,-8-6 0 0,4 0 0 0,3 0 0 16,-3 0 0-16,3 0 0 0,-3-6 0 0,0 6 0 16,3 0 8-16,1-3-8 0,3 3 0 0,-4 0 0 15,0 0 0-15,1-7 8 0,3 7-8 0,0 0 0 16,-1 0 0-16,5-3 11 0,-1 3-11 0,1 0 10 16,3 0-2-16,0 0 0 0,7 0 0 0,0 0 0 15,0 0 9-15,0 0 2 0,0 0 0 0,0 0 0 16,0 0-3-16,0 0 0 0,0 0 0 0,0-6 0 15,0-4-16-15,3 10 10 0,1-9-10 0,-1 0 8 0,4 2-8 0,0-2 0 16,0 6 0-16,0-3 0 0,0-4 0 0,4 1 0 16,0-1 8-16,-1 1-8 0,1 3 0 0,-1-4 0 15,1 7 0-15,0-6 0 0,-1 2 10 0,4-2-10 16,0 0 12-16,4-1-12 0,0 4 0 0,-1-3 0 16,1-1 0-16,3 7-9 0,-3-3 9 0,-1-4-8 15,1 4 8-15,0 3-8 0,-4 3 8 0,0-6 0 16,0 6 0-16,-7 0 8 0,0 0-8 0,-7 0 0 15,0 0 0-15,0 0-8 0,0 0 0 0,0 0 0 16,0 0 0-16,0 0 0 0,0 0 8 0,0 0 0 16,0 0 0-16,-3 6 0 0,-4 3 0 0,-1 1 0 0,1-1 0 0,-3-3 0 15,-1 4 0-15,-3-1 0 16,4 1 8-16,-1-1-8 0,0 0 0 0,-3 7 0 0,0-3 0 0,0 2 0 16,-4 4 0-16,1 0-12 0,3 3 12 0,-4 0-12 15,0-3 12-15,4 3 0 0,-7-4 0 0,3 1 0 16,4-3 0-16,0 3 0 0,0-7 0 0,4-2 0 15,-5 5 0-15,5-5 0 0,-1-1 8 0,4-3-8 16,0 4 17-16,0-7-1 0,4 3 0 0,3-6 0 16,0 0 7-16,-4 0 1 0,4 0 0 0,-3 10 0 15,3-10-24-15,0 0 0 0,0 0 0 0,0 0-8 16,0 0 16-16,0 0 3 0,0 0 1 0,0 9 0 16,3 0-12-16,-3-9 0 0,4 7 9 0,3-4-9 15,0 3 12-15,0-3-1 0,3 4-1 0,1-4 0 16,-1 3-2-16,5-6 0 0,2 3 0 0,1 3 0 15,-4-6-8-15,7 7 0 0,4-4 9 0,0-3-9 0,-4 0 0 16,0 6 0-16,-3-3 0 0,3-3 0 16,-4 0-16-16,1 0 3 0,-4 6 0 0,0-6 0 15,0 4-28-15,0-4-6 0,-3 6-1 0,0-3 0 16,-1 3-161-16,1 4-33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20:16:24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6403 3805 172 0,'0'0'16'0,"0"0"-16"0,0 0 0 0,0 0 0 15,0 0 176-15,0 0 33 0,0 0 7 0,0 0 0 16,0 0-130-16,0 0-26 0,0 0-6 0,0 0-1 16,0 0-13-16,0 0-4 0,0 0 0 0,0 0 0 15,0 0-22-15,0 0-5 0,0 3-1 0,0 3 0 16,0 4-8-16,-7-1 0 0,7 0 0 0,0 7 8 16,0 0 0-16,7-7-8 0,-7 4 12 0,0 6-4 15,0-4 24-15,3 4 4 0,-3 6 0 0,8-6 1 16,-5 9-4-16,1-3-1 0,-1 10 0 0,1-7 0 15,-1 10-11-15,4-4-2 0,-7-6-1 0,4 7 0 0,-1-1-7 0,1-5-2 16,-1 2 0-16,1-12 0 16,3 3-1-16,-7 0-8 0,3-10 12 0,4 13-4 0,-7-9 2 0,0-7 0 15,4 1 0-15,0-1 0 16,-4 1-10-16,0-10 0 0,0 0 9 0,0 0-9 16,0 3-24-16,0-3-10 0,0 0-2 0,0 0-461 15,0 0-93-15</inkml:trace>
  <inkml:trace contextRef="#ctx0" brushRef="#br0" timeOffset="1467.03">6368 3733 824 0,'0'0'36'0,"0"0"8"0,0 0-35 0,0 0-9 0,0 0 0 0,0 0 0 16,0 0 45-16,3-7 7 0,-3 7 2 0,7-9 0 16,-7 9-34-16,0-3-8 0,4-3 0 0,3-4-1 15,-7 10-11-15,7-6 8 0,3-4-8 0,1 1 8 16,-4 0-8-16,7-1 8 0,-3 1-8 0,3 6 8 15,-4-10 16-15,1 10 4 0,3-3 0 0,-3-4 0 16,3 10 15-16,-4-9 3 0,1 9 1 0,3-9 0 16,-3 5-18-16,3-2-3 0,-4 0-1 0,-6 3 0 15,3-4 11-15,7 7 3 0,-7-3 0 0,4-3 0 16,-4 6-20-16,3 0-4 0,-10 0-1 0,7 0 0 0,4 0-14 0,0 0 0 16,-4 9 0-16,0-9 0 0,3 10 0 0,-3-4 0 15,4 0 0-15,3-2 0 0,-10 5 0 0,6 0 0 16,1-9 0-16,-8 16 0 0,4-16 0 0,0 9 0 15,0-2 0-15,4 2 0 0,-11 1 0 0,4-1 0 16,-1-6 0-16,-3 6 0 0,0 1 10 0,0-4 2 16,0 4 1-16,0-1 0 0,0 0-1 0,0 1-1 15,0-10 0-15,0 6 0 0,-3 10-11 0,3-13 0 16,-4 6 0-16,4-9 8 0,0 0-8 0,0 7 0 16,0-7 0-16,0 9 0 0,-7-6 8 0,0 7-8 15,3-4 8-15,-3-3-8 0,7 3 22 0,-10 0-1 0,10-2 0 0,-11 2 0 16,4-3-13-16,4 6-8 0,-1-9 10 15,-7 7-10-15,4-4 8 0,0 3-8 0,0-6 0 0,4 3 0 16,-11 10 8-16,7-13-8 0,3 3 0 0,-10 3 0 16,7-3 0-16,-4-3 8 0,1 10-8 0,-4-10 0 15,3 6 0-15,0-6 0 0,4 3 8 0,-3-3-8 16,-4 0 0-16,7 0 9 0,-4 0-9 0,4-3 8 16,-4 3-8-16,1 0 0 0,3-6 9 0,3 6-9 15,1-3 0-15,3 3 8 0,-7 0-8 0,7 0 0 16,0 0 0-16,0 0 0 0,-4-7 0 0,-6 7 0 15,10 0 0-15,-7 0 0 0,-1 0-9 0,8 0 9 16,0 0-24-16,0 0-1 0,0 0 0 0,0 0 0 16,-10 0-22-16,10 0-4 0,0 0-1 0,0 0-447 15,0 0-89-15</inkml:trace>
  <inkml:trace contextRef="#ctx0" brushRef="#br0" timeOffset="2133.777">7288 3494 1036 0,'0'0'92'0,"0"0"-73"16,0 0-19-16,0 0 0 0,0 0 112 0,0 0 18 16,0 0 4-16,-10 0 1 0,3 0-108 0,-4 0-27 15,1 0 0-15,3 10 0 0,-1-4 0 0,-2-3 0 16,3 10 0-16,-11-10 0 0,8 13 0 0,3-7 0 15,-11 3 0-15,11 4 0 0,-11 0 0 0,1-4 0 16,2 4 0-16,-2 3 0 0,-1-3 0 0,8-4 0 16,-8 13 0-16,0-6 0 0,1-3 32 0,3 2 8 15,-1 1 2-15,1 0 0 0,-3 0 4 0,3 6 1 16,3-6 0-16,4 3 0 0,-7 0-19 0,3-3-3 16,4 6-1-16,7-7 0 0,-3 8-14 0,3-8-10 15,0 7 12-15,3-6-12 0,4 9 25 0,0-9-1 16,-3 3-1-16,10-3 0 0,-7 3-23 0,4 0-13 0,-1 0 1 0,1 0 1 15,3-10 11-15,0 7 16 0,-3 0-4 16,3-6-1-16,0-1-23 0,0 4-5 0,4-7-1 16,-1 7 0-1,-3-13-10-15,4 3-1 0,0-3-1 0,-8 4 0 16,4-4-24-16,0 3-5 0,1-6-1 0,-1 0 0 16,3 0-120-16,-6-6-24 0,14-4-4 0,-8 1-2 0</inkml:trace>
  <inkml:trace contextRef="#ctx0" brushRef="#br0" timeOffset="2849.158">7303 3770 1591 0,'0'0'70'0,"0"0"15"0,0 0-68 0,0 0-17 16,0 0 0-16,0 0 0 0,0 0 19 0,0 10 0 15,3-4 0-15,-3 3 0 0,7-5-11 0,-7-4-8 16,0 9 12-16,4-3-12 0,-1 4 0 0,4-1 0 16,-14 0 0-16,7 7 0 0,0-6 16 0,7-1-4 15,-7 10-1-15,0-4 0 0,0-2 7 0,0 3 2 16,4 2 0-16,3-2 0 0,-7-6 7 0,7-1 1 0,-7 7 1 15,3-4 0-15,4-2 3 0,0-1 0 0,-7-3 0 0,4 4 0 16,0-4 0-16,-1-3 0 0,1 6 0 0,-4-9 0 16,0 0-16-16,0 0-2 0,10 0-1 0,-10 0 0 15,7-9 8-15,0 6 2 0,0-3 0 0,0-4 0 16,0 4-12-16,-3-3-3 0,3-1 0 0,0-2 0 16,0 2-8-16,-3 1 0 0,3-4 0 0,0 10 0 15,0-6 0-15,-4 2 0 0,4-2 0 0,0 9 0 16,1-3 0-16,-8 3 0 0,10 3 0 0,-6-3 0 15,3 9 0-15,0-2-11 0,0 2 3 0,3-9 0 16,-3 16 8-16,1-13 0 0,2 6 0 0,-3 1 0 16,4-1 0-16,-4-3-8 0,3-2 8 0,1 5-8 15,-4-3 8-15,0-6 0 0,0 7 0 0,0-4 0 16,0-3 16-16,7 0-2 0,-10 0 0 0,3 0 0 16,7 0 14-16,-10 0 4 0,6 0 0 0,1-3 0 0,-1 3-10 0,-3-7-2 15,-7 7 0-15,7 0 0 0,4 0-9 0,-4 0-3 16,0-6 0-16,0 6 0 0,-7 0 2 0,14 0 0 15,-7-3 0-15,4-3 0 0,-4 6 5 0,4-10 1 16,-4 7 0-16,3-3 0 0,-3-4 11 0,4 1 2 16,3 0 1-16,-11-1 0 0,8-6-14 0,0 7-4 15,-1-10 0-15,-3 4 0 0,4 2 7 0,-4-3 1 16,0-2 0-16,-3-1 0 0,3-6-7 0,-4 6-1 16,4 0 0-16,-3-6 0 0,-1 6 7 0,-3 3 1 15,4-6 0-15,-4 0 0 0,3 10-20 0,-3-4 0 0,0 4 0 16,0-1 0-16,0 4-12 0,0-1-7 15,0 10-1-15,0-9 0 16,0 9-4-16,0 0-2 0,0 0 0 0,0 0 0 16,0 0-97-16,0 0-19 0,0 0-4 0,0 0-1 15,0 0-121-15,0 0-25 0,0 0-5 0,0 0-1 0</inkml:trace>
  <inkml:trace contextRef="#ctx0" brushRef="#br0" timeOffset="3534.939">8065 3312 1515 0,'0'0'67'0,"0"0"14"0,0 0-65 0,0 0-16 0,0 0 0 0,7-6 0 15,-7 6 0-15,7 0-11 0,-7 0 2 0,7 0 0 16,0-3-6-16,-7 3-1 0,14-6 0 0,-7 6 0 16,0 0 16-16,0 0 0 0,0-3 0 0,-7 3 0 15,11 3 0-15,-1-3 0 0,1 0 0 0,-4 9 10 16,0-9 15-16,4 10 3 0,-1-1 1 0,1 0 0 15,3 1 3-15,-7 2 1 0,10 1 0 0,-2 3 0 16,6-4-13-16,-4 4-4 0,-2 3 0 0,6-4 0 16,3-2 11-16,-2 9 1 0,-1-10 1 0,3 4 0 15,-6 3-5-15,0 0 0 0,6-1-1 0,-6-2 0 16,0 3-11-16,-1 6-1 0,-3-6-1 0,1 6 0 16,-1-3 3-16,0 3 1 0,-4 0 0 0,-3-6 0 15,0 9 14-15,0-3 2 0,-7-6 1 0,4 6 0 16,-4-6-10-16,0 0-1 0,0 0-1 0,-4 6 0 0,4-7-7 0,-3-2 0 15,-1 0-1-15,1-4 0 0,-4 4 13 0,3-3 2 16,-3 2 1-16,-3-5 0 0,3 8 1 0,-4-8 1 16,4-1 0-16,0 4 0 0,-4-10-18 0,1 13-11 15,-1-7 12-15,1 4-12 0,-1-4 9 0,-3-3-9 16,0 4 0-16,0-1 9 0,0 0-9 0,-1 1 0 16,-2-4 0-16,3-3 0 15,-7 10-41-15,-1-13-1 0,5 3 0 0,-4-3 0 16,-1 0-101-16,5 9-20 0,-4-9-4 0,6 0-409 15,-2 0-83-15</inkml:trace>
  <inkml:trace contextRef="#ctx0" brushRef="#br0" timeOffset="7836.386">8322 5134 230 0,'-11'0'20'0,"4"0"-20"0,7 0 0 0,0 0 0 16,0 0 208-16,0 0 36 0,0-6 8 0,0 6 2 16,0 0-197-16,0 0-39 0,-3-3-8 0,3 3-2 31,0 0-55-31,0 0-11 0,0 0-2 0</inkml:trace>
  <inkml:trace contextRef="#ctx0" brushRef="#br0" timeOffset="60584.393">6890 4887 172 0,'0'0'16'0,"0"0"-16"0,3 0 0 0,-3 0 0 15,0 0 130-15,4-10 23 0,-1 7 5 0,-3-3 1 16,0 6-64-16,0 0-13 0,0 0-2 0,0 0-1 16,4-10-15-16,-4 10-4 0,0 0 0 0,-4-6 0 15,4 6-18-15,0 0-4 0,0 0-1 0,0 0 0 16,0 0-20-16,0 0-4 0,0 0-1 0,0 0 0 15,0 0-12-15,0 0 0 0,0 0 0 0,-7 6 0 0,4-6 0 0,-4 7 12 16,-4-4-1-16,4-3-1 16,0 6 22-16,-7-3 5 0,3 7 1 0,1-10 0 0,-8 0-3 0,4 6-1 15,0 3 0-15,0-9 0 0,-7 3 5 0,-1 4 1 16,8-1 0-16,-3-3 0 0,-8 3-11 0,7-2-1 16,4-4-1-16,4 6 0 0,-4-3-16 0,3 3-3 15,0-3-8-15,1-3 12 0,3 10 0 0,0-4 0 16,-4-3 0-16,4 3 0 0,7-6-20 0,-3 10-5 15,-5-4-1-15,8-6 0 0,0 0 5 0,0 0 1 16,0 0 0-16,4 3 0 0,-4 7 8 0,0-10-8 16,0 0 8-16,7 6-8 0,0 3 8 0,4-9 0 15,-1 0 0-15,4 0 0 0,-7 10 0 0,4-10 0 0,3 6 0 16,0-3 0-16,7-3 0 0,-10 6 0 0,3-2 0 0,0 2 0 16,0-3 0-16,-3 6 0 0,-1-2 0 0,5 2 0 15,-8 0 0-15,7 7 0 0,-4-3 0 0,-6-4 0 16,3 1 0-16,0 5-10 0,0 1 10 0,0-4 0 15,-3 4 0-15,3-7 0 0,0 10 0 0,-4-9 0 16,-3-1 0-16,4 7 0 0,-8-7 0 0,4-3 0 16,0 4 0-16,-3-7 0 0,3 3 0 0,-7-3 0 15,7-3 16-15,-7 7 1 0,0 2 0 0,3-9 0 16,-7 10-4-16,4-4-1 0,0-3 0 0,-3-3 0 16,3 9-12-16,-4-9 0 0,-3 10 0 0,7-10 0 15,-4 6 0-15,1-3 0 0,-4 3 0 0,3-6 0 16,-3 10 0-16,3-1 0 0,1 1 0 0,-4-10 0 15,3 9 0-15,1 0 0 0,-1-2 0 0,0-4-10 16,8 3-14-16,3-6-2 0,-7 0-1 0,0 3 0 16,0 4-46-16,7-7-10 0,0 0-1 0,0 0-1 15,0 0-131-15,0 0-25 0</inkml:trace>
  <inkml:trace contextRef="#ctx0" brushRef="#br0" timeOffset="62300.964">7193 4956 1332 0,'0'0'59'0,"0"0"12"0,-3-7-57 0,3 7-14 15,0-3 0-15,0 3 0 0,0 0 47 0,0 0 6 16,0 0 2-16,0 0 0 0,0 0-41 0,0 0-14 16,0 0 9-16,0 0-9 0,0 0 0 0,0 0 0 15,0 0 0-15,3-6 0 0,11 3 0 0,-14-3 0 16,0 6 0-16,0 0 0 0,0 0 0 0,0 0 0 16,0 0 0-16,0 0 0 0,0 0 27 0,0 0 0 0,0 0 0 0,0 0 0 15,-7 9 22-15,4-3 5 0,3-6 1 0,-4 10 0 16,1-7-8-16,-1 6-2 0,1 4 0 0,3-1 0 15,0-2-25-15,0-1-6 0,-7-3-1 16,3 10 0-16,4-3-13 0,-4-4 0 0,4 7 8 0,0 2-8 16,0 1 0-16,4-3 0 0,0-3 0 0,3 2 0 15,-7 4 0-15,0-3 0 0,0-7 0 0,3 10 0 16,1-10 0-16,-1 1 0 0,4-1 0 16,0-3 0-16,-3 4 0 0,-4-10 14 0,0 0-4 0,7 0-1 15,3 0 15-15,5 0 4 0,-8-6 0 0,3 2 0 16,1-2 6-16,3 3 2 0,-4-3 0 0,1-4 0 15,-4 1-20-15,7-1-3 0,-3 1-1 0,-4-7 0 16,3 7-4-16,1 0-8 0,-4-10 11 0,7 9-11 16,-10-5 11-16,-1 2-11 0,1-3 10 0,3-2-10 15,-4 2 9-15,1 3-9 0,-1-2 8 0,-3 5-8 16,7-5 8-16,-7-4-8 0,0 9 0 0,0 1 8 0,0 0-8 16,0 2 12-16,0-2-12 0,0 9 12 0,0 0-1 0,0 0 0 15,0 0 0-15,0 0 0 0,0 0-11 0,0 0-14 16,0 0 3-16,0 0 1 0,0 0 10 0,8 9 0 15,-8 7 0-15,3-7 0 0,4 1 0 0,-7 9 0 16,0-10 0-16,7-3 0 0,-7 10 0 0,0-3 16 16,0-4-4-16,0 7-1 0,0-7-3 0,0 10-8 15,0 0 12-15,0-10-4 0,0 7-8 0,4-7 10 16,-4 7-10-16,0-4 10 0,3-2-10 0,-3 5 0 16,0-5 0-16,4 9 0 0,-4-10 0 0,0-3 0 15,0 4 0-15,0-1-11 16,0 1-36-16,0-10-7 0,0 0-2 0,0 0 0 15,0 0-128-15,0 0-25 0,0 0-6 0,3-10-1 0</inkml:trace>
  <inkml:trace contextRef="#ctx0" brushRef="#br0" timeOffset="62817.452">7606 4984 921 0,'0'0'82'0,"0"0"-66"0,0 0-16 0,0 0 0 16,0 0 208-16,0 0 37 0,0 0 8 0,0 0 2 15,0 0-171-15,0 0-35 0,7 0-6 0,-4 9-2 16,1 1-27-16,3-1-6 0,-7-3 0 0,4 4-8 0,-4 5 12 0,0-2-4 16,0 3 0-16,0 2-8 15,0-2 11-15,0-3-11 0,-4 2 10 0,4 4-10 0,4 0 0 0,-8-10 0 16,4 7 0-16,0 0 0 0,0-4 11 15,0-2 2-15,0-10 1 0,0 9 0 0,0-9 10 0,0 0 1 16,0 0 1-16,-7 6 0 0,7-6-6 0,0 0 0 16,0 0-1-16,0 0 0 0,0 0 11 0,0-6 2 15,7-3 1-15,-7-1 0 0,0-2-7 0,7-4-2 16,-3 0 0-16,3-2 0 0,-4-1-11 0,4 3-2 16,0-6-1-16,-3-3 0 0,3 9-10 0,0-6 0 15,0 0 9-15,0 4-9 0,0 5 0 0,0-9 0 0,-3 13 0 16,6-4 0-16,-6 4 0 0,3-1 0 0,0 4 0 0,0-3 0 15,-3 2 0-15,3 4 0 0,3 3 0 0,4 0 8 16,-3 0-8-16,3 0 11 0,-3 3-11 0,3 4 12 16,0 2-12-16,0-3 12 0,-4 4-12 0,1-1 12 15,3-6-12-15,-3 13 0 0,-1-7 0 0,1 7 0 16,0-3 0-16,-1 2 0 0,-3-5 8 0,0 9-8 16,0-1 9-16,-3-2-9 0,3 3 10 0,0 0-10 15,-7-4 0-15,0 1 0 0,3-3 0 0,1 5 0 16,-4-2-8-16,0 0 8 0,0-4 0 0,0 7 0 31,0-3-103-31,0 3-13 0,0-1-4 0,-4-8-568 0,1 6-115 0</inkml:trace>
  <inkml:trace contextRef="#ctx0" brushRef="#br0" timeOffset="63684.183">6442 6204 979 0,'0'0'87'0,"0"0"-70"15,0 0-17-15,0 0 0 0,0 0 180 16,0 0 32-16,0 0 6 0,0 0 2 0,0 0-157 0,0 0-31 16,0 0-7-16,0 0-1 0,7-7-24 0,-7 7 0 15,0 0 0-15,0 0 0 0,7 10 0 0,3-4 0 16,-3 3 0-16,-3-5-11 0,0 11 11 0,-1-5 0 16,-3 9 0-16,4-1 0 0,-8 4 22 0,4 0 10 15,0-3 1-15,0 3 1 0,-3-3-1 0,3 0 0 16,-8-1 0-16,8-8 0 0,0 9-11 0,0-10-2 15,-7-3-1-15,4 4 0 0,3-10 0 0,0 0 0 0,0 0 0 0,0 0 0 16,0 0-2-16,0 0 0 0,0 0 0 0,0 0 0 16,0 0 2-16,0 0 0 0,0-10 0 15,-7 1 0-15,3 3-3 0,1-7 0 0,3-3 0 0,-4 1 0 16,1 2 6-16,3-6 1 0,-4-6 0 0,4 10 0 16,0-7-5-16,-7-3-1 0,7 6 0 0,0 0 0 15,0-3-1-15,0 3 0 0,0 7 0 0,0-4 0 16,-3 0-5-16,3 7-2 0,3-4 0 0,4-2 0 15,-7 5-9-15,4 1 12 0,-1 3-12 0,4-4 12 16,4 1 4-16,-8 6 0 0,4-4 1 0,1-2 0 16,2 3-17-16,1 3-17 0,-1 3 3 0,4-7 1 15,1 4 13-15,2 3 0 0,-10-6-10 0,11 6 10 16,-8 0-11-16,8 0 3 0,-7 6 0 0,3-3 0 16,-4-3-20-16,4 7-4 0,4-7-1 0,-7 3 0 15,3 3-31-15,-4 0-5 0,4-3-2 0,1-3 0 16,6 10-98-16,-11-10-20 0,8 6-4 0,-4-6-616 15</inkml:trace>
  <inkml:trace contextRef="#ctx0" brushRef="#br0" timeOffset="64200.341">7031 6116 864 0,'0'0'38'0,"0"0"8"0,0 0-37 0,-7 0-9 0,3 0 0 0,-3 0 0 16,4 0 223-16,3 0 42 0,-7 0 9 0,0 0 2 16,0 0-211-16,-1 0-41 0,5 3-9 0,-4-3-2 15,-4 0-13-15,4 6 0 0,0-6 0 0,-3 10 0 16,3-4 0-16,0-3 0 0,-4 7 0 0,0-1 0 16,4-3 0-16,-3 4 0 0,3-1 0 0,0 0 0 15,-4 7 8-15,11-3-8 0,-11-4 0 0,4 7 0 16,4-1 31-16,-1-2 0 0,4-4 0 0,0 7 0 15,-3 3-19-15,3-10-4 0,3 7-8 0,1-7 12 16,-1 1-2-16,4-1-1 0,-3 1 0 0,3-1 0 16,-7-9-9-16,7 9 12 0,-7-9-12 0,11 0 12 15,-4 7-4-15,3-7 0 0,1-7 0 0,3 7 0 16,-3-3-8-16,3-3 10 0,-7-3-10 0,7-1 10 16,0 1-10-16,-11-1 0 0,5-5 9 0,-1 2-9 0,0-3 10 15,-4 7-2-15,1-7-8 0,-1 7 12 16,1 0 8-16,-1-4 0 0,-3-3 1 0,0 10 0 0,0-3-3 15,0 5-1-15,0-5 0 0,0 9 0 0,0 0-5 0,0 0 0 16,0 0-1-16,0 0 0 0,0-6-11 0,0 6 0 16,0 0 9-16,0 0-9 0,0 0 8 0,0 0-8 15,0 0 8-15,0 0-8 0,0 0 26 0,0 0 1 16,0 6 0-16,0 3 0 0,4-5-5 16,-4 11-1-16,0-8 0 0,3 2 0 0,1 4-10 0,-4-4-3 15,0 7 0-15,7-7 0 0,-7 10-8 0,3-10 0 16,5 7 0-16,-5 0 0 0,-3-4 0 0,4 4 0 15,3-4 0-15,0-2 0 0,-4 5-17 0,1-5-6 16,-1-1-1-16,-3-9 0 16,7 7-100-16,-7-7-20 0,0 0-4 0,0 0-504 15,11 0-102-15</inkml:trace>
  <inkml:trace contextRef="#ctx0" brushRef="#br0" timeOffset="64445.51">7373 6226 2635 0,'0'0'58'16,"0"0"12"-16,0 0 2 0,0 0 2 0,0 0-59 0,-3 9-15 0,-5 7 0 0,8-7 0 16,0 1 0-16,0 5-16 0,-7-5 3 0,7 8 1 15,0-8 12-15,0 6 0 0,7-4 0 0,-7 4 0 0,0-1 0 0,0-2 0 16,4 3-10-16,0-7 10 15,-4 0-49-15,3 1-3 0,-3-1 0 0,0-9 0 16,0 0-17-16,0 0-4 0,0 0-1 0,0 0 0 16,0 0-64-16,0 0-13 0,-3-3-2 0,-1-3-1 0</inkml:trace>
  <inkml:trace contextRef="#ctx0" brushRef="#br0" timeOffset="64600.384">7278 5918 2239 0,'0'0'99'0,"0"0"21"0,0 0-96 0,0 0-24 0,0 0 0 0,0 0 0 15,0 0 12-15,0 0-1 0,3 10-1 0,1-7-679 16,3 6-136-16</inkml:trace>
  <inkml:trace contextRef="#ctx0" brushRef="#br0" timeOffset="65105.806">7676 6213 1324 0,'0'0'118'0,"0"0"-94"0,0 0-24 0,0 0 0 15,-3 9 236-15,-1-5 42 0,1 5 9 0,-1-3 1 16,4 4-218-16,-7 5-44 0,7-5-9 0,-3 2-1 0,-1-2-16 0,4 5 0 15,0-5 0-15,-3 6 0 0,3-7 0 0,-4 7 0 16,1-7-9-16,3 0 9 0,0-9-16 0,0 0 2 16,0 0 1-16,0 0 0 0,0 0 13 0,0 0 0 15,0 0 0-15,0 0 0 0,0 0 25 0,0 0 8 16,0 0 2-16,0 0 0 0,0-6 14 0,0-3 3 16,3-1 1-16,1 1 0 0,-1-7-17 0,4-3-3 15,0 1-1-15,0-1 0 0,4-6-32 0,-4 0 0 16,4 6 0-16,-1-9-12 0,4 9 12 0,-3-6 0 15,3 6 0-15,-7 0 0 0,4 0 0 0,-4 4 0 16,3-1-8-16,-3 3 8 0,0 4 0 0,4 3 0 16,-7-4 0-16,3 4 0 0,3 3 0 0,-3-3 0 15,0 2 0-15,0-2 0 0,0 6 0 0,4 0 0 16,-4 6 0-16,0-2 0 0,7 2 12 0,-7 3-12 0,4 1 12 0,3 5-12 16,-3-2 10-16,-1 3-10 0,4 2 8 15,-3 7-8-15,3-6 17 0,-7 6-1 0,7-3-1 0,-3 3 0 16,-1-6 8-16,-3 6 1 0,4 0 1 0,-1-3 0 15,1 3-25-15,-4-6 0 0,0 0 0 0,0 3 0 16,0-9 0-16,-3 5 0 0,3-2 0 0,-7-7 0 31,7 1-35-31,-4-1-12 0,4 1-2 0,-7-10-1 0,0 0-132 0,0 0-26 16,0 0-6-16</inkml:trace>
  <inkml:trace contextRef="#ctx0" brushRef="#br0" timeOffset="68506.756">23058 2764 979 0,'0'0'87'0,"0"0"-70"15,0 0-17-15,0 0 0 0,0 0 165 0,0 0 30 16,-4 6 5-16,4 3 2 0,0 1-138 0,0-1-28 16,0 1-6-16,0-4-1 0,0 6 8 0,0 4 2 15,4 3 0-15,-1-10 0 0,-3 7-18 0,4 3-3 16,-1 6-1-16,1-6 0 0,-1 9 7 0,1-3 2 15,-1 3 0-15,1 0 0 0,3 7-2 0,-4-1-1 0,1 1 0 0,-4 3 0 16,0-4 9-16,0 4 3 16,0-7 0-16,0 0 0 0,0-5-1 0,0 8 0 0,-4-9 0 0,4-3 0 15,-3 3-18-15,-1-6-4 0,4 6-1 0,0-9 0 16,-3-4-11-16,-1 4 10 0,4-7-10 0,0-6 10 31,-3 7-63-31,3-4-13 0,0-6-2 0,0 0-630 0,0 0-126 0</inkml:trace>
  <inkml:trace contextRef="#ctx0" brushRef="#br0" timeOffset="69072.071">22782 2635 1785 0,'-10'0'159'0,"3"-6"-127"0,7-4-32 0,-4 1 0 0,1 6 80 0,3-3 9 0,-4-4 3 0,11 4 0 0,4 3-44 0,-4-7-9 16,-7 4-2-16,3-3 0 0,12 9-20 0,-1-10-4 15,-4 1-1-15,-3 9 0 0,0-6-2 0,7 3-1 16,4-7 0-16,0 4 0 0,-4-7-9 0,7 7 10 16,0-3-10-16,0-1 10 0,0 1-2 0,1-1 0 15,-1 4 0-15,0-3 0 0,0-1 20 0,0 1 3 16,-3-1 1-16,3 4 0 0,-3-3-20 0,3-1-3 15,0 1-1-15,0 6 0 0,-3-3-8 0,3-1 0 0,0 4 0 0,-3-3 0 16,3 6 0-16,4 0 8 0,-4 0-8 0,4 0 8 16,-4 6-8-16,3-3 0 0,-2 4 9 0,-1-1-9 15,3-3 8-15,-2 6-8 0,-5 7 8 0,1-7-8 16,0 1 0-16,-1 6 0 0,-3-4 0 0,-3 4 8 16,-1-4-8-16,1 4 0 0,-4-7-8 0,0 10 8 15,-3-9 0-15,-4 5 0 0,0 4 0 0,-4-3 0 16,1 3 0-16,-4-1 0 0,3-2 0 0,-7-3 11 15,1 2-1-15,-1-5 0 0,1 9 0 0,-4-4 0 16,-4-5-1-16,0 8 0 0,1-2 0 0,-1-6 0 16,-3-1 12-16,0 7 3 0,0-4 0 0,3-2 0 15,-3-1-24-15,0 0 0 0,-1 4 0 0,1-10 0 16,0 7 0-16,3-1 0 0,1-9 0 0,-1 6 0 16,1-3 0-16,-1-3 0 0,0 0 0 0,1 0 0 15,3 0 11-15,-1 0-3 0,5-3 0 0,-4 3 0 0,0-6-8 16,3 6 0-16,-3-9 0 0,3 9 0 15,4-10-30-15,0 10-8 0,0-9-2 0,0 9 0 16,4-7 7-16,-1 4 1 0,1-6 0 0,-5 9 0 16,8 0-48-16,0 0-10 0,0-6-2 0,4-4-589 15,-4 10-119-15</inkml:trace>
  <inkml:trace contextRef="#ctx0" brushRef="#br0" timeOffset="69823.668">24253 2184 691 0,'0'0'61'0,"0"0"-49"15,0 0-12-15,0 0 0 0,0 0 164 0,0 0 29 16,0 0 7-16,0 0 0 0,0 0-143 0,0 0-29 15,0 0-5-15,0 0-2 0,0 0-2 0,0 0-1 16,0 0 0-16,-3 12 0 0,-4-9 10 0,0 7 3 16,0-1 0-16,0 0 0 0,-4 1 1 0,4-1 1 15,-3-2 0-15,-1 2 0 0,4 0 12 0,-4 1 3 16,1-1 0-16,-1 1 0 0,1 2 5 0,-1-2 2 16,-3 2 0-16,0-6 0 0,0 7-16 0,0 3-3 15,-1-7-1-15,-2 10 0 0,-1-4 16 0,0 1 3 16,-3 6 1-16,4-6 0 0,-1 3-43 0,-3-1-12 15,0 8 0-15,0-8 0 0,3 1 0 0,4 6 9 16,3-6-9-16,-3 9 0 0,0-6 9 0,3 0-9 0,4-3 0 16,-3 6 9-16,3 0-9 0,-4-6 0 0,4 9 9 0,0-12-9 15,0 9 10-15,3-3-2 0,-3-3-8 0,0 3 12 16,4 6 3-16,-4-9 0 0,3 9 0 0,-3-3 0 16,4 3-15-16,-1 0 0 0,-3 7 8 0,4-10-8 15,-1 3 28-15,0 0 4 0,1-2 0 0,3-1 0 16,0-7-32-16,0 8 0 0,3-1 0 0,1-13 0 15,0 7 20-15,3 0-1 0,0-3-1 0,0 2 0 16,0-2-6-16,3 0-2 0,-3-4 0 0,4 4 0 16,0-4-10-16,-1 4 12 0,1 0-12 0,-1-4 12 15,1 4-12-15,3 0 8 0,0-4-8 0,0-2 8 16,0 5-8-16,4-2 0 0,-4-7 0 0,0 13 8 16,0-10-8-16,4 7 0 0,-4 3 0 0,4-10 8 15,-4 7-8-15,3-7-17 0,-6 4 4 0,3-7 1 0,0 4 12 16,-3-4-12-16,3-3 12 0,-3 6-12 15,-1-9-36-15,1 10-6 0,-4-4-2 0,3-6 0 16,-3 3-78-16,4 10-16 0,0-13-3 0,-4 0-526 16,0 0-105-16</inkml:trace>
  <inkml:trace contextRef="#ctx0" brushRef="#br0" timeOffset="70946.66">24758 2645 748 0,'0'0'67'0,"0"0"-54"0,0 0-13 0,0-10 0 16,-4 4 175-16,4 6 32 0,0 0 6 0,4-10 2 15,-4 1-147-15,0 0-30 0,0 9-6 0,3-7 0 16,1-2 0-16,0 6 1 0,-4-3 0 0,3-4 0 16,-3 10-17-16,0-9-3 0,4-1-1 0,-4 10 0 15,0-3-2-15,0 3-1 0,0 0 0 0,0-6 0 16,0 6 11-16,-7 0 1 0,-1-6 1 0,1 6 0 0,0 6 9 0,-3-6 1 15,-1 6 1-15,1-3 0 0,-1 7-20 0,0-1-4 16,-3 1-1-16,0-1 0 0,0 7 4 0,0-7 0 16,0 10 0-16,-4-3 0 0,4-7-12 0,0 0 0 15,0 1 0-15,3-1 8 0,-6 7-8 16,6-13 12-16,-3 13-12 0,7-7 12 0,-4 0-12 0,1 1 12 16,-1-4-12-16,1 4 12 0,3-7-12 0,0 3 0 15,-1 0 0-15,8-6 8 0,0 0 4 0,0 0 0 16,0 10 0-16,0-10 0 0,0 0 4 0,4 12 2 15,0-12 0-15,-1 16 0 0,4-16-2 0,4 9 0 16,-4 1 0-16,0-1 0 0,3 1-16 0,1-1 10 16,0-3-10-16,3-3 8 0,-4 7-8 0,8-4 10 15,-4 3-10-15,4 1 10 0,-4-1-10 0,3-3 0 0,-3 4 9 16,4-10-9-16,-4 3 8 0,4 6-8 0,-8-2 8 0,5 2-8 16,-1 1 0-16,0-1 9 0,0-9-9 0,0 9 0 15,0-2 11-15,0-4-11 0,-3 3 10 0,-1 3-10 16,1 1 9-16,0-1-9 0,-1 1 8 0,-3-4-8 15,0 6 10-15,0-5-10 0,-3 8 12 0,-1-2-12 16,1-4 14-16,-4 1-4 0,0 5-1 0,0-5 0 16,0 6-9-16,-4-7 10 0,1 3-10 0,3 1 10 15,-4 0-10-15,1-4 12 0,-4 0-12 0,0 1 12 16,0 5-12-16,0-5 8 0,0 6-8 0,-4-7 8 16,0 7-8-16,1-13 0 0,-1 12-10 0,-3-2 10 15,0-4-23-15,3 1 2 0,-3 6 0 0,4-7 0 16,-4 0-24-16,3 1-5 0,0-4-1 15,4-3 0-15,-3 10-24 0,3-13-5 0,0 0 0 0,7 0-540 16,-7 0-107-16</inkml:trace>
  <inkml:trace contextRef="#ctx0" brushRef="#br0" timeOffset="71378.339">25068 3262 1209 0,'0'0'108'0,"0"0"-87"0,0 0-21 0,0 0 0 15,0 0 132-15,0 0 23 0,0 0 4 0,0 0 1 16,7 7-126-16,-7-7-25 0,0 0-9 0,4 9 0 16,0 7 39-16,-1-13 1 0,-3-3 0 0,4 9 0 15,-1 1 20-15,1-1 5 0,-1 7 1 0,4-7 0 16,0 1-4-16,0-1-1 0,0 7 0 0,0-7 0 16,4 7-11-16,0-7-2 0,-4 0-1 0,0 1 0 15,3 2-4-15,1-2-1 0,-4 6 0 0,4 2 0 16,-4 1-24-16,3-3-5 0,-3 3-1 0,-3-1 0 15,-1-8-12-15,1 6 0 0,-4 2 0 0,0-2 0 16,3-13 12-16,-6 13 0 0,3-7 0 0,-4 7 0 0,1-7-3 0,-1 1-1 16,-3-7 0-16,0 3 0 15,4 4-8-15,-4-1 0 0,-1 0 0 0,-2-9 0 0,6 7-14 0,-6-7-5 16,3 3-1-16,-4-3 0 16,4 0-97-16,0 0-20 0,-4 0-4 0,4-3-592 15,0-4-119-15</inkml:trace>
  <inkml:trace contextRef="#ctx0" brushRef="#br0" timeOffset="72151.946">26137 2466 806 0,'0'0'72'0,"0"0"-58"0,0 0-14 0,0 0 0 15,0-6 228-15,0 6 44 0,0 0 8 0,0 0 1 16,0 0-193-16,0 0-40 0,0 0-7 0,0 0-1 16,0 0-12-16,0 0-1 0,0 0-1 0,0 0 0 15,0 0-18-15,0 0-8 0,0 0 0 0,-3 9 8 16,3 0 1-16,-4 7 0 0,4 3 0 0,0-3 0 16,4 2 28-16,-4 1 6 0,-4 0 1 0,4 6 0 15,0 0-2-15,0 0 0 0,-3-3 0 0,3 6 0 16,0-3 5-16,-4 1 1 0,4-1 0 0,0 3 0 15,0-9-18-15,-3 9-3 0,3-9-1 0,0 3 0 16,0-4-11-16,0 4-3 0,0 0 0 0,3-3 0 16,-3 0-12-16,4 0 0 0,3 6 0 0,-4-13 0 0,1 4 0 15,-1 3 0-15,4-10 0 0,-3 1 0 16,-1 2-31-16,1-2-9 0,-4-10-1 0,0 0-1 16,0 0-19-16,0 0-4 0,0 0-1 15,0 0 0-15,0 0-66 0,0 0-12 0,-7-7-4 0,0 4-453 16,0-3-91-16</inkml:trace>
  <inkml:trace contextRef="#ctx0" brushRef="#br0" timeOffset="72502.405">25742 2582 1094 0,'-7'-10'48'0,"7"10"11"0,-3-6-47 0,-1 6-12 0,1 0 0 0,3 0 0 15,0 0 164-15,0 0 32 16,0-9 5-16,0 9 2 0,3-10-118 0,4 7-23 0,-7 3-5 0,7-6-1 16,0 0-32-16,0 6-6 0,4-3-2 0,-1-4 0 15,1 4 20-15,3 3 4 0,0-6 1 0,0 6 0 16,1 0 2-16,-1 0 0 0,3-10 0 0,4 10 0 16,-3 0 5-16,3-9 2 0,0 9 0 0,4-9 0 15,3 2-6-15,1 7 0 0,-1-9-1 0,0 6 0 16,4-7-16-16,-4 4-3 0,0-3-1 0,0 6 0 15,-3-4-12-15,0-2-3 0,-4 3 0 0,4 6 0 16,-8-4-8-16,8-5 12 0,-4 3-12 0,4-4 12 16,-8 7-12-16,8-3 0 0,-4-3 0 0,1 2 8 15,2-2-8-15,-3 6 0 0,1 3 0 0,-5-10 0 16,1 4-22-16,-1-3-6 0,1 9-2 0,-4-3 0 16,0-4-156-16,-3 7-31 0,-1 0-7 0,-2 7-775 15</inkml:trace>
  <inkml:trace contextRef="#ctx0" brushRef="#br0" timeOffset="73018.046">26762 3174 1447 0,'0'-12'64'0,"-4"6"13"16,4 3-61-16,-3-4-16 0,-1 7 0 0,4 0 0 16,0 0 29-16,0 0 3 0,0 0 1 0,0 0 0 15,0 0-21-15,0 0-4 0,0 0 0 0,0 0-8 16,0 0 27-16,0 0-2 0,0 0 0 0,14 0 0 16,-3 16 31-16,-1-13 5 0,1 13 2 0,3-7 0 0,-3 1-18 0,3-1-3 15,0 7-1-15,-3-7 0 0,3 10-13 0,-4-3-4 16,1-7 0-16,3 7 0 0,-4-4 20 0,-2 7 4 15,-1-3 1-15,0-7 0 0,0 10 8 0,-4-3 2 16,1-4 0-16,-4 4 0 0,0-7-33 0,0 7-6 16,-7-4-2-16,3-2 0 0,4 6-3 0,-3-7-1 15,-4 7 0-15,3-7 0 0,-3 0-5 0,3 1-1 16,1-1 0-16,-4-2 0 16,3-4-27-16,-3 3-5 0,0-3-2 0,-3-3 0 15,3 6-37-15,-4-3-7 0,-3-3-2 0,0 0-649 16,0 0-131-16</inkml:trace>
  <inkml:trace contextRef="#ctx0" brushRef="#br0" timeOffset="73799.985">27506 2441 1440 0,'0'0'128'0,"-7"0"-103"0,0-10-25 0,0 10 0 0,0 0 224 0,7 0 39 16,0 0 8-16,0 0 1 16,0 0-227-16,0 0-45 0,0 0-10 0,0 0-2 0,0 0 12 0,0 0-13 15,0 0 5-15,0 0 8 0,0 0-9 0,0 0 9 16,0 0 0-16,0 0 0 0,0 0 0 0,3 10-8 15,1-1 8-15,-1 7 0 0,-3-7 8 0,4 1 6 16,0 8 1-16,-1 8 0 0,-3-11 25 0,4 7 6 16,-1 6 1-16,-3-3 0 0,4 4-7 0,-4 5 0 15,0-6-1-15,3 7 0 0,-3-10-7 0,0 3 0 16,4-3-1-16,-1 0 0 0,1-6-9 0,-1 0-2 16,1 0 0-16,3 0 0 0,-4-10-10 0,4 7-2 15,0-1-8-15,4-11 12 0,-7 5-1 0,6-3-1 0,1-3 0 0,-4-3 0 16,3 0 3-16,1 0 1 0,7-3 0 0,-4-3 0 15,3-3-4-15,-3-1-1 0,4 1 0 0,0 2 0 16,-1-5-9-16,1-4 0 0,-7 4 9 0,3-4-9 16,3 0 0-16,-6 7 9 0,3-10-9 0,-7 3 0 15,4 4 0-15,-1 2 0 0,1 4 0 16,-4-3 0-16,0 6 0 0,-7 3 0 0,0 0 0 0,11 0-9 16,-4 3 9-16,0 6-10 0,0-9 10 0,0 16-10 15,0-13 10-15,0 6 0 0,0 4 0 0,0 0 0 16,-3-4 0-16,3 0 0 0,0 1 0 0,-4-4 0 15,4 3 0-15,0 1 0 0,0-1 0 0,0-3 0 16,0 4 0-16,1-7 0 0,-5 6 0 0,4-2 0 16,0 2 0-16,0-3 0 0,0 7 0 0,0-13 0 15,4 9 0-15,-4 1 0 0,4-4 0 0,-4 3 0 16,0 1 8-16,0-1-8 0,0-2 8 0,0 2-8 0,0-9 12 0,0 3-3 16,4 3 0-16,-4-3 0 0,0-3 5 0,3 0 1 15,-3 0 0-15,4 0 0 0,-1-9 5 0,-3 6 2 16,1-3 0-16,2-4 0 0,-3 1-2 0,0-4 0 15,0 1 0-15,4-7 0 0,-4 6 0 0,4-9-1 16,-4 4 0-16,0-11 0 0,-4 4-8 0,4-3-2 16,0 0 0-16,0 0 0 0,0-4-9 0,0 1 0 15,-3-4 0-15,3 1 8 0,0 9-8 0,-3-10 0 16,-1 13 0-16,-3-3 8 0,0 7-8 0,0 2 0 16,0-3 0-16,-3 3-11 0,3 7 3 0,-4 6 0 15,4-7 0-15,0 10 0 16,0 0-79-16,0 0-15 0,0 0-3 0,0 0-1 15,0 0-94-15,0 0-20 0,0 0-3 0,7 4-873 0</inkml:trace>
  <inkml:trace contextRef="#ctx0" brushRef="#br0" timeOffset="74822.459">28335 1942 1609 0,'-7'-9'71'0,"7"9"15"0,0 0-69 0,0 0-17 15,0 0 0-15,0 0 0 16,0 0 27-16,0 0 1 0,0 0 1 0,0 0 0 0,4 0-13 0,-4 0-4 16,0 0 0-16,0 0 0 0,0 0 5 15,0 0 1-15,0 0 0 0,0 0 0 0,0 0-5 0,0 0-1 16,0 0 0-16,7 0 0 0,3 6 26 0,1 3 5 16,-8-5 1-16,8 8 0 0,-4-3-15 0,4 4-2 15,-1 3-1-15,1-7 0 0,-1 7 26 0,4 6 4 16,4-3 2-16,-4 3 0 0,4-4-5 0,-1 4-1 15,1-6 0-15,3 9 0 0,0 0-20 0,1-3-4 0,-1 3 0 16,3 0-1-16,1 3-11 0,0 1-1 0,0-1-1 0,-1 3 0 16,4 1-2-16,-6 2-1 0,-1 1 0 0,0-1 0 15,0 1 1-15,-3-4 1 0,-1 3 0 0,1-5 0 16,0 5-2-16,-4-6-1 0,0 7 0 0,-4-16 0 16,1 15 13-16,0-15 2 0,-1 6 1 0,-3 3 0 15,4-3-8-15,-8 4-2 0,1 2 0 0,-1 0 0 16,-3 13 0-16,0-9-1 0,0 2 0 0,0 7 0 15,0-16-5-15,-3 7-1 0,3-10 0 0,-4 3 0 16,-3-9 3-16,4 6 0 0,-4 0 0 0,0-6 0 16,0 0-3-16,0 6 0 0,0-9 0 0,-1-4 0 15,-2 4-9-15,3-4 10 0,0-2-10 0,0-4 10 16,-4 4-10-16,4-1 8 0,-7 0-8 0,3-2 8 16,4-4-8-16,-7 3 0 0,0-6 0 0,0 3 0 15,-7-3 0-15,3 0 0 0,-3 6-12 0,-4-6 12 0,4 0-21 16,-4 0 3-16,4 0 1 0,4 0 0 15,-1 0-19-15,0 0-4 0,8 0-1 0,-1 0 0 16,1-6-95-16,3 3-20 0,3 3-3 0,4 0-969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9T02:42:55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13804 13739 403 0,'0'0'36'0,"0"0"-36"0,0 0 0 0,0 0 0 15,0 0 68-15,0 0 6 0,0 0 2 0,0 0 0 16,0 0-46-16,0-3-9 0,4-3-1 0,-4-4-1 16,0 10-3-16,0 0 0 0,0 0 0 0,0 0 0 15,3-3 10-15,1-3 2 0,-4-4 0 0,0 10 0 0,0 0 22 16,0 0 5-16,0 0 1 0,0 0 0 0,0-6-29 0,0 6-6 16,0 0-1-16,0 0 0 0,0 0-3 0,0 0-1 15,0 0 0-15,0 0 0 0,0 0 10 0,0 0 2 16,0 0 0-16,0 0 0 0,0 0-16 0,0 0-4 15,0 0 0-15,0 0 0 0,0 0 4 0,0 0 0 16,0 0 0-16,0 0 0 0,0 0 0 0,0 0 0 16,0 0 0-16,0 0 0 0,-7 0-12 0,3 6 0 15,1-2 0-15,-1 2 0 0,-3 0 0 0,0-3 18 16,4 7-3-16,-5-4-1 0,5 3-14 0,-4-6 0 16,3 7 0-16,-3-4 0 0,0 4 19 0,0-1 1 15,4 0 0-15,-4 1 0 0,0-1-20 0,-1 1 0 16,1 2 0-16,0 1 0 0,4-4-9 0,-4 0-6 0,3 7-1 15,1 0 0-15,-8-4 24 0,4-2 5 0,-3 5 1 16,6-5 0-16,-7-1-14 0,4 7 0 0,0-4 8 0,0-2-8 16,0 6 0-16,0-7 8 0,4 7-8 0,-1-4 0 15,-3-2 0-15,0 5 0 0,3-5 0 0,1-1 0 16,-1 0 0-16,-3 1 0 0,4 6 0 0,-1-1 0 16,1-2 0-16,3 2 0 0,0 1 9 0,-4 3-9 15,4-6 11-15,-3 12-3 0,3-10-8 0,0-2 12 16,0 3-4-16,0-1 0 0,0-2-8 0,0 2 12 15,0-5-3-15,0-1-1 0,0 1 0 0,3-1 0 16,-3 0 1-16,0 1 0 0,4-1 0 0,-4-2 0 16,3 2-1-16,1 0-8 0,-4-9 12 0,3 10-4 0,1-4-8 0,-1 3 0 15,-3-9 0-15,7 4 0 0,0 2 0 0,1-3 0 16,-1 3 0-16,0 4 0 0,0-10 0 0,-4 9 0 16,8-9 0-16,-1 0 8 0,-3 6 7 0,4-3 1 15,0-3 0-15,-1 7 0 0,1-4-16 0,-1-3 0 16,1 0 0-16,0 0 0 0,-1 0 17 0,-3 0-2 15,4 0-1-15,-4-3 0 0,3 3 3 0,-3 0 1 16,1-7 0-16,-1 7 0 0,3-3-2 0,-3-3-1 16,0 6 0-16,4-9 0 0,-1 9 3 0,-3-10 1 15,1 4 0-15,-1 3 0 0,0-3-19 0,0 6 0 16,0-10 0-16,-4 7 0 0,4-3 16 0,-3-4-4 16,-1 1-1-16,4 3 0 0,-7-4-11 0,4 7 10 15,-4-6-10-15,4 2 10 0,-1-2-2 0,1-7 0 0,-4 7 0 16,0 0 0-16,0 5 0 0,0-11 0 0,0 5 0 0,-4 1 0 15,4-7 2-15,-3 4 0 0,3-4 0 0,-4 0 0 16,0 4 6-16,4 2 2 0,-3-5 0 0,-1 5 0 16,4 1-18-16,-3-7 0 0,-1 13 8 0,1-6-8 15,3-1 0-15,-4 4 0 0,1-3 0 0,-1 2 0 16,4 7 0-16,-3-3 0 0,-4-6 0 0,3 9 0 16,4 0-8-16,-7-7 8 0,0 4 0 0,3-3-9 15,4 6 9-15,-7 0 0 0,-3 0 0 0,-1 0 8 16,4 0-8-16,-3 0 0 0,-1 0 0 0,0 6 0 15,-3-3 0-15,0-3 0 0,0 7 0 0,0-4 0 16,0 3 0-16,3 4 0 0,1-4 0 0,3-3-8 16,-4 6 8-16,4-2 0 0,-4-4 8 0,1 6-8 15,-4-3 0-15,3-2 0 0,1 2 0 0,-1 3-8 0,-3 1 8 16,3-4 0-16,4 3 0 0,-3 1 0 0,3-1 0 0,-4 1 0 16,0-1 0-16,8 0 0 0,-4 1 0 0,3-4-8 15,-3-3 8-15,4 4 0 0,3-7-19 0,0 9 2 16,-7-3 0-16,7-6 0 15,-4 3-26-15,4-3-5 0,0 0 0 0,0 0-1 16,-3 10-91-16,3-10-17 0,0 0-4 0</inkml:trace>
  <inkml:trace contextRef="#ctx0" brushRef="#br0" timeOffset="737.801">14584 13755 403 0,'0'0'36'0,"0"0"-36"15,0 0 0-15,0 9 0 0,-7 1 107 0,7-4 14 0,0-6 3 0,-4 9 1 16,-3-6-63-16,4 7-13 0,-4-1-2 0,3-3-1 16,1 4 8-16,-4-1 2 0,-1 1 0 0,1-1 0 15,-3 0-13-15,3 1-3 0,-4 6 0 0,1-1 0 16,-1 4-9-16,0 0-3 0,1 0 0 0,-4-1 0 16,-4 14 8-16,0-4 2 0,1 0 0 0,-1 0 0 15,-3 13-4-15,0-3-1 0,-7 6 0 0,3-7 0 16,0 4-11-16,-3-3-2 0,3-1-1 0,-3-2 0 15,0-1 7-15,-4 1 2 0,0-4 0 0,-3 4 0 16,0 6-2-16,-4-4 0 0,0 7 0 0,0-6 0 16,-3 6-2-16,3 3 0 0,4-3 0 0,0-4 0 15,3-2-6-15,0 0-2 0,8 2 0 0,2-2 0 16,1 0-16-16,0 2 0 0,3-2 0 0,4 0 0 0,0-4 0 16,4 10-9-16,-5-6 1 0,8 2 0 15,0-8-17-15,-3 9-3 0,3-13-1 0,3 6 0 16,1-6-28-16,-4 1-6 0,3-4-1 0,4-6 0 15,0-4-40-15,0-2-9 0,0-7-2 0,0-6 0 0</inkml:trace>
  <inkml:trace contextRef="#ctx0" brushRef="#br0" timeOffset="1272.121">14048 14833 633 0,'0'0'56'0,"0"0"-44"16,0 0-12-16,0 0 0 0,0 0 180 0,0 0 33 15,0 0 7-15,0 0 2 0,0 0-126 0,0 0-26 16,0 0-5-16,0 4-1 0,0 5-27 0,0 0-5 16,0-9-2-16,0 16 0 0,0 0-22 0,0-4-8 15,0 7 0-15,0 6 0 0,0-6 0 0,0 6 0 16,0 0 0-16,0-3 0 0,0 3 0 0,0 3 0 16,-4-3 0-16,4 4 0 0,0-4 0 0,-3 3 0 15,3-3 9-15,-4 0-9 0,4-3 0 0,0 3 0 16,-3 3-9-16,-1-2 9 0,0-1 0 0,1-7 0 0,3 8 12 15,-4-5-3-15,4-5-9 0,-3 3-11 0,3 0 3 16,0-4 0 0,-4 4-27-16,4-9-5 0,0 5 0 0,0-5-458 0,0-10-91 15</inkml:trace>
  <inkml:trace contextRef="#ctx0" brushRef="#br0" timeOffset="2148.361">14439 14943 345 0,'0'0'15'0,"0"0"4"0,0 0-19 0,0 0 0 16,7-9 0-16,0 6 0 0,0-10 230 0,0 4 42 16,-3-1 9-16,3 1 2 0,-3-1-207 0,-1 1-42 15,1 0-8-15,-1-7-2 0,4 7 16 0,-3-10 4 16,-1 0 0-16,4 3 0 0,-3 4-28 0,-1-4-6 16,4 0-1-16,0 4 0 0,1-4 0 0,-1 4 0 15,0-4 0-15,0 6 0 0,0 1 3 0,0 0 1 16,3-1 0-16,4-2 0 0,-3 2 8 0,0 1 2 15,-1 6 0-15,1-7 0 0,-4 4 13 0,3-3 2 16,5-1 1-16,-5 1 0 0,4 3-4 0,0-4-1 16,0 1 0-16,-3 6 0 0,3-4-7 0,-3-2-2 0,-1 9 0 15,4 0 0-15,-6 0-17 0,2 0-8 0,1 0 8 16,-1 0-8-16,1 6 11 0,-1-3-3 0,-3 7-8 0,4-1 12 16,0 1-12-16,-8-1 0 0,4 7 0 0,0 2 0 15,-3 1 0-15,-1-3 8 0,-3 3-8 0,0 6 0 16,0-6 15-16,0 9 0 0,-3-3 0 0,3 0 0 15,-4-3-15-15,1 3 0 0,-1 3 0 0,-3-6 0 16,4 0 0-16,-4-3 0 0,0 6 0 0,-4-6 0 16,0 6 8-16,1-6-8 0,-1 6 11 0,4-6-11 15,-3 6 0-15,-1-6 0 0,-3 9 0 0,3-9 0 16,-3-4 0-16,4 4 8 0,3 0-8 0,-1-3 10 0,-2-1-10 16,3-2 0-16,-4-4 0 0,4 7 0 0,0-7 0 0,0 1 0 15,-3 6 0-15,2-7 0 0,1 0 0 0,0 1 0 16,-3-1-9-16,-1 1 9 0,1-1 0 0,3 0-10 15,-1-2 10-15,1-4-8 0,0 3 8 0,7-6 0 16,0 0-9-16,0 0 9 0,-10 0 0 0,6 0 0 16,4 0 0-16,0 0 0 0,-10-6 0 0,3 3 0 15,3-4 0-15,1 4 0 0,-1-3 0 0,4-3 0 16,-3-1-9-16,3-6 9 0,0 7 0 0,0 0 0 16,0-1 0-16,3 1 0 0,-3-1 0 0,0 1 0 15,7 3 0-15,-7-4 0 0,4 1 0 0,-1 0-8 16,4 5 8-16,0-2 0 0,-3-3 0 0,6 2-8 0,-3-2 8 15,4 9 0-15,0-9 0 0,-1 5 0 16,1-2 0-16,-1 6 0 0,1-9 0 0,0 9 0 0,-4-10 0 0,3 10 0 16,-3 0 16-16,4 0-4 0,3 0 0 15,-4 0 0-15,-10 0-3 0,11 7-1 0,3-4 0 16,-3 6 0-16,3 1 11 0,-4-4 1 0,1 3 1 0,0 1 0 16,-1-1-1-16,4 1 0 0,-7-4 0 0,7 3 0 15,-3-6-3-15,3 7-1 0,-3-4 0 0,-1-3 0 16,1 3-16-16,0 4 10 0,-1-10-10 0,1 9 8 15,-4-9-8-15,3 7 0 0,1-4 0 0,-4 3-11 16,-7-6-39 0,7 3-8-16,4-3-2 0,-4 9 0 0,0-9-137 15,-7 0-28-15,10 10-6 0,-10-10-1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19:35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3560 6555 806 0,'0'0'36'0,"10"-3"7"0,1-4-35 0,-1 7-8 16,8 0 0-16,-4-3 0 0,-3-3 129 0,6 6 24 0,-3 0 5 0,0 0 1 15,1-6-111-15,-5 6-21 0,1 0-5 0,-1 0-1 16,-6 0-8-16,-4 0-1 0,0 0-1 0,0 0 0 16,0 0-11-16,0 0 0 0,0 0 0 0,0 0 0 15,-11 0 9-15,-3 0 10 0,0 0 1 0,-11 0 1 16,1 0-5-16,-8 0-2 0,4 0 0 0,-8 6 0 15,-6-6 30-15,3 0 5 0,4 0 2 0,-4 6 0 16,0-3-10-16,-3-3-1 0,3 0-1 0,0 0 0 16,4 7-2-16,0-4 0 0,0-3 0 0,-1 0 0 0,-2 0-13 15,-5 0-2-15,15 0-1 0,-7 0 0 0,3 0-12 0,4 6-9 16,3-6 12-16,0 0-12 0,4 0 0 16,7 0 0-16,0 0 0 0,3 0 0 0,-3 0 0 15,7 0 0-15,7 0 0 0,0 0-12 0,0 0 12 0,11 3 0 16,3-3 0-16,7 0-9 0,4-3 9 0,-1 3 0 15,12 0 0-15,-1 0 0 0,11 0 0 0,-4 0 0 16,1 0 0-16,6 0 0 0,-3 0 0 0,-4-6 0 16,4 6 0-16,3 0 0 0,-6 0 0 0,-4 0 0 15,-1 0 0-15,1 0 0 0,-4 0 0 0,-3 0 9 16,-11 0-9-16,4 0 0 0,-7 0 11 0,-1 0-11 16,-3-3 10-16,-3 3-10 0,3-7 25 0,-14 7-1 15,0 0 0-15,0 0 0 0,0 0-11 0,0 0-2 16,0 0-1-16,-10 0 0 0,-1-3 18 0,-7-3 3 0,1 6 1 15,-1 0 0-15,-14-6-12 0,4 6-3 0,-14-3 0 0,-1 3 0 16,8 0 3-16,-11 0 0 0,-3 0 0 0,-1 3 0 16,-2-3-4-16,-1 6-1 0,-7-6 0 0,0 0 0 15,10 6-15-15,1-3 0 0,-8 4 0 0,8-4 0 32,10 3-75-32,-3 4-14 0,7-7-3 0,10-3-968 0</inkml:trace>
  <inkml:trace contextRef="#ctx0" brushRef="#br0" timeOffset="10074.524">3425 8408 1263 0,'0'0'56'0,"0"-6"12"16,0 6-55-16,0-10-13 0,4 1 0 0,-4 9 0 15,-4-9 52-15,-6-1 8 0,6 4 2 0,-6-3-686 16</inkml:trace>
  <inkml:trace contextRef="#ctx0" brushRef="#br0" timeOffset="10602.422">3454 8267 691 0,'0'0'30'0,"7"0"7"0,3 0-29 0,-10 0-8 15,7 6 0-15,-7-6 0 0,0 0 224 0,7 3 44 16,-7-3 9-16,0 10 2 0,0-10-175 0,0 0-34 16,0 6-7-16,-7 4-2 0,7-10-14 0,-7 3-3 15,-3 6-1-15,3-9 0 0,3 6 6 0,-10 4 2 16,3-10 0-16,-3 9 0 0,-3-9-33 0,3 6-6 0,0-2-2 0,-1 2 0 16,-2-3 12-16,-1 3 2 0,0-3 1 0,1 4 0 15,-8-4-2-15,4 3-1 0,-4 3 0 0,1-2 0 16,-12-4 0-16,1 6 0 0,-4-2 0 0,-3-4 0 15,7 3 1-15,-4-3 0 0,0-3 0 16,-3 6 0-16,10-2 3 0,-3 2 1 0,-1-6 0 0,5 6 0 16,2-12-8-16,5 6-2 0,-1 0 0 0,4 0 0 15,0 0-17-15,7 0 8 0,3-6-8 0,0 2 0 16,4-2 11-16,-3 6-11 0,10-3 10 0,-7-3-10 16,7 3 13-16,0 3-3 0,7-7-1 0,7-2 0 15,-4 9-9-15,5-3 0 0,-1-4 0 0,7 7 0 16,4-3 0-16,-1 3 0 0,8-6 8 0,-4 6-8 15,7 0 0-15,-3 0 0 0,0 0 0 0,3 0 0 16,1 0 0-16,6 6 0 0,-3-6 0 0,-1 3-11 16,-2-3 11-16,-1 0 0 0,0 0 0 0,1 0 0 0,-1 0 0 15,-7 7 0-15,4-4 0 0,-7-3 0 0,-1 0 0 16,1 0 0-16,-4 6 0 0,-7-6 0 0,7 3 0 16,-14-3 0-16,-7 0 0 0,0 0 0 0,7 7 0 0,-7-7 0 15,11 3 0-15,-11-3 0 16,0 0 0-16,-11 6 0 0,1-3 0 0,-1 3 0 0,-3 4 9 0,0-4-9 15,-7-3 12-15,-4 7-12 0,4-4 0 0,-7-3 0 16,-4 3 0-16,4-3 0 0,-7 4 8 0,-1 2-8 16,-2-9 0-16,-5 6 0 0,4-3-12 0,1 4-8 15,2-4-3-15,1-3 0 16,3 0-197-16,4 0-39 0</inkml:trace>
  <inkml:trace contextRef="#ctx0" brushRef="#br0" timeOffset="14690.842">1552 9572 1116 0,'0'0'49'0,"0"0"11"0,-10 6-48 0,-1-6-12 0,0 0 0 0,4 0 0 15,0-6 0-15,-3 6 12 0,6 0-12 0,-6 0 12 16,10 0 40-16,-4-4 9 0,-6-2 2 0,-1 3 0 16,7-3-1-16,-3 6 0 0,4-10 0 0,3 10 0 15,-11-6-12-15,11 6-2 0,0 0-1 0,0 0 0 16,0-3-21-16,0 3-4 0,0 0-1 0,0 0 0 0,0 0-21 0,0 0 8 15,0 0-8-15,0 0 0 0,4-6 8 0,3 6-8 16,7-4 10-16,-3-2-10 16,-1 6 23-16,4 6-2 0,0-12 0 0,0 6 0 0,8 0 2 0,-1 0 0 15,4 0 0-15,-1-3 0 0,1-3-14 0,0 6-9 16,10 0 12-16,-7 0-12 0,4-3 0 0,3-4 0 16,-7 7 0-16,4 0 0 0,3 0 0 0,-6-3 0 15,2-3 8-15,-6 6-8 0,0 0 0 0,-1 0 10 16,1 0-10-16,-4-6 8 0,-3 6-8 0,3 0 0 15,0-3 0-15,-7 3 0 0,8 0 15 0,-8 0 4 16,7 0 1-16,-7 0 0 0,0 0-11 0,7 0-1 16,4 0-8-16,0 0 12 0,-11 0-12 0,7 0 0 15,4 0 8-15,-1 0-8 0,1-7 0 0,-4 7 0 16,4-3 0-16,-8-3 0 0,5 12 9 0,-1-6-9 0,-7-6 8 0,7 6-8 16,-14 0 30-16,11-3 1 0,-15 3 0 0,8-6 0 15,-1 6-12-15,-10 0-3 0,0 0 0 0,0 0 0 16,0 0 0-16,0 0 0 0,0 0 0 0,0 0 0 15,0-4 7-15,0 4 1 0,0-6 0 0,0 6 0 16,0-9-10-16,0-1-2 0,0 1 0 0,0 9 0 16,0 0 7-16,-7-6 1 0,4-4 0 15,3 1 0-15,-4-1 9 0,-3 7 3 0,4-3 0 0,3-3 0 16,-11-1-32-16,1 4 0 0,6-4 0 0,-7 1 0 16,1 6 0-16,-1-6 0 0,1 2 0 0,-4-2 0 15,3 3 0-15,-3 2 0 0,3-5 0 0,1 3 0 16,-1 3 0-16,4-4 0 0,-3-2 0 0,-1 3 0 0,7 3 0 15,-6-4 0-15,3 7 0 0,3-9 0 16,-6 9 0-16,6-3 0 0,-3-4 0 0,4 7 0 0,-8-3 0 0,11 3 0 16,0 0 8-16,0 0-8 0,0 0 0 0,0 0-12 15,0 0 3-15,0 0 0 0,0 0 9 0,0 0 0 16,0 0 0-16,4 10 0 0,-4-10 0 0,0 0 11 16,7 3-11-16,3 6 12 0,-6-2-12 0,-1 2 0 15,4-9 0-15,4 9 0 0,-1-9 0 0,-6 7 0 16,7-4 0-16,-8-3 0 15,4 6-28-15,0-6 0 0,4 3-1 0,-1 3 0 0,1-6 29 0,-8 4 0 16,8-4 0-16,0 6 0 0,-1-6 0 0,-6 0 0 16,6 0 0-16,1 3 0 0,-8 3 0 0,8 1 12 15,-11-7-1-15,7 3 0 0,0 6-11 0,0-9-16 0,-7 0 4 0,11 9 1 16,-8-2 11-16,8-4 0 0,-11-3 0 0,0 0 0 16,3 6 0-16,4-3 0 0,-3 4 0 0,-4-7 0 15,0 0 0-15,0 0 0 0,0 0 0 0,7 3 0 16,-7 9 0-16,0-9 0 0,0-3 0 0,0 10 0 15,4-1 0-15,-4 1 0 0,0-10 0 0,-4 6 0 16,4 3 8-16,0 1 3 0,0-1 1 0,0-9 0 16,-11 6-12-16,11-6 0 0,0 10 0 0,0-10 0 15,-10 3 18-15,10-3 2 0,-11 9 0 0,11-9 0 16,-3 0-20-16,-4 0-16 0,3 7 4 0,-6-7 0 16,10 0 12-16,-4 9 16 0,-3-9-3 0,3 6-1 15,-3-3-12-15,7-3 0 0,0 0 0 0,-3 7 0 16,-1-4 0-16,-6 3 0 0,10-6 0 0,0 3 0 15,-11-3 0-15,11 6 0 0,-10-2 0 0,10-4 0 16,-4 6-28-16,4-6-9 0,-7 3-2 0,7-3 0 16,0 0-62-1,-3 6-13-15,-5 4-2 0,8-10-578 0,0 0-115 0</inkml:trace>
  <inkml:trace contextRef="#ctx0" brushRef="#br0" timeOffset="15791.662">1443 10898 979 0,'0'0'43'0,"0"0"9"0,0 0-41 0,-11 0-11 16,11-6 0-16,0 6 0 0,0 0 183 0,0 0 34 16,0 0 7-16,0 0 2 0,4 0-180 0,6 6-36 0,5-6-10 0,6 0 0 15,-11 0 0-15,11 0 0 16,-6 0 0-16,9 0 0 0,-3 0 0 0,4 0 0 0,3-6 0 0,4 6 0 15,-4-3 18-15,8-4 3 0,-1 4 1 16,0-3 0-16,-7 6 17 0,8-6 3 0,-5 2 1 0,5-2 0 16,-8 6-13-16,7-3-2 0,-10-3-1 0,7 3 0 15,-8-4 8-15,5 4 1 0,2-3 1 0,-3 3 0 16,4-3-17-16,4 6-4 0,-1-10-1 0,-3 10 0 16,3-6-5-16,0 6-1 0,-3-10 0 0,3 10 0 15,-7 0-9-15,4 0 0 0,-4-3 0 0,4 3 0 16,-7-6 0-16,-1 6 0 0,-6 0 0 0,3 0 0 15,0-3 0-15,-3-3 0 0,0 6 0 0,-4-3 0 16,-4-4 8-16,1 4-8 0,-7-3 12 0,6 6-4 16,-10-6 20-16,0 2 4 0,4-2 1 0,-4 6 0 15,0-3-17-15,-4-3-4 0,4 3-1 0,-7-4 0 0,7-2 0 0,-7 0 0 16,0-1 0-16,3 1 0 16,-3-1 2-16,4-5 1 0,-8 5 0 0,1-9 0 0,6 4 11 0,-10 5 3 15,3-2 0-15,1-4 0 0,-4 7-28 0,-4-1 0 16,4 1-14-16,0 3 5 0,0-4 9 0,-7 7 11 15,6-3-3-15,1 6 0 0,-7 0-8 0,7 0 0 16,4 0 0-16,-5 0 0 0,5 9 0 0,-1-9 0 16,1 0 0-16,-1 0 0 0,8 6-8 0,3-2-4 15,-8-4-1-15,5 6 0 0,3-6 13 0,0 0 0 16,0 0-10-16,0 0 10 0,0 0 0 0,0 0-9 0,11 9 9 16,-8 1 0-16,8-1 8 0,3-6 8 0,3 4 1 0,-2 2 1 15,-1 0-29-15,0 1-5 0,7-4-2 0,0-3 0 16,-7 7 4-16,7 2 1 0,-7-2 0 0,1-1 0 15,-1 0 13-15,3-6 15 0,-10 13-3 0,4-6-1 16,0-1-11-16,-1 0 0 0,-6 1 0 0,3-1 0 16,-4 1-12-16,4 2 3 0,-7-2 0 0,4-7 0 15,-4 6 22-15,0 0 5 0,0 1 1 0,0-4 0 16,0-6-5-16,0 10-1 0,0-1 0 0,0-3 0 16,-4-3-1-16,4 7 0 0,-7-4 0 0,4-3 0 15,3-3-4-15,0 10-8 0,-11-4 11 0,4 0-11 16,4-3 8-16,-1 7-8 0,-7-10 0 0,4 6 0 15,4-3 0-15,-8 3-12 0,8-2 0 0,-8-4 0 16,-3 0-191-16,-4 6-37 0</inkml:trace>
  <inkml:trace contextRef="#ctx0" brushRef="#br0" timeOffset="52536.502">9955 9249 403 0,'0'0'36'0,"0"0"-36"0,-7 0 0 0,0 0 0 16,0-7 161-16,0 7 26 0,0-3 5 0,0 3 0 15,4-6-143-15,-5 6-29 0,8 0-5 0,0 0-2 16,0 0 1-16,-7 0 0 0,4 0 0 0,3 0 0 16,0 0-14-16,0 0 0 0,0 0 8 0,0 0-8 15,0 0 22-15,-4 0 2 0,4 0 0 0,-7-3 0 16,4 3 64-16,3 0 14 0,0 0 2 0,0 0 1 15,-7 3-4-15,3-3-1 0,-3-3 0 0,7 3 0 16,0 0-28-16,0 0-7 0,0 0-1 0,0 0 0 0,0 0-24 0,0 0-4 16,0 0-2-16,0 0 0 0,7-7-5 0,4 7-1 15,-8-3 0-15,8-3 0 0,-4 6-20 0,4 0-8 16,-1-3 0-16,1 3 0 0,-1 0 0 0,1 0 0 16,-4-6 0-16,4 6 0 0,-4 0 0 0,3 6 0 15,1-6 0-15,-1 3 0 0,-3-3 0 0,4 0 0 16,-4 0 0-16,4 0 0 0,-4 0 15 0,3 0-3 15,1 6-1-15,-1-6 0 0,-3 3-11 0,4-3 0 16,-4 0 9-16,4 0-9 0,-4 0 0 0,0 0 0 16,3 0 0-16,-3 7 0 0,4-7 0 0,-4 0 0 0,-7 0 0 15,0 0 8-15,0 0-8 0,11 0 0 0,-4 3 0 0,-7-3 0 16,0 0 0-16,0 0 0 0,7 0 0 16,-7 0-8-1,0 0-17-15,0 0-3 0,10-3-1 0,-3-4 0 16,-3 7-34-16,3-3-6 0,-3-3-2 0,3 3 0 15,3-3-157-15,-3 3-32 0,-7 3-7 0,7-16-1 0</inkml:trace>
  <inkml:trace contextRef="#ctx0" brushRef="#br0" timeOffset="54195.108">10866 9016 230 0,'-15'0'10'0,"15"0"2"0,0 0-12 0,0 0 0 16,0 0 0-16,0 0 0 15,0 0 168-15,8-6 32 0,-1 6 5 0,-7 0 2 0,-7 0-138 0,7 0-27 16,10-3-6-16,-10 3 0 0,0 0-22 0,0 0-4 15,0 0-1-15,0 0 0 0,0 0 3 0,0 0 0 16,0 0 0-16,7-6 0 0,4 6-4 0,-11 0 0 16,0 0 0-16,0 0 0 0,7-10-8 0,-7 10 0 15,0 0 9-15,-4-3-9 0,4-3 42 0,0 3 4 0,0 3 1 16,-7-6 0-16,-3 6 16 0,3-4 3 16,7 4 1-16,-4-6 0 0,-10 6-7 0,7-6-2 0,7 6 0 0,0 0 0 15,-7-3-22-15,0 3-5 0,0 0-1 0,7 0 0 16,0 0-17-16,-7-6-3 0,-7 12-1 0,6-6 0 15,1 0-9-15,0 0 0 0,-3 0 9 0,-4 3-9 16,3-3 8-16,1 6-8 0,-1-6 8 0,0 10-8 16,-3-1 16-16,0-3-2 0,7-3 0 0,-4-3 0 15,-3 7-14-15,0-4 11 0,7-3-11 0,0 6 10 16,0-3-2-16,-3-3 0 0,-5 6 0 0,8 4 0 16,7-10-8-16,-3 0 8 0,-11 6-8 0,7-3 8 15,7-3-8-15,0 0 0 0,0 0 0 0,-7 0 0 16,-4 0 12-16,11 0-2 0,0 0-1 0,0 0 0 15,-4 10-9-15,4-10 0 0,4 9 9 0,3-9-9 16,-7 0 0-16,0 0 0 0,4 10 0 0,-1-4 8 0,8-3 14 16,-1 3 3-16,-10-6 1 0,0 0 0 0,14 6-26 0,-3-2 0 15,-11-4-14-15,7 9 5 0,0-9 9 0,4 9 11 16,-1-9-3-16,-3 10 0 0,-7-10-8 0,7 6 0 16,4-3 0-16,0 4 0 0,-8 2 0 0,8-3 0 15,-1-3 0-15,4 4 0 0,-3 2 0 0,0-6 13 16,-1 7-3-16,4-4-1 0,0 3-9 0,-3-2-17 15,-8-4 4-15,1 6 1 0,7 0 12 0,-4-2 0 16,0 2 12-16,-4 1-12 0,1-1 0 0,3-3 0 16,0 4 0-16,-7-1 0 0,-4 0 0 0,4-5 0 15,7 2 0-15,-3 3 0 0,-8-2 0 0,1-4 8 16,3-3 1-16,3 9 0 0,1-3 2 0,-4-6 0 16,3 3 0-16,4 7 0 0,1-10-11 0,-8 0 0 15,0 0 9-15,0 9-9 0,7-2 0 0,-4 2 0 0,-3-9 0 16,-3 9 0-16,-4-2 0 0,7-4 0 0,0-3 0 0,-4 9 8 15,-7 1-8-15,4-4 0 0,7-6 0 0,0 0 0 16,-7 9 0-16,4 1 12 0,-4-4-2 0,7-6-1 16,0 0-9-16,-4 3 0 0,-10 3 9 0,14-6-9 15,0 0 10-15,0 0-2 0,-11 4-8 0,-3 2 12 16,7-6-2-16,-3 0-1 0,-1 0 0 0,1 0 0 16,-8 0 5-16,7 0 1 0,1 0 0 0,-1 0 0 15,-6 0-15-15,6 0 0 0,4-6 0 0,0 6 0 16,-4 0 0-16,1 0 0 0,-1-4 0 0,4 4 0 15,7 0 0-15,-7-6 0 0,-7 3 0 0,7-3 0 16,7-4-20-16,0 10-6 0,-7 0-2 16,0-9 0-1,0 3-84-15,7 6-16 0,0-10-4 0,-4 7-796 0</inkml:trace>
  <inkml:trace contextRef="#ctx0" brushRef="#br0" timeOffset="55035.51">10114 10374 1602 0,'0'0'71'0,"0"0"14"0,0 0-68 0,0 0-17 0,0 0 0 0,0 0 0 16,0 0 46-16,0 0 6 0,0 0 0 0,0 0 1 15,0 0-53-15,-3 10 0 0,3-1-16 0,0-3 4 16,-4 4 12-16,-3-4 0 0,7 3 0 0,0 1 0 15,-3-1 21-15,-1 4 3 0,4-4 1 0,-4 7 0 16,1 0 27-16,-1-4 4 0,1 4 2 0,-1 3 0 16,1-1-20-16,-4-2-4 0,3 3-1 0,-3 0 0 15,4-4-8-15,-1 1-1 0,-3-3-1 0,4 2 0 0,-1-2-23 16,0 3 0-16,1-7 0 0,-1 0 0 16,4 7-31-16,-3-13-10 0,-1 7-3 0,1-4 0 15,-1 3-41-15,4-9-9 0,0 7-2 0,0-7 0 16,0 0-114-16,0 0-23 0,0 0-5 0,0 0-302 0</inkml:trace>
  <inkml:trace contextRef="#ctx0" brushRef="#br0" timeOffset="55337.439">9962 10631 172 0,'0'0'16'0,"0"0"-16"0,0 0 0 0,0 0 0 16,0 0 239-16,0 0 45 0,0 0 8 0,0 0 3 16,0 0-111-16,0 0-23 0,0 0-4 0,0 0-1 15,0 0-73-15,0 0-15 0,0 0-4 0,4 0 0 16,7 0-41-16,-4-6-9 0,3 6-2 0,-3-3 0 16,4-3 8-16,-1 6 2 0,1-3 0 0,0-4 0 15,-1 7-10-15,1-3-1 0,-1-3-1 0,1 6 0 16,0 0-10-16,-4 0 10 0,3 0-10 0,-3 0 10 15,4 0-10-15,-1 0 0 0,-10 0 0 0,11-3 0 16,0 3 0-16,3-6-17 0,-7 6 4 0,3-7 1 16,1 4-30-16,-1 3-6 0,5-6 0 0,-8 3-563 15,0-4-112-15</inkml:trace>
  <inkml:trace contextRef="#ctx0" brushRef="#br0" timeOffset="56240.727">10760 10381 460 0,'21'-7'20'0,"-21"7"5"0,0 0-25 0,0 0 0 15,0 0 0-15,0 0 0 0,7 0 146 0,-7 0 24 0,0 0 5 0,0 0 1 16,7-3-161-16,-7 3-32 0,0 0-7 0,0 0 0 16,0 0 14-16,0 0 10 0,0 0-12 0,0 0 12 15,-4-6 28-15,4 6 12 0,0 0 2 0,0 0 1 16,0 0 67-16,0 0 14 0,0 0 2 0,0 0 1 16,0 0-7-16,0 0 0 0,0 0-1 0,0 0 0 15,0 0-66-15,0 0-13 0,-10-3-2 0,6-4-1 16,4 7-26-16,0 0-11 0,-10 0 8 0,-4-6-8 15,3 3 0-15,1 3 0 0,-1 0 0 0,0 3 0 16,-6 3 0-16,6-6 0 0,1 0 0 0,-5 7 8 16,-2-4 6-16,3-3 1 0,3 6 0 0,1-6 0 15,-1 3 13-15,0-3 4 0,1 0 0 0,10 0 0 16,0 0 4-16,-4 0 0 0,-10 0 1 0,4 0 0 16,10 0-27-16,0 0-10 0,-11 0 0 0,4 0 9 15,7 0-9-15,0 0 0 0,0 0 0 0,0 0 0 0,-14 0 0 0,7 0 0 16,7 0 0-16,0 0 0 15,-7 7-22-15,7-7-6 0,0 0-2 0,7 3 0 0,0 3 22 0,0-3 8 16,-7 7 0-16,7-4-9 0,7 3 9 0,-3 1 0 16,-8-4 0-16,8-3 0 0,-1 6 0 0,1 1 0 15,-4-4 0-15,0 4 0 0,0-1 0 0,0 0 0 16,11-2 0-16,-11 2 0 0,-4-6 0 0,4 7 0 16,7-4 0-16,-3 3 0 0,0 1 0 0,-4 5 0 15,0-12 0-15,7 7 0 0,-4-1 0 0,1 4 0 16,-4-10 0-16,0 6 8 15,7 1-8-15,-3-4 0 0,-8-3 0 0,1 7 0 16,-1-4 0-16,4 3 0 0,-7 1 0 0,0-1 0 16,-3 0 0-16,3-9 0 0,7 10 0 0,-7 6 0 0,-7-7 0 0,7 0 0 15,3 1 0-15,1-1-8 0,-4-9 8 0,0 10 0 0,-4-4 0 0,4 3 0 16,11-2 0-16,-11-7 0 0,0 0 0 0,0 0 8 16,4 3 0-16,-4-3 1 0,-7 9 0 0,-1-3 0 15,5-3 3-15,-4 7 1 0,0-10 0 0,-4 6 0 16,-3-6-5-16,0 0 0 0,7 10-8 0,-7-10 12 15,-7 6-2-15,3-3-1 0,4-3 0 0,0 9 0 16,0-9-9-16,0 0 8 0,-4 7-8 0,7-4 8 16,11-3-8-16,-10 0 8 0,-8 6-8 0,1-3 8 15,9-3-8-15,-2 0 0 0,-4 0 0 0,-4 0 8 16,4 0-8-16,3 0 8 0,8-3-8 0,-8-3 8 16,-10 6-8-16,11-3 8 0,6-4-8 0,1 4 8 0,-12-3-8 15,5 6 0-15,3-9-10 0,3 9 10 0,4 0-24 0,-7-7 2 16,0 4 0-16,7 3 0 15,0 0-34-15,-3-6-8 0,-8 3 0 0,4-4-1 16,3 4-174-16,1-3-34 0,-4-3-7 0,-7-1-2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20:51.5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18225 7928 529 0,'0'0'23'0,"0"0"5"0,0 0-28 0,0 0 0 0,0 0 0 0,0 0 0 16,0 0 60-16,0 0 5 16,0-9 2-16,0 9 0 0,0 0-67 0,0 0-11 0,0 0-3 0,0 0-1 31,0 0-41-31,0 0-8 0,0 0-1 0,0 0-1 16,0 0-8-16,0 0-2 0,0 0 0 0,0 0 0 0,0 0 48 0,0 0 10 0,0 0 2 0,0 0 0 15,0 0 40-15,0 0 9 0,0 0 2 0,0 0 0 16,0 0 49-16,0 0 11 0,0 0 1 0,0 0 1 15,0 0-46-15,0 0-10 0,0 0-1 0</inkml:trace>
  <inkml:trace contextRef="#ctx0" brushRef="#br0" timeOffset="3919.906">18168 7900 518 0,'-7'0'46'0,"3"0"-37"16,1 3-9-16,3-3 0 0,0 0 148 15,0 0 28-15,0 0 6 0,0 0 1 0,0 0-117 0,0 0-23 16,0 0-5-16,0 0-1 0,0 0 11 0,0 0 3 15,0 0 0-15,0 0 0 0,0 0-15 0,0 0-4 16,0 0 0-16,0 0 0 0,0 0 18 0,-4 0 3 16,4 0 1-16,-3 7 0 0,3-7 2 0,0 0 0 15,0 0 0-15,0 0 0 0,0 0-21 0,0 0-4 0,0 0-1 0,0 0 0 16,0 0-6-16,0 0-2 0,0 0 0 0,0 0 0 16,0 0 1-16,0 0 0 0,0 0 0 0,7 3 0 15,-7-3 9-15,11 6 1 0,-1-6 1 0,1 6 0 16,3-12-2-16,-4 6 0 0,5 0 0 0,-1 0 0 15,0 0-2-15,0-6-1 0,0 3 0 0,0 3 0 16,4 0-13-16,-1 0-2 0,1 0-1 0,-4 0 0 16,4 0-13-16,-1 0 0 0,-3-7 8 0,1 7-8 15,-1 0 0-15,0 0 0 0,-4 0 0 0,5 0 0 16,-5 0 0-16,4 0 8 0,-3 0-8 0,3-3 0 16,-4 3 12-16,1 0-1 0,3 0 0 0,-3 0 0 15,-4 0-3-15,3-6 0 0,-3 6 0 0,4 0 0 16,-4 0-8-16,0-3 0 0,-7 3 0 0,11-7 0 15,-4 7 0-15,0-3 0 0,-7 3 8 0,7-6-8 16,0 6 0-16,-7 0 0 0,0 0 0 0,11 0 0 16,-4-9-56-16,-7 9-4 0,3 0-1 0,-3 0 0 15,0 0-135-15,0 0-28 0,11 0-4 0</inkml:trace>
  <inkml:trace contextRef="#ctx0" brushRef="#br0" timeOffset="5688.332">20398 8010 759 0,'0'0'33'0,"0"0"8"0,0 0-33 0,0 0-8 0,0 0 0 0,-7 0 0 15,3-3 45-15,4 3 7 0,0 0 2 0,-7 0 0 16,3 3-7-16,1-3-2 0,-4 0 0 0,7 0 0 16,-4 0 2-16,1 0 0 0,-4 6 0 0,0-6 0 0,3 0 9 15,1 0 1-15,-4 3 1 0,0-3 0 0,-1 0 8 0,1 7 2 16,0-4 0-16,0-3 0 0,4 6 4 0,3-6 0 16,0 0 1-16,0 0 0 0,0 0-13 0,0 0-4 15,0 0 0-15,0 0 0 0,0 0-36 0,0 0-7 16,10 0-1-16,1 6-1 0,0-3 9 0,3-3 1 15,0 0 1-15,0 0 0 0,0 0 0 0,4 0 0 16,-4 0 0-16,0 0 0 0,3 0-1 0,1 0 0 16,0 0 0-16,-1 7 0 0,5-7 1 0,-5 3 0 15,4-3 0-15,-3 0 0 0,3 0-10 0,-3 6-3 16,-1-3 0-16,1-3 0 0,3 0-1 0,4-3 0 0,3 3 0 16,0-6 0-16,1 6 4 0,-1-10 1 15,0 10 0-15,4-9 0 0,0 3-2 0,-4 3-1 0,0-4 0 16,0-2 0-16,0 6-1 0,1-4 0 0,-1-2 0 15,0 6 0-15,0-3-9 0,-3-1 0 0,-4 4 0 0,0 3 0 16,-3 0 0-16,3 0 0 0,-7-6 0 0,4 6 0 16,-4 0-8-16,0 0 8 0,0 0-10 0,-3 0 10 31,-1 6-87-31,-3-6-11 0,4 0-2 0,-4 3-642 0,4 4-128 0</inkml:trace>
  <inkml:trace contextRef="#ctx0" brushRef="#br0" timeOffset="7038.125">24843 7025 518 0,'0'0'46'0,"0"0"-37"0,0 0-9 0,0 0 0 16,0 0 133-16,0 0 25 0,0 0 5 0,0 0 1 15,0 0-56-15,0 0-12 0,0 0-1 0,0 0-1 16,0 0-6-16,0 0-2 0,0 0 0 0,0 0 0 16,0 0-2-16,0 0-1 0,0 0 0 0,0 0 0 15,0 0-36-15,0 0-7 0,0 0-2 0,0 0 0 16,0 0-17-16,0 0-3 0,-4 13-1 0,1-7 0 15,3 13-1-15,-4-10 0 0,4 10 0 0,-3-3 0 16,3 3 8-16,0-1 0 0,0-2 1 0,0 12 0 16,0-9 3-16,0 6 1 0,0 3 0 0,0-2 0 15,0-8-1-15,-4 7-1 0,4 4 0 0,0-4 0 16,0 0-15-16,0-3-4 0,0 3 0 0,0 3 0 0,0-9-8 16,4 6 0-16,-1-6 9 0,-3-4-9 0,4 4 0 0,-4 0 8 15,3-9-8-15,1 5 0 0,3-5 0 0,-4 5 9 16,1-12-9-16,-1 7 0 0,4-4 0 0,-3-3 0 15,-4-3 0-15,0 0-9 16,0 0-39-16,7 0-8 0,-7 0-2 0,7-3 0 16,-4-3-131-16,1-4-27 0,-4-2-4 0</inkml:trace>
  <inkml:trace contextRef="#ctx0" brushRef="#br0" timeOffset="7692.776">24864 6937 0 0,'0'0'0'0,"0"0"0"0,0 0 0 0,0 0 0 15,0 0 433-15,0 0-87 0,0 0 70 0,0 0 13 16,-4-9-305-16,4 9-60 0,0 0-13 0,-7-6-3 16,4 3-5-16,3 3-2 0,-7-10 0 0,3 4 0 15,-3 3-21-15,7 3-4 0,-3-10 0 0,3 10-1 16,-4-6-15-16,0-3 9 0,1 2-9 0,3 7 8 16,0 0 16-16,0 0 4 0,0 0 0 0,0 0 0 0,0-9 4 0,0 9 2 15,0 0 0-15,0-9 0 0,3-1-4 0,1 1-1 16,3 6 0-16,-3-4 0 0,3-2-5 0,-4 3-2 15,8 6 0-15,-1-3 0 0,1-4-12 0,-1 4-2 16,1-3-8-16,7 6 12 0,-1-3-4 0,-3-3 0 16,1 6-8-16,2-4 12 0,4-2-12 0,1 6 8 15,2 0-8-15,-3-6 0 0,-3 6 0 0,3 0-13 16,-3 0 1-16,-1 0 0 0,-2 6 12 0,-1-6 0 16,0 10 0-16,-4-4 10 0,-3-3-10 0,1 6 0 15,2 1 0-15,-3-4 0 0,0 3 0 0,0 1 0 16,0-1 0-16,-3-2 0 0,-1 5 0 0,4-3 0 0,-3 1 0 15,-1 2 0-15,-3-2 0 0,4-1 0 0,-4 1 9 16,0-10-9-16,-4 3 24 0,4 6 1 0,-3 4 0 0,3-4 0 16,0-9-25-16,-7 10 0 0,0-7 0 0,3 6 0 15,-6 0 15-15,3-2-3 16,-4 2 0-16,-3-3 0 0,3 4-3 0,-3-7-1 0,0 6 0 0,0-2 0 16,0 2-8-16,0 0 0 0,-4-2 0 0,4-4 0 15,-4 6 0-15,1-2 10 0,-1-4-1 0,4 3 0 16,0-3 0-16,0 3 0 0,3-2 0 0,-3-4 0 15,-3 0-1-15,-1 6 0 0,7-6 0 0,-3 0 0 16,0 0 10-16,3 0 2 0,-3 3 0 0,0-3 0 16,4 6-20-16,-1-6 0 0,1 0 0 0,2 0 0 15,-2 0-28-15,-1 0-8 16,4 0-3-16,0 6 0 0,7-6-25 0,0 0-6 0,0 0-1 0,0 0-650 16,0 0-131-16</inkml:trace>
  <inkml:trace contextRef="#ctx0" brushRef="#br0" timeOffset="8510.821">25894 6671 1321 0,'0'0'58'0,"0"0"13"0,0 0-57 0,0 0-14 0,0 0 0 0,0 0 0 16,0 0 57-16,0 0 9 0,0 0 2 0,0 0 0 16,0 0-58-16,0 0-10 0,0 0 0 0,0 0 0 15,0 0 0-15,0 0 0 0,0 0 0 0,-7 0 0 0,0 6 15 0,7-6-3 16,-7 3 0-16,3 4 0 0,-3-4 39 0,0-3 7 15,0 6 2-15,0 3 0 0,0-9 0 0,0 10 0 32,-4-4 0-32,1 3 0 0,-1-5 6 0,1 5 2 0,-1 0 0 0,-3-2 0 0,3 2-26 0,1 1-5 31,-4 5-1-31,-1-2 0 0,1-4-12 0,4 7-4 0,-4-7 0 0,0 7 0 0,-1-4-20 0,1 4-15 16,0-6 3-16,-3 8 0 0,2-2 12 15,1 0 0-15,-3-4 0 0,3 4 0 0,3-4 0 0,-3 4 16 16,-7 0-3-16,7-4-1 0,3 4 5 0,-3 3 1 15,0-10 0-15,0 10 0 0,3-3 3 0,-3-1 1 0,7-2 0 16,-4 6 0-16,1-3-8 0,-1 2-2 0,8-2 0 0,-4-3 0 16,0 8 0-16,3-2 0 0,1-6 0 15,-1 9 0-15,4-3-12 0,-4-7 0 0,4 4 0 0,0 3 0 16,0-4 0-16,0-2 0 0,0 3 0 0,0 2 0 16,-3-2 0-16,3-3-8 0,0 9 8 0,0-10-13 15,0 7 22-15,3-3 5 0,1 2 1 0,-4-2 0 16,4-3-7-16,-4 2 0 0,3-5-8 0,4 5 12 15,-3-2 1-15,3-4 0 0,3 7 0 0,-3-7 0 16,4 1-2-16,3-1-1 0,0 1 0 0,0-1 0 16,0 4-10-16,0-4 0 0,4-6 0 0,0 7 8 15,-4-4-8-15,7-3 0 0,-3 3 0 0,-1 4 0 16,1-4-16-16,0-3-3 0,-1 6 0 0,-3-9 0 16,0 7-1-16,1-4 0 0,-8 3 0 0,3-3 0 15,1-3-26 1,-1 7-6-16,-10-7 0 0,11 3-1 0,-8 3-115 0,8-6-22 0,-4 0-5 0,-7 0-1 15</inkml:trace>
  <inkml:trace contextRef="#ctx0" brushRef="#br0" timeOffset="9527.965">26003 7251 669 0,'0'0'29'0,"0"0"7"0,0 0-28 0,0 0-8 16,0 0 0-16,0 0 0 0,0 0 152 0,0 0 30 15,0 0 6-15,0 0 0 0,0 0-68 0,0 0-13 16,0 0-3-16,0 0-1 0,0 0-41 0,0 0-8 16,0 0-2-16,0 0 0 0,0 0-9 0,0 0-3 15,4-9 0-15,-4 9 0 0,0 0-1 0,10 0-1 16,1 0 0-16,0 0 0 0,-11 0 10 0,7 0 3 15,3 0 0-15,1 0 0 0,-1-4-17 0,1 4-3 16,3-6-1-16,0 6 0 0,-3 0-7 0,-1 0-2 16,1-6 0-16,3 6 0 0,4 0-9 0,-4-3-3 0,3 3 0 0,-2 0 0 15,2 0-9-15,-3 0 0 0,0-6 0 0,0 6 0 16,1 0-8-16,-1 0-4 0,0 0-1 0,0-4 0 31,-3-2-24-31,-1 6-5 0,4 0-1 0,-3-3 0 16,-1 3-13-16,1-6-2 0,3 6-1 0,0-3 0 15,0-4 13-15,0 7 2 0,1 0 1 0,-1-3 0 16,0 3-85-16,-4-6-16 0,1 6-4 0</inkml:trace>
  <inkml:trace contextRef="#ctx0" brushRef="#br0" timeOffset="10747.06">26772 7179 115 0,'0'0'0'0,"0"0"10"0,0 0-10 0,0 0 0 0,0 0 0 0,0 0 0 16,7 0 244-16,-7 0 46 0,0 0 10 0,0 0 1 16,0 0-205-16,0 0-40 0,0 0-9 0,0 0-2 15,0 0 7-15,0 0 2 0,0 0 0 0,0 0 0 16,0 0-10-16,0 0-3 0,0 0 0 0,7 0 0 15,-7 0 7-15,0 0 0 0,0 0 1 0,4 9 0 16,-1 1-1-16,1-1 0 0,-4 1 0 0,0-4 0 0,4 9-16 0,-4-2-4 16,0-4-1-16,-4 7 0 0,0 0 6 0,4-4 2 15,-3 7 0-15,3-9 0 0,-4 5-11 0,1 4-3 16,-1-3 0-16,4-7 0 0,0 10 2 0,0-10 0 16,0 1 0-16,0-1 0 0,-3 1 10 0,3-1 3 15,0-9 0-15,0 13 0 0,0-10-5 0,0-3-1 16,0 0 0-16,0 0 0 0,0 9-18 0,0-9-4 15,0 0-8-15,0 0 12 0,0 0 1 0,0 0 0 16,0 0 0-16,0 0 0 0,0 0 13 0,0 0 2 16,3-3 1-16,4-6 0 0,-7-4-2 0,7 0-1 15,1 4 0-15,-1-7 0 0,0-2-14 0,3 2-4 16,1-3 0-16,-1 0 0 0,5 4-8 0,-5 2 0 0,1-3 0 16,-1-2 0-16,4 8 0 0,-3-6 0 0,0 7 0 0,-1 0 0 15,1-1-8-15,-1 4 8 16,1 3 0-16,-4-3 0 0,4-4 0 0,-1 10-9 0,1-3 9 0,-1 3 0 15,1 0-9-15,-1-6 9 0,-3 6 0 0,1 0-9 16,2 0 9-16,1 6 0 0,-4-6 0 0,3 3 0 16,1 3-9-16,-4-2 9 0,-7-4-10 0,4 9 10 15,3 7 0-15,-4-7 0 0,4 0 0 0,0 1 0 16,-3-1 0-16,-1 7 10 0,1-7 0 0,-1 1 0 16,1-1-2-16,-1 1-8 0,-3-10 12 0,4 6-4 15,-1 3-8-15,-3-9 0 0,0 0 9 0,0 0-9 16,4 10 0-16,-4-10 0 0,3 6 0 0,-3-6 8 15,8 3-8-15,-8-3 0 0,7 0 8 0,-7 0-8 16,7 0 8-16,0-3-8 0,-7 3 8 0,7-6-8 0,-4 3 9 16,4-4-9-16,-3-2 12 0,3-1-12 15,0 4 12-15,0-3-12 0,-3-1 12 0,3 1-12 0,0 0 8 0,-4-1-8 16,4 1 0-16,-3-7 0 16,3 7 0-16,0-1 0 0,3 1 0 0,-2 3 0 0,-1-4 0 0,3 7 0 15,-3-6 0-15,4-1 0 0,-1 1 0 0,1-4 0 16,0 10-9-16,-1-3 9 0,1-4 0 0,-1 7 0 15,1-3 0-15,-1-3-8 0,1 9 8 0,-4 0 0 16,0-4 0-16,-7 4-8 0,0 0 8 0,11 4-10 16,-4-4 10-16,-7 0-10 0,7 6 10 0,3-3-8 15,-2 3 8-15,-1-3-8 0,0 7 8 0,0-4 0 16,0 4 0-16,0-1 0 0,-4-3 0 0,4 4 8 0,0-1-8 0,4-6 8 16,-4 7-8-16,0-1 0 0,4 7 0 0,-1-7 0 15,-6 0 0-15,6 1 8 0,1 6-8 0,0-7 0 16,-1 7 11-16,-3-4-3 0,-3-2 0 0,-1-1 0 15,4 4 4-15,-3-4 0 0,-1 0 0 0,-3 1 0 16,4-7-12-16,-1 3 8 0,1 4-8 0,-4-10 8 16,-4 6-8-16,4-6 0 0,4 3 0 0,-4-3 0 15,0 0 0-15,0 0-17 0,0 0 2 0,7 9 1 32,-7-9-34-32,0 0-6 0,0 0-2 0,0 0 0 0,7-3-95 15,-7 3-19-15,0 0-4 0,0 0-1 0,4-9-63 0,-4 9-13 0,-7-16-2 16,7 16-488-16</inkml:trace>
  <inkml:trace contextRef="#ctx0" brushRef="#br0" timeOffset="12497.401">27728 6555 691 0,'-7'0'61'0,"4"0"-49"0,-4 0-12 0,0 0 0 15,3 0 120-15,-3 0 22 0,0 0 4 0,0 0 1 16,7 0-103-16,0 0-21 0,-4 0-4 0,1 0-1 15,-4 0-4-15,7 0-1 0,0 0 0 0,0 0 0 16,0 0 39-16,0 0 8 0,0 0 2 0,0 0 0 16,0 0 6-16,10 6 0 0,1-6 1 0,3 0 0 15,-3 3-6-15,-1-3-2 0,4 0 0 0,-3 7 0 16,3-7-29-16,0 3-5 0,0 3-2 0,0-6 0 16,4 9-13-16,-4-9-2 0,0 10-1 0,0-10 0 15,4 9-1-15,-4-3 0 0,0 4 0 0,4-7 0 16,0 6 3-16,3-2 0 0,-4 2 0 0,5 1 0 15,-1 5 6-15,3-5 2 0,-2-1 0 0,2 0 0 16,1 10-2-16,-4 0 0 0,-7 0 0 0,4 6 0 16,3-6-17-16,0 6 10 0,-3 0-10 0,-1-3 8 15,1 9 0-15,-4-9 0 0,-3 10 0 0,-1-11 0 16,1 5 5-16,0 2 1 0,-4-6 0 0,0 0 0 0,-4-3 2 16,4 6 0-16,0-7 0 0,0 1 0 0,-3 3 0 0,3-3 1 15,-7 0 0-15,3 0 0 0,1-1-5 0,0-2 0 16,-4 9-1-16,0-6 0 0,-4 0-11 0,4 0 12 15,-4-1-12-15,-3-2 12 0,0 3-4 0,4 6-8 16,-4-6 12-16,-4 0-4 0,-3-1 4 16,0-2 1-16,0 12 0 0,-4-9 0 0,4-3-4 0,0 3-1 15,3-10 0-15,1 7 0 0,3-7 12 0,-4 1 1 16,4-1 1-16,-3 0 0 0,2-2-22 0,1-4 8 16,0 3-8-16,0-6 0 0,4 3 0 0,3-3 0 15,0 0-12-15,0 0 4 16,0 0-42-16,0 0-8 0,0 0-2 0,0 0 0 15,-7 0-153-15,3 0-31 0</inkml:trace>
  <inkml:trace contextRef="#ctx0" brushRef="#br1" timeOffset="43082.409">12294 7681 403 0,'0'0'36'0,"0"0"-36"16,0 0 0-16,0 0 0 0,0 0 189 0,0 0 31 15,0 0 7-15,0 0 1 0,0 0-138 0,0 0-27 16,0 0-6-16,0 0-1 0,0 0-23 0,0 0-5 15,0 0 0-15,0 0-1 0,0 0-7 0,-3-10 0 16,-1 10-1-16,1-9 0 0,3 6-19 0,0 3 0 16,-4-7 0-16,1 4 0 0,-1-3 42 0,4-3 2 15,0 2 0-15,0 4 0 0,0-3 25 0,0-3 6 16,0 5 1-16,0-5 0 0,0 3-24 0,0-4-5 0,4 1-1 0,-1-7 0 16,1 7-7-16,-1-1-2 0,1 1 0 0,-1-7 0 15,1 7-7-15,3-4-2 0,-4-2 0 0,1 5 0 16,-1-5 0-16,1 5 0 0,-4-2 0 0,4-4 0 15,-1-3-13-15,1 10-3 0,-1-7-1 0,1 4 0 16,-1-10-11-16,-3 12 8 0,4-9-8 0,3 7 8 16,-4-4-8-16,4 0 8 0,0 7-8 0,-3-4 8 15,3 1 2-15,-3 3 0 0,3-1 0 0,-4 1 0 16,4-1 11-16,0 1 3 0,0 6 0 0,0-3 0 16,0-1-24-16,0 4 0 0,0 3 0 0,1-6 0 15,-8 6-12-15,7 6-6 0,3-6-2 0,1 3 0 16,-4 4 12-16,0-1 8 0,3-3-12 0,1 6 12 15,0 1-11-15,-1-1 11 0,-3 1-10 0,0-1 10 0,0 7 0 16,0-7 0-16,4 0-8 0,-4 7 8 16,0-6 0-16,0 8 0 0,-3-8-10 0,3-1 10 0,-4 7 0 0,4-7 0 15,-3 1 0-15,-1-1 0 0,1 7 12 0,3-7 1 16,0 1 0-16,0-1 0 0,-3 0-13 0,3 1 8 16,-4-1-8-16,-3-9 0 0,4 6 8 0,-4-6-8 15,3 10 0-15,-3-10 0 0,0 0 9 0,0 0-9 16,0 0 8-16,0 0-8 0,0 0 11 0,0 0-3 15,0 0-8-15,0 0 12 0,0 0 1 0,0 0 0 16,7-6 0-16,-3-4 0 0,-4 1-1 0,0-1-1 16,0 1 0-16,0-10 0 0,3 3-11 0,-3 4 8 15,0-10-8-15,0 9 8 0,4-5 2 0,-1 2 0 0,-3 0 0 16,4 4 0-16,3-4-10 0,-3 3-14 0,-1-2 3 16,1 5 1-16,3-5 10 0,0 5 0 0,-4 1 0 0,4 0 0 15,-3-1 0-15,-1 4 0 0,4-4 8 0,-7 10-8 16,0 0 0-16,4-3 0 0,3-3-10 15,-7 6 10-15,0 0-9 0,7-3 9 0,-7 3 0 0,7-6-9 16,4 6 9-16,-4-4 0 0,-7 4 0 0,10-6 0 16,-3 6 0-16,0 0 0 0,-7 0 0 0,11 6-8 15,-4-2 8-15,4-4 0 0,-4 9-9 0,0 0 9 16,3 1 0-16,-6-4 0 0,3 10 0 0,4-4 0 16,-8 4 0-16,1-3 0 0,3 2 0 0,-4 4 8 15,1-3-8-15,-1-4 0 0,1 4 0 0,-4 3 8 16,3-4-8-16,1-2 0 0,-1 3 0 0,-3-7 0 15,4 0 0-15,3 1 0 0,-4 6-10 0,1-7 10 0,-1-3 0 16,1 4 0-16,0-7 0 0,-4-3 0 0,0 9-24 0,0-9 0 16,7 10 1-16,-4-4 0 15,-3-6-103-15,7 9-21 0,0-9-4 0,4 10-1 16,-4-10-88-16,-4 0-19 0</inkml:trace>
  <inkml:trace contextRef="#ctx0" brushRef="#br1" timeOffset="43720.178">13293 7311 1267 0,'0'0'112'0,"0"0"-89"0,0 0-23 0,0 0 0 15,0 0 61-15,0 0 8 0,0 0 2 0,0 0 0 16,0 0-33-16,0 0-6 0,0 0-2 0,0 0 0 15,7-7-18-15,-7 7-4 0,0-9-8 0,0 9 12 16,3-3-4-16,-3 3 0 0,0-6-8 0,0 6 12 16,0 0 16-16,0-10 4 0,-3 4 0 0,3 6 0 15,-4-3 6-15,4 3 2 0,-7-7 0 0,4 4 0 16,-4 3 6-16,0-6 2 0,-1 6 0 0,1 0 0 16,-3 0-15-16,3 0-2 0,-7 6-1 0,3-6 0 15,0 3-7-15,1-3-2 0,-4 7 0 0,3-7 0 31,4 3-13-31,0-3-8 16,0 6 8-16,-4 4-8 0,4-4 9 0,0-3-9 0,0 6 12 0,4 7-12 0,-8-7 12 0,8 1-12 0,-1 6 12 0,4-4-12 16,0-3 0-16,4 7 0 0,-4-6 0 0,3-1 0 15,1 7 0-15,-1-7 0 0,-3-9 0 0,4 9 0 0,3 1 0 0,-7-10 0 16,0 0 0-16,3 9 10 0,-3-9-10 0,0 0 0 16,0 0 9-16,0 0-9 0,0 0 9 0,0 0-9 15,11 0 12-15,-4 0-12 0,4 0 12 0,-4-9-12 16,3 3 12-16,1-4-12 0,-4 7 9 0,0-6-9 15,3-1 0-15,-2 1 9 0,-1 3 7 0,-4-4 0 16,4 4 1-16,-3 3 0 0,-4-7-17 0,3 4 0 16,-3-3 0-16,0-1 0 0,0 10 0 0,0 0 0 15,0 0 0-15,0 0 0 0,0-9 0 0,0 9 0 16,0 0 0-16,0 0 0 0,-3-10 13 0,3 10-4 0,0 0-1 16,0 0 0-16,0 0 2 0,0 0 0 0,0 0 0 15,0 0 0-15,0 0-10 0,0 0 0 16,0 0 0-16,10 4 8 0,-3 2-8 0,0 3 0 0,0 1-12 0,1-1 12 15,2-3 0-15,-3-3 0 0,4 7 0 16,-4-4 0-16,3 4 0 0,-3-4 0 0,0-3 0 0,1 6 0 16,-1-2 0-16,-7-7 0 0,7 9 0 0,0-6 0 15,-7-3 0-15,3 10 0 0,4-4 0 0,-7-6 0 16,7 9-8-16,-7-9-1 0,7 7 0 0,-7-7 0 31,0 0-40-31,7 3-8 0,4 6-2 0,-11-9 0 0,7 0-122 0,-3 0-25 0,3 6-5 16</inkml:trace>
  <inkml:trace contextRef="#ctx0" brushRef="#br1" timeOffset="44376.813">13487 7251 345 0,'0'0'31'0,"0"0"-31"0,0 0 0 0,0 0 0 16,0 0 264-16,0 0 48 0,-7 6 8 0,7-6 3 15,-4 10-224-15,1-7-45 0,-1 3-9 0,4 4-1 16,0-10-35-16,0 9-9 0,0 7 0 0,4-7 0 16,-4 0 0-16,3 1 0 0,1-1 0 0,-1 1 0 15,1-1 22-15,3 0 0 0,-4-2 0 0,1 2 0 16,-4-9 9-16,3 10 1 0,-3-10 1 0,0 9 0 15,0-9 19-15,4 6 3 0,-4 4 1 0,0-10 0 16,0 0 5-16,0 0 2 0,0 0 0 0,0 0 0 16,0 0-9-16,0 0-2 0,0 0 0 0,0 0 0 15,0 0-10-15,0 0-2 0,0 0-1 0,-4-7 0 0,1-2-12 0,-1 6-3 16,4-13 0-16,0 10 0 0,0-7-10 0,0 4-2 16,-3-7-1-16,3 1 0 15,0 5-11-15,0-2 0 0,0-4 0 0,0 7 0 0,0-7 0 0,0 6 0 16,0 1 0-16,0 0 0 0,0-1 0 0,3 4 8 15,1-3 0-15,-1 5 0 0,1-2-8 0,-4-3 0 16,7 6 0-16,-4-4 0 0,1-2 0 0,3 6 0 16,-3-3 0-16,3-1 0 0,0 4-10 0,3-3-4 15,-3 3-1-15,0-4 0 16,4 4-100-16,0 3-20 0,-4-6-4 0,3 6-1 16,-3 0-94-16,4 0-19 0,3 0-4 0,4 0-467 0</inkml:trace>
  <inkml:trace contextRef="#ctx0" brushRef="#br1" timeOffset="44953.234">13829 7185 1098 0,'0'0'48'0,"0"0"11"0,0 0-47 0,0 0-12 0,7-6 0 0,0 3 0 15,0-3 25-15,0 6 3 0,4-7 1 0,-4 4 0 16,0-3-29-16,3 6 0 0,-3-10-11 0,1 7 11 16,-1-3-15-16,-4 3 5 0,-3 3 1 0,0 0 0 15,7-6 34-15,-7 6 7 0,0 0 2 0,0 0 0 16,0 0 61-16,0 0 12 0,0 0 2 0,0 0 1 15,0 0-6-15,0 0-2 0,-7 0 0 0,4 6 0 16,-8-3-43-16,4-3-9 0,0 6-2 0,-4-3 0 16,4 4-34-16,0-4-14 0,-3 3 11 0,3-3-11 15,-1 4 8-15,1-1-8 0,0-3 0 0,0 6 9 0,4-2 5 16,-4 2 1-16,3-6 0 0,1 13 0 0,-1-7-15 0,1 1 0 16,-4 5 0-16,3-2-10 0,4 3 10 0,-3 2 0 15,3-2 0-15,-4-7 0 0,4 4 0 0,0 3 8 16,4-1-8-16,-1-5 0 0,1-1 0 0,-1 1 0 15,1-1 0-15,-4-9 0 0,10 6 11 0,-10-6 1 16,7 3 0-16,4-6 0 0,-11 3-1 0,10-6 0 16,-3 3 0-16,1-3 0 0,2-4-2 0,-6 4 0 15,3-4 0-15,0-2 0 0,-4-4-9 0,4 1 12 16,-3 5-12-16,-1-2 12 0,1-4-4 0,-1 7-8 16,1-7 12-16,0 3-4 0,-1-2-8 0,1 5 8 15,-4-5-8-15,3 5 8 0,-3 1-8 0,4-1 0 0,-4 7 0 16,0 3 0-16,0 0 0 0,0 0 0 0,0 0 0 0,0 0 0 15,0-6 9-15,0 6 0 16,0 0 0-16,0 0 0 0,0 0-9 0,0 0 0 0,0 0 0 0,0 0-11 16,0 0 11-16,7 9 0 0,-4-2-9 0,4 2 9 15,-3 0 0-15,3 1-9 0,-4 5 9 16,1-2 0-16,3 6 0 0,0-3 0 0,-3 2 0 16,3 1 0-16,0-3 12 0,-4 9-1 0,4-3 0 0,-3 3 0 15,-1-6-11-15,1 6 0 0,-4-6 0 0,3 6 0 16,-3-6 0-16,0 6 0 0,0-3 0 0,0 3 0 15,0 3 0-15,0-6 0 0,-3 0 0 0,-4 3 0 16,0-6 10-16,-4 6 0 0,1-6 0 0,-5 6 0 16,5-3-2-16,-8 3 0 0,4 3 0 0,-4-12 0 15,-3 2-8-15,4 1-12 0,-1-3 2 0,-3-7 1 16,3 7-107-16,1-13-22 0,-8-3-4 0,7 0-524 16,-3-3-105-16</inkml:trace>
  <inkml:trace contextRef="#ctx0" brushRef="#br1" timeOffset="45302.881">14217 7188 1778 0,'0'0'79'0,"0"0"16"0,0 0-76 0,0 0-19 15,0 0 0-15,0 0 0 0,0 0 81 0,0 0 13 0,0 0 2 0,0 0 1 16,0 0-74-16,7 7-15 0,-3-4-8 0,3 6 8 16,-7-9 24-16,3 10 6 0,1-4 1 0,-4 3 0 15,3 1-15-15,1-1-2 0,-4 0-1 0,3 7 0 16,-3-6-10-16,4-1-3 0,-4 0 0 0,0 7 0 15,0-7 0-15,3 1-8 0,-6-7 12 0,6 10-4 16,-3-13-8-16,4 3 0 0,-4-3 0 0,0 0 0 31,0 0-40-31,0 0-3 0,0 0-1 0,0 0 0 0,3 0-196 0,4-10-40 0,-7-15-8 16,0 6-2-16</inkml:trace>
  <inkml:trace contextRef="#ctx0" brushRef="#br1" timeOffset="45470.568">14270 6868 2358 0,'0'0'52'0,"0"0"10"0,0 0 2 0,0 0 3 0,0 0-54 0,0 0-13 16,0 0 0-16,0 0 0 15,0 0-157-15,7-3-35 0,4-3-6 0,-4 6-2 0</inkml:trace>
  <inkml:trace contextRef="#ctx0" brushRef="#br1" timeOffset="46017.71">14340 7292 1839 0,'0'0'81'0,"0"0"18"15,0 0-79-15,0 0-20 0,0 0 0 0,0 0 0 16,0 0 52-16,0 0 6 0,0 0 2 0,0 0 0 16,0 0-45-16,0 0-15 0,0 0 9 0,0 0-9 0,0 0 0 0,0 0 0 15,0 0 0-15,0 0 0 0,0 0 0 0,0 0 0 16,0 0 0-16,0 0 0 15,7-6 23-15,-3-4-1 0,3 4 0 0,-3 3 0 0,-4-7 24 0,7 4 5 16,-7-3 1-16,3-1 0 0,1 1-8 0,-1-1-2 16,1 1 0-16,-4-7 0 0,3 7-18 0,1 0-3 15,-1-1-1-15,-3 1 0 0,4 2-20 0,3-2 0 16,-4 6 0-16,1-3 0 0,0 2 0 0,3-2 0 16,0 0-10-16,-4 3 10 0,4-3-8 0,0 6 8 15,0-10 0-15,0 7 0 0,0-3 0 0,0 6 0 16,1-3 0-16,2 3 0 0,-3-7 0 0,0 7 0 15,0 0 0-15,4 7 0 0,-4-7 0 0,0 3 0 0,4 3 0 16,-4-3 0-16,0 3-10 0,0 4 10 16,3-1-8-16,-3 1 8 0,4-1 0 0,0 7 0 0,-4-7 0 0,3 1 0 15,-3 5 8-15,4-5-8 0,-4 2 10 0,3-2-10 16,1 5 8-16,0-5-8 0,-4 5 0 0,0-5 0 16,3-1 0-16,1 1 0 0,-8-1 0 0,8-9 0 31,-7 9-42-31,3-2-2 0,-7-7 0 0,7 3 0 15,0-3-118-15,0 0-24 0,-7 0-5 0,7-3-674 0</inkml:trace>
  <inkml:trace contextRef="#ctx0" brushRef="#br1" timeOffset="46570.246">15018 7053 172 0,'0'0'16'0,"0"0"-16"0,0 0 0 0,0 0 0 0,0 0 414 0,0 0 80 16,-4 0 16-16,4 0 3 0,-7-6-355 0,7 6-71 15,-7-3-15-15,7 3-2 0,-7 0-60 0,4 0-10 16,-5 0 0-16,8 0-10 16,-7 0-18-16,4 0-4 0,-8 3-1 0,1 3 0 15,3 4-1-15,-4-1 0 0,-3-2 0 0,0 2 0 0,0 0 34 0,0 1 0 16,0-1 0-16,-1 1 0 0,-2 5 25 0,3-2 12 15,3-7 3-15,1 13 0 0,2-10-7 0,1 7-1 16,0-3 0-16,4-7 0 0,-1 9-18 0,4-5-4 16,0-1-1-16,0 1 0 0,4-7-9 0,3 3 0 0,-4-3 0 0,4 4 0 15,1-7 0-15,-1 0-9 0,-7 0 9 16,10 0-10-16,-3 0-1 0,0-10 0 0,4 10 0 0,-11 0 0 16,3-6 11-16,4 6 0 0,0-10-9 0,-3 7 9 15,-4 3 0-15,7-9 10 0,-3 3-1 16,-1-4 0-16,1 1 11 0,-1 3 1 15,1-4 1-15,-1 1 0 0,1-1-3 0,-4 10-1 0,0 0 0 0,3-3 0 16,-3-3-18-16,0 6 10 0,0 0-10 0,0 0 8 16,0 0-8-16,0 0 0 0,0 0 9 0,0 0-9 15,0 0 0-15,0 0 0 0,0 0 0 0,0 0 8 16,0 0-8-16,0 0 11 0,0 0-11 0,0 0 12 16,7 9 3-16,0-2 1 0,0 2 0 0,1-6 0 15,2 13 0-15,-3-7 0 0,-3 1 0 0,3-1 0 0,3 0-16 0,-3 1 0 16,4 6 0-16,-4-7 0 0,4 0 0 0,-1 10 0 15,1-9 0-15,-4 5 0 0,3-5 0 16,-3-1 0-16,4-3 0 0,-4 4 0 0,4-7 0 0,-4 3-16 16,0-6 3-16,0 3 1 15,0 4-40-15,-7-7-7 0,0 0-1 0,7-7-1 16,0 4-87-16,-3-3-18 0,-1-4-3 0,1 1-688 16</inkml:trace>
  <inkml:trace contextRef="#ctx0" brushRef="#br1" timeOffset="46934.571">15120 6464 2386 0,'0'0'52'0,"0"0"12"0,0 0 1 0,0 0 3 0,0 0-55 0,0 0-13 0,0 0 0 0,0 0 0 16,0 0 0-16,0 9 9 0,0 1-9 0,-3-1 8 16,3 1-8-16,0-1 0 0,3 7-12 0,1-1 12 15,-1-2-8-15,1 6 8 0,3 3 0 0,0 0 0 16,3 3 0-16,1 3 15 0,-4-3-3 0,4 3 0 16,-1 7 24-16,1-1 4 0,-1 4 0 0,1-1 1 15,-4 4 10-15,4-3 1 0,-1-1 1 0,-3-2 0 0,0-1-17 0,-3 1-4 16,3-7-1-16,0 7 0 15,3-7-7-15,1 0-2 0,-4 3 0 0,0-9 0 16,4 4-43-16,-4-1-9 0,0-7-2 0,3-5 0 16,1 3-76-16,-4-7-16 0,-3 0-4 0,3-2 0 0</inkml:trace>
  <inkml:trace contextRef="#ctx0" brushRef="#br1" timeOffset="59345.9">12224 9822 903 0,'0'0'40'0,"0"0"8"0,0 0-38 0,0 0-10 15,0 0 0-15,0 0 0 0,0 0 63 0,0 0 10 16,0 0 3-16,0 0 0 16,0 0-10-16,0 0-2 0,0 0 0 0,0 0 0 0,0 0-25 0,0 0-6 15,0 0-1-15,0 0 0 0,0 0-8 0,0 0-1 16,0 0-1-16,0 0 0 0,-4 10 0 0,4 2 0 16,-7-2 0-16,7-7 0 0,-3 6 18 0,-4 1 3 15,3-4 1-15,1 3 0 0,-1 1 4 0,0-1 2 16,-3-3 0-16,4 4 0 0,3-7-14 0,0-3-4 15,0 0 0-15,0 9 0 0,0-2 0 0,0-7 0 16,0 0 0-16,0 9 0 0,7 1-32 0,-4-1 0 16,5 0 0-16,-5 7-12 0,1-7 12 0,3 1 0 0,0 9 0 0,0-4 0 15,0 1 0-15,-4 3 0 16,4-7 0-16,0 7-9 0,1 6 9 0,-1-9 0 0,-4 3 0 0,1 0 0 16,-1-1 0-16,1-2 0 0,-1 3 0 0,1 0 0 15,-1-4 0-15,1 4 0 0,-1 0 0 16,1-3 0-16,-4-4 0 0,7 4 0 0,-4 0 0 0,1-4 8 15,-1 4-8-15,1-1 11 0,3-2-11 0,-3 6 12 16,3-3-12-16,-4 2 0 0,1-2 0 0,3 3-11 16,-4-4 11-16,-3-2 0 0,4 6 0 0,-4-3 0 15,3-1 0-15,-3-2 0 0,0-4 0 0,0 7 0 16,0-7 0-16,0 7 0 0,0-7 0 0,-3 1 8 16,3-1 12-16,-4 1 4 0,4-10 0 0,-3 9 0 15,-1 0 5-15,4-9 2 0,-3 7 0 0,3-7 0 16,-4 9-11-16,-3-6-1 0,7-3-1 0,0 0 0 15,-3 6-10-15,-1 4-8 0,-3-10 9 0,0 6-9 0,0-3 15 16,3-3-3-16,-3 0-1 0,0 0 0 0,-3 7-3 0,-1-7-8 16,4 0 12-16,-4 0-4 0,-3 0 0 0,0-7-8 15,4 7 12-15,-4 0-4 0,-1 0 0 0,5 0-8 16,-4-3 12-16,3 3-4 16,-3-6 10-16,3 6 2 0,-3 0 0 0,4 0 0 0,-1-6-20 0,1 6-17 15,-5-4 3-15,8 4 1 0,0 0 13 0,4-6 0 16,-4 6 0-16,3 0-9 0,-3 0 9 0,0-3-12 15,0 3 12-15,0-6-12 0,0 6-2 0,0 0-1 16,0-3 0-16,0 3 0 16,7 0-13-16,-7 0-2 0,7 0-1 0,-7-7 0 15,0 7-32-15,7 0-6 0,0 0-2 0,0 0 0 16,0 0-112-16,0 0-22 0,0 0-5 0</inkml:trace>
  <inkml:trace contextRef="#ctx0" brushRef="#br1" timeOffset="61020.776">12711 10318 756 0,'0'0'33'0,"0"0"7"0,0 0-32 0,0 0-8 16,0 0 0-16,0 0 0 0,0 0 134 0,0 0 25 16,0 0 5-16,-4-6 0 0,-3 2-68 0,7 4-15 15,0 0-2-15,-4-6-1 0,4 6-26 0,0 0-4 16,-7 0-2-16,7 0 0 0,0 0-14 0,-7-3-4 16,0-3 0-16,7 6 0 0,-7 0-16 0,0 0-3 0,0-7-1 15,4 7 0-15,3 0 12 0,-11-3 1 0,4 3 1 16,3 0 0-16,-3-6 21 0,0 6 4 0,7 0 1 0,-7-3 0 15,4-3 7-15,3 6 1 0,0 0 1 0,0 0 0 16,0 0-23-16,-4-3-5 0,-3-4-1 0,7 7 0 16,0 0-10-16,0 0-2 0,0 0-1 0,0 0 0 15,0 0-15-15,0 0 0 0,-3 10 0 0,-4-4 0 16,3 3 0-16,-3 1-12 0,7-1 12 0,-4 1-10 16,-3-1 10-16,4 7 0 0,3-4 0 15,-4 4 0-15,-3-7 0 0,4 7 0 0,-1-7 0 0,1 7-8 16,3-7 8-16,0 1 0 0,3 2 8 0,1-2-8 15,-1-1 0-15,4 7 0 0,-7-7 0 0,4 1 0 16,-1-1 0-16,4 7 0 0,-3-7 0 0,0 1 0 16,-1-1 0-16,8 7 0 0,-8-7 0 0,8 7 0 15,-8-4 0-15,4-2 0 0,0 5 0 0,0-5 0 0,4-1 0 0,-7 7 0 16,3-13 8-16,0 6-8 0,0-2 0 0,-4-4-12 16,-3-3 2-16,11 0 0 0,-4 0 10 15,3 0 0-15,-10 0 0 0,11 0 8 0,0-10 1 0,-1 7 1 16,4-6 0-16,0 3 0 0,1-4-2 0,-1 1 0 15,3-1 0-15,-3-5 0 0,4 5-8 0,-4-8 8 16,4 2-8-16,-1 3 8 0,-2-2-8 0,-5 2 0 16,4-3 0-16,-3 1 8 0,-1 5-8 0,1-2 0 15,-4-4 0-15,-3 7 0 0,-1-1 9 0,1-5-9 16,-1 5 10-16,-3-5-10 0,0 2 14 0,-3 4-3 16,-1-7-1-16,4 6 0 0,-7 1 7 0,4 0 2 15,-1-1 0-15,-3-5 0 0,0 5-5 0,-4 1-1 0,4-1 0 0,4 4 0 16,-4-3-13-16,0-1 11 0,-4 1-11 0,8-1 10 15,-5 4-10-15,-2-3 0 16,-1-1 0-16,4 7 8 0,0-3-8 0,-3 3 8 0,3-3-8 0,-4 2 8 16,-3-2-8-16,3 6 0 0,4-3 0 0,-3 3 0 15,-4 0 0-15,3-6 0 0,4 6 0 0,-4 0 0 16,1 6-19-16,3-3 4 0,-4-3 1 0,4 0 0 31,-4 6-10-31,1-2-3 0,3 2 0 0,0-3 0 0,0-3 6 0,3 0 1 0,-3 0 0 0,4 0 0 16,-4 0 6-16,7 0 2 0,0 0 0 0,0 0 0 15,0 0-115-15,0 0-22 16,0 0-5-16</inkml:trace>
  <inkml:trace contextRef="#ctx0" brushRef="#br1" timeOffset="61936.736">13169 10142 1036 0,'0'0'46'0,"0"0"10"0,-7 0-45 0,7 0-11 0,0 0 0 0,0 0 0 16,-10 0 110-16,3 0 20 0,7 0 4 0,0 0 1 15,-8 7-99-15,8-7-19 0,0 0-4 0,-3 9-1 16,3 0-12-16,0-6 0 0,0-3 0 0,7 13 0 16,0 0 11-16,0-4 5 0,0-3 2 0,0 7 0 15,4-4 0-15,-4 7 0 0,0 0 0 0,-4-4 0 0,4 4 14 0,-3-1 2 16,3-2 1-16,-3 6 0 0,-8-4-3 15,4 1-1-15,0-3 0 0,0 2 0 0,0 4-6 0,0-3-1 16,0-4 0-16,0 4 0 0,4 3-12 0,-4-3-4 16,0-7 0-16,3 0 0 0,-3 7-8 0,4-7 8 15,-1-5-8-15,1 5 8 16,-4-9-105-16,3 6-22 0,-3-6-4 0,0 0-666 0</inkml:trace>
  <inkml:trace contextRef="#ctx0" brushRef="#br1" timeOffset="62135.502">13021 9948 2797 0,'-11'-10'124'0,"11"10"25"0,-7 0-119 0,7 0-30 0,-3-3 0 0,3 3 0 31,0 0-102-31,0 0-26 0,0 0-6 0,0 0-614 0,7-6-122 0</inkml:trace>
  <inkml:trace contextRef="#ctx0" brushRef="#br1" timeOffset="62771.01">13321 10255 172 0,'0'0'16'0,"0"0"-16"15,0 0 0-15,0 0 0 0,0 0 363 0,0 0 69 16,0 0 15-16,0 0 2 0,7 3-367 0,0 7-74 15,-3-1-8-15,3-3-14 0,-4 4 14 0,4-1 0 16,-3 1 0-16,3-4 0 0,-4-3 16 0,1 6 5 0,-1 1 2 0,1-4 0 16,-1 3-7-16,4 1-2 0,1-1 0 0,-5-2 0 15,4 2-3-15,-3 0-1 0,3-5 0 0,-4 8 0 16,1-9 15-16,-1 7 3 0,1-4 1 0,-4 3 0 16,0 1 7-16,3-7 0 0,1 3 1 0,-4 4 0 15,0-10-3-15,3 9-1 0,-3-9 0 0,0 0 0 16,0 0-24-16,0 0-9 0,0 0 0 0,0 0 9 15,0 0 0-15,0 0 0 0,0 0 0 0,0 0 0 16,0-9-1-16,4-1 0 0,-4-6 0 0,0 7 0 16,3 0 1-16,1-1 0 0,-8-9 0 0,4 10 0 15,-3-7 15-15,3-3 2 0,0 4 1 0,0 2 0 16,-4-2-18-16,4 5-9 0,4-6 10 0,-1 7-10 16,-3 0 9-16,4-1-9 0,3 1 8 0,0-1-8 15,-3 1 0-15,6 3 0 0,-3-4 0 0,4 7 0 0,-1-3 0 16,1-3 0-16,0 5 0 0,-1-2 0 15,4 3 0-15,-3-3 0 0,-4 6 0 0,3 0 0 0,5 0 0 0,-5 0 0 16,1 0 0-16,-1 9 0 0,-3-3 0 0,4-2 0 16,0 5 0-16,-4 0 0 0,3 7 14 0,4-7-2 15,0 7-1-15,-3-3 0 0,0 2 1 0,-1-5 1 16,1 9 0-16,-1-4 0 0,1-2-13 0,0 2 0 16,-4 1 0-16,3-3 0 0,1-4 0 0,-1 1 0 15,-3 5 0-15,0-5 0 0,0-4-13 0,1-3-6 16,-1 6-1-16,-4-9 0 15,4 10-29-15,-7-10-7 0,0 0 0 0,7 0-1 16,-7 0-53-16,0 0-10 0,7-3-3 0,-3-4-492 0,3-2-98 0</inkml:trace>
  <inkml:trace contextRef="#ctx0" brushRef="#br1" timeOffset="63117.194">14058 9716 2145 0,'0'0'95'0,"0"0"20"0,0 0-92 0,0 0-23 0,0 0 0 0,0 0 0 16,0 0 49-16,0 0 6 0,0 0 1 0,0 0 0 16,0 0-48-16,0 0-8 0,0 0 0 0,4 12-8 15,-1 1 8-15,1 3 0 0,3-7 0 0,0 10 0 0,0 0 0 16,0-1 0-16,4 7 0 0,-1 4 0 0,-3-4 0 0,0 3 0 15,4-3 8-15,-4 3-8 0,0 4 17 0,0-4-1 16,0 0 0-16,0 0 0 0,-3-3-4 0,-1 4-2 16,1-4 0-16,-1 3 0 0,1-3 2 0,-4-6 1 15,3 0 0-15,1-1 0 0,-1 4-13 0,-3-9 0 16,4 3 0-16,-1-7 0 16,-3 0-109-16,4 1-22 0,-4-10-4 0,0 0-1 15,0 0-47-15,0 0-9 0,0 0-3 0,0 0-497 0</inkml:trace>
  <inkml:trace contextRef="#ctx0" brushRef="#br1" timeOffset="63386.272">13871 9982 2372 0,'0'0'105'0,"0"0"22"0,0 0-102 0,0 0-25 0,0 0 0 0,0 0 0 16,0 0 88-16,0 0 13 0,0 0 3 0,0 0 0 15,0 0-74-15,7 0-14 0,4 0-4 0,3-3 0 16,-3-3 10-16,3 3 2 0,0-3 0 0,3 6 0 16,1-4-4-16,0-2-1 0,-1 0 0 0,5 3 0 15,-5-4-3-15,4 4 0 0,-3-3 0 0,3 3 0 16,-3 3-8-16,-4 0-8 0,0-6 12 0,-3 6-12 16,3-4 0-16,0-2 0 0,0 3 0 0,0-3 0 15,4 3-29-15,-1-4-7 0,1-2 0 0,0 3-1 16,-1-7-203-16,4-3-40 0</inkml:trace>
  <inkml:trace contextRef="#ctx0" brushRef="#br0" timeOffset="75616.238">26554 10393 345 0,'0'0'31'0,"0"0"-31"16,0 0 0-16,0 0 0 0,0 0 242 0,0-3 42 16,0 3 9-16,0 0 2 0,-4-6-155 0,4 6-32 15,0 0-5-15,0 0-2 0,0 0-53 0,0 0-10 16,0 0-2-16,0 0-1 0,4-3-22 0,-4 3-4 15,0 0-1-15,0 0 0 0,0 0-8 0,0 0 0 16,0 0 0-16,0 0 0 0,0 0 22 0,0 0 2 16,0 0 1-16,0 9 0 0,0-9-5 0,0 9 0 15,3 1-1-15,1-1 0 0,-4 1 23 0,3-1 5 16,1 0 1-16,-1 7 0 0,4 0-24 0,0-4-5 16,-3 4-1-16,-1-3 0 0,1 8-18 0,3-8 0 0,-3 6 0 0,3 3 0 15,-4-3 8-15,4-1-8 0,0 1 0 0,-3 6 0 16,3-6 10-16,0 6-10 0,0-6 8 0,0-6-8 15,-4 9 0-15,1-4 0 0,0-5 0 0,-1 9 0 16,-3-10 0-16,0 7 0 0,0-3 8 16,0 0-8-16,4-4 8 0,-4 4-8 0,0-7 0 0,0 1 8 15,3-1-8-15,-3 0 12 0,0 1-12 16,4-4 12-16,-4-6-12 0,0 0 0 0,0 0 0 0,0 0 0 31,0 0-34-31,0 0 1 0,0 0 0 0,0 0 0 0,0 0-59 0,0 0-11 0,3-6-2 0,1-4-792 16</inkml:trace>
  <inkml:trace contextRef="#ctx0" brushRef="#br0" timeOffset="76336.391">26543 10230 1173 0,'0'0'52'0,"0"0"11"0,0 0-51 0,-7-6-12 16,7 6 0-16,-4 0 0 0,1-3 40 0,3 3 6 0,-7-7 1 0,7 7 0 15,0 0-36-15,0 0-11 0,0 0 0 0,0 0 0 16,0 0 25-16,0 0-1 0,0 0-1 0,0 0 0 16,0 0 24-16,0 0 5 0,3-9 0 0,-3 9 1 15,0 0-21-15,0 0-4 0,4 0 0 0,-4 0-1 16,0 0 12-16,0 0 2 0,0 0 1 0,0 0 0 16,0 0 10-16,0 0 1 0,7-9 1 0,-4 9 0 15,8-4-26-15,-4-2-6 0,-7 6-1 0,7 0 0 16,4 0 9-16,-1 0 2 0,-10 0 0 0,7-3 0 15,8-3-18-15,-5 6-3 0,4-7-1 0,4 7 0 16,-1 0-10-16,1 0 0 0,0 0 0 0,-1 0 8 16,-2 7-8-16,-1-7 0 0,0 0 0 0,0 0 0 0,0 9 0 0,-3-9 0 15,-1 6 0-15,1-2 0 0,3 2 0 0,-4-3 0 16,-3 6 0-16,1-2 0 0,2-4 0 0,-3 3 0 16,0 3 0-16,0 1 0 0,4-4 0 0,-1-3 0 15,1 7 0-15,0-4 0 16,-1-3 0-16,4 3 8 0,-3-3-8 0,3 4 8 0,-3-1-8 0,-1-3 0 15,1 7 0-15,-4-4 8 0,3-3-8 0,-3 3 0 16,-3-3 0-16,-1 4 0 0,1 2 12 0,0-6-2 16,-4-3-1-16,-4 6 0 0,0 4-1 0,1-1 0 15,-1 1 0-15,-3-1 0 0,4 1-8 0,-4 2 8 16,0-3-8-16,0-5 8 0,-4 5-8 0,4-3 10 0,0-3-10 0,-4 7 10 16,1-4 7-16,-1 4 2 0,1-10 0 0,-1 9 0 15,0 0-19-15,1-2 0 0,-4-4 0 16,3-3 0-16,-3 6 11 0,4-6 1 0,-5 3 1 0,5 3 0 15,-1-6-13-15,1 4 0 0,-1 2 0 0,-3-6 0 16,3 0 0-16,1 6-8 0,3-6 8 0,-4 3-10 31,4-3-14-31,7 0-2 0,0 0-1 0,-7 0 0 16,0 0-13-16,7 0-2 0,0 0-1 0,0 0 0 0,0 0-154 0,0 0-31 16,0 0-7-16,0 0-1 0</inkml:trace>
  <inkml:trace contextRef="#ctx0" brushRef="#br0" timeOffset="77358.68">27354 10152 288 0,'0'0'25'0,"0"0"-25"15,0 0 0-15,0 0 0 0,0 0 109 0,0 0 17 16,0 0 3-16,4-3 1 0,-4 3-101 0,3-7-20 16,-3 7-9-16,0 0 8 15,8-9-34-15,-8 9-7 0,0-3-2 0,0 3 0 16,0 0 2-16,0 0 0 0,0 0 0 0,0 0 0 0,0 0 79 0,0 0 16 16,7-7 3-16,-7 7 1 0,0 0 30 0,0 0 7 15,0 0 1-15,0 0 0 0,0 0-17 0,3-9-3 0,-3 9-1 0,0 0 0 16,0 0-15-16,0 0-4 0,0-6 0 0,0 6 0 15,0 0-12-15,0 0-4 0,0 0 0 0,0 0 0 16,0 0-24-16,0 0-4 16,0 0-2-16,0 0 0 0,0 0-18 0,0 0 0 0,0 0 0 0,0 0 0 15,0 0 0-15,0 0 0 0,0 0 9 0,0 6-9 16,0-6 14-16,-3 9-3 0,-4 1-1 0,-1-1 0 16,1-2 2-16,0 5 0 0,0-6 0 0,0 10 0 15,-3-3 0-15,3-4 0 0,-4 7 0 0,0-4 0 16,1 4-3-16,3 3 0 0,-4-4 0 0,1 4 0 15,-1 0 3-15,0 0 0 0,1-4 0 0,3 4 0 16,-4 0 0-16,4-3 0 0,-3 9 0 0,3-6 0 16,-1 0-4-16,5 6 0 0,-4-7 0 0,3 1 0 15,1 0 10-15,-1 6 2 0,1-6 0 0,-1 9 0 0,1-3-11 0,-1-6-1 16,4 6-8-16,-3-6 12 0,3 0-12 0,0 0 8 16,-4 3-8-16,4-4 0 0,0 1 12 0,0-3-3 15,0-4-1-15,4 7 0 0,-1-3 4 0,8 0 1 16,-8-4 0-16,8 4 0 0,-4-7 15 0,0 10 4 15,0-10 0-15,4 7 0 0,-4-6-19 0,3 5-3 16,1-2-1-16,-1-4 0 0,5 1-9 0,-5 5 8 16,4-5-8-16,-3-4 8 0,3 3-8 0,-3 1 0 15,-1-1 0-15,4-6-11 16,-3 7-22-16,-1-4-5 0,1 0-1 0,0-3 0 16,-4 4-7-16,0-4-2 0,3-3 0 0,-3 6 0 15,4-3-112-15,-4-3-24 0,4 6-4 0,-1-6-602 0</inkml:trace>
  <inkml:trace contextRef="#ctx0" brushRef="#br0" timeOffset="81424.676">27735 10428 576 0,'-7'0'51'0,"4"0"-41"0,-1-4-10 0,1 4 0 15,-1 0 190-15,4 0 36 0,-3 0 7 0,3 0 2 16,0 0-179-16,0 0-36 0,0 4-8 0,0-4 0 16,0 6-12-16,0-3 0 0,-4 6-12 0,4-2 12 15,-3 2 19-15,3 1 11 0,-4-1 2 0,4 7 1 16,-3-7 5-16,3 4 1 0,-4-1 0 0,4 1 0 16,0 2-19-16,4-2-4 0,-4-7-1 0,0 13 0 15,0-10-5-15,-4 7-1 0,4-7 0 0,0 7 0 16,0-3-9-16,0-4 0 0,0 0 0 0,0 7 8 15,0-6-8-15,-3-1 0 0,3 0-12 0,0 1 12 16,-4-1 0-16,0-3 0 0,1-2 0 0,3 2 0 16,0-6-20-16,0 0 3 0,0 0 1 0,0 0 0 15,0 0-44-15,0 0-8 0,0 0-1 16,0 0-1-16</inkml:trace>
  <inkml:trace contextRef="#ctx0" brushRef="#br0" timeOffset="81778.421">27496 10631 1116 0,'0'0'49'0,"0"0"11"0,0 0-48 0,0 0-12 0,0 0 0 0,0 0 0 15,0 0 97-15,0 0 18 0,0 0 3 0,0 0 1 16,7 0-63-16,0 0-13 0,3 0-3 0,1-6 0 16,-4 6 9-16,3-3 2 0,5-3 0 0,-5 3 0 15,4-4 1-15,-3 7 0 0,6 0 0 0,-2-3 0 16,-5-3-18-16,4 6-3 0,-3 0-1 0,3 0 0 16,0 0-22-16,-3 0-8 0,-1 0 0 0,1 0 9 15,-1 0-9-15,5 0-9 0,-5 0 9 0,1 6-13 31,-1-6-11-31,1 3-1 0,-1-3-1 0,1 0 0 0,3 0-50 0,-3 0-11 0,-1 0-1 0,1 0-1 16,-1 0-102-16,1-3-20 0</inkml:trace>
  <inkml:trace contextRef="#ctx0" brushRef="#br0" timeOffset="82596.138">28286 10371 230 0,'0'0'20'0,"0"0"-20"0,0 0 0 0,0 0 0 15,0 0 245-15,0 0 45 0,0 0 9 0,0 0 1 16,0 0-219-16,0 0-44 0,0 0-9 0,0 0-1 16,0 0-9-16,0 0-2 0,0 0 0 0,0 0 0 15,0 0 36-15,0 0 6 0,0 0 2 0,0 0 0 16,-4 3 17-16,-3-3 4 0,0 7 1 0,0-4 0 16,0-3-20-16,0 6-4 0,0-6-1 0,0 3 0 15,-4 3-29-15,-3-6-7 0,7 4-1 0,-4 2 0 16,1-6-20-16,-1 9 8 0,4-9-8 0,-3 6 0 15,-1-2 0-15,4 2 0 0,-4 3 0 0,4-6 0 16,0-3 0-16,0 10 0 0,0-10 0 0,0 6 0 16,4-3 0-16,-4 4 0 0,3-1 0 0,1-3 0 0,-5-3 8 0,8 0-8 15,-3 6 8-15,-1-3-8 16,4-3 8-16,0 0-8 0,0 0 8 0,0 0-8 0,0 0 0 0,0 0 9 16,0 7-9-16,0-7 0 15,0 0 0-15,0 0 0 0,0 0 0 0,0 0 0 0,0 0 0 0,0 0 0 16,7 9 0-16,-7-9 0 0,8 3 0 0,-1 7 0 15,-7-10 0-15,0 0 0 0,7 6 0 0,0 3 0 16,0 1 0-16,0-4 0 0,0-3 0 0,0 3 0 16,-7-6 0-16,7 3 0 0,4 7 0 0,-1-1 0 15,-3-2 0-15,4 2 0 0,-4 0 0 0,3-2 0 16,-3 2 0-16,1-6 0 0,-5 7 0 0,1-4 0 16,-4-6 0-16,3 9 0 0,4 1 0 0,-3-4 0 0,-4-6 0 0,3 3 0 15,4 6 0-15,-3-9 0 0,-4 0 0 0,0 0 0 16,0 10 0-16,0-1 0 0,3-2 0 0,1 2 0 15,-4-9 0-15,0 9 0 0,0-9 0 0,0 10 0 16,3-1 0-16,1-3 0 0,-8 4 0 0,4-1 0 16,0 1 0-16,0-1 0 0,0-9 0 0,-3 9-9 15,3-9 9-15,-4 10 0 0,-3-4 0 0,7-6 8 16,0 10 1-16,0-10 1 0,0 0 0 0,0 0 0 16,-7 9-2-16,7-9-8 0,-3 9 12 0,3-9-4 15,0 0-8-15,-4 7 0 0,-6-4 9 0,3-3-9 16,-1 6 0-16,1-3 9 0,-3-3-9 0,-1 0 0 15,1 0 8-15,-4 0-8 0,3 0 0 0,-3-3 0 16,0 3 0-16,0-6 0 0,0 6 0 0,3 0 0 16,-7-3 0-16,4 3 0 0,4 0-12 0,-4 0 12 15,3 0-16-15,0 0 4 0,1 0 0 0,3 0 0 0,-4 0-10 0,8 0-2 16,-4 0 0-16,3 0 0 16,4 0-40-16,0 0-8 0,-7-7-1 0,7 7-543 15,0 0-108-15</inkml:trace>
  <inkml:trace contextRef="#ctx0" brushRef="#br0" timeOffset="84212.848">28360 10026 345 0,'0'0'31'0,"0"6"-31"16,0-6 0-16,0 4 0 0,0-4 149 0,0 0 24 15,3 6 5-15,1-6 1 0,-4 0-118 0,3 0-23 16,1 3-5-16,-1-3-1 0,-3 0-23 0,8 0-9 0,-1 6 0 0,0-3 9 15,-4 4 48-15,1-7 10 0,-1 9 1 0,4-9 1 16,0 10-5-16,-3-1 0 0,3-9-1 0,0 9 0 16,0 1-23-16,0-4-5 0,0 3-1 0,4 1 0 15,-4-1-11-15,0 7-3 0,0-7 0 16,3 7 0-16,-2-3-20 0,2-4 9 0,1 7-9 0,3-4 0 16,0 4 8-16,0 0-8 0,0-4 0 0,4 10 0 15,3-9 12-15,-3 5-4 0,-1 1 0 0,1 6-8 16,-1-9 8-16,-2 3-8 0,-1 0 0 0,-4-1 0 15,1 8 0-15,-1-1 0 0,1-3 0 0,-4 3 0 16,-3-7 22-16,3 8-2 0,-4-1-1 0,1-7 0 16,-4 8 9-16,3-5 3 0,1-2 0 0,-1 6 0 15,1-6-31-15,-8 6-8 0,1 0-1 0,-1-6 0 16,8 0 17-16,-4 0 3 0,-7-4 1 0,3 1 0 16,1-3-12-16,-1 2 0 0,-6-2 0 0,3-4-11 0,-4 7 11 15,0-7 14-15,-3 1-3 0,4 6-1 0,-8-7-10 16,4 0 0-16,3 1 0 0,-6-1 0 0,3 1 0 0,-4-1 0 15,4-3-9-15,0-3 9 0,0 4-12 0,-1-1 0 16,5-3 1-16,-4-3 0 16,7 0-35-16,0-3-7 0,0-3-2 0,3-1-777 0</inkml:trace>
  <inkml:trace contextRef="#ctx0" brushRef="#br0" timeOffset="86397.424">29284 10829 262 0,'0'0'12'0,"0"0"2"0,0 0-14 0,0 0 0 0,0 0 0 0,0 0 0 15,0 0 120-15,0 0 22 0,0 0 4 0,0 0 1 16,0 0-23-16,0 0-4 0,0 0 0 0,0 0-1 16,0 0-23-16,0 0-5 0,0 0-1 0,0 0 0 15,-3 6-42-15,3-6-8 0,0 0-1 0,-4 3-1 16,1-3-7-16,3 0-2 0,0 0 0 0,0 0 0 16,0 0-19-16,0 0-10 0,0 0 10 0,0 0-10 15,0 0 53-15,0 0 5 0,-4 7 1 0,4-7 0 16,0 0-19-16,0 0-3 0,0 0-1 0,0 0 0 0,-4 0 8 0,4 0 2 15,0 0 0-15,0 0 0 16,-3-7-14-16,3 7-2 0,-4 0-1 0,4 0 0 0,-7-3-9 0,7 3-3 16,-3-6 0-16,-1 3 0 0,1-3-5 0,3 6 0 15,-4-10-1-15,1 4 0 0,-1 6-11 0,1-10 0 16,-1 7 0-16,4-3 0 0,0 6 12 0,-3-9 1 16,-1 6 0-16,1-7 0 0,-1 4 7 0,4-4 2 15,-4 1 0-15,1 3 0 0,3-4-6 0,-4 1-2 16,4 0 0-16,0-1 0 0,-3 4-14 0,3-4 8 15,0-2-8-15,0 3 0 0,-4-1 0 0,4-2 0 16,0 2 0-16,0 1 0 0,0-1 9 0,4 1-9 16,-4 6 8-16,0-10-8 0,0 4 0 0,0 9 0 15,0-10 0-15,3 7 0 0,-3-12 0 0,4 5 0 0,-4 1 0 0,3-1 0 16,-3 1 0-16,4 0 0 0,0-7 0 0,-1 7 0 16,-3-7 0-16,7 6 10 0,-3 1-10 0,-1 0 10 15,-3-1-10-15,4 1 0 0,-1-1 0 0,1 4 8 16,3 3-8-16,-4-6 0 0,1 2 0 0,-1-2 0 15,1 9 0-15,3-10 0 0,-3 4 0 0,-1 3 0 16,4-3 0-16,-3 6 0 0,-1-10 0 0,4 7 0 16,0-3 0-16,0 6 0 0,0-9 0 0,-3 9 0 15,3-10 0-15,0 10 0 0,0-9 8 0,-3 9-8 16,-1-7 0-16,-3 7 0 0,11-3 0 0,-4-3 0 16,0 6 0-16,0 0 0 0,-4-3 0 0,8-3-11 15,-4 6 11-15,-7 0 0 0,0 0-9 0,0 0 9 16,14 6 0-16,-7-3 0 0,-7-3-9 0,7 0 9 15,4 0 0-15,-4 0 11 0,-7 0-2 0,0 0 0 0,10 6-9 0,-2-6-12 16,2 3 2-16,-10-3 1 0,11 0 9 0,-4 7 0 16,0-7 10-16,0 0-10 0,0 0 9 0,-7 0-9 15,11 6 8-15,-4-3-8 0,0-3 0 0,3 6 0 16,-10-6-14-16,4 4 5 0,6 5 9 0,-3-9 0 16,-3 6 0-16,-4-6 0 0,7 3 0 0,0 7 0 15,0-10 0-15,-3 6 0 0,3 3 0 0,-7-9 0 16,3 10 0-16,1-4 0 0,-4-6 0 0,7 3 0 15,-4 7 0-15,4-4 0 0,4 3 0 0,-8-5 0 16,1 2 0-16,3 0 0 0,-3-3 0 0,3 3 0 16,-4-2 0-16,4 2 0 0,-3 3 0 0,-4-9 0 15,7 3 0-15,0 7 0 0,-4-4 0 0,4 4 0 0,0-1 8 0,-3-3-8 16,0 4 9-16,3-1-9 0,-4-6 12 16,1 7-12-16,3 2 0 0,-7-9 0 0,3 7 0 0,1-1 0 15,-1 0 0-15,1 1 0 0,-1-4 0 0,1 4 0 16,3-1 0-16,-4 0 0 0,1 1 0 0,-4-1 0 15,4-3 0-15,3 4 0 0,-7-1 0 0,3 1 0 16,1-1 0-16,-1 0 8 0,1 1-8 0,-4-4 0 16,3 4 12-16,-3-10-4 0,0 0 0 0,0 9-8 15,0-9 0-15,4 9 0 0,-4-9 0 0,0 7-9 16,0-7 9-16,0 0 0 0,-4 9 0 0,4-9 0 16,0 0 0-16,0 9 0 0,-3 1 0 0,3-10 0 15,0 6 0-15,0-6 0 0,0 10 0 0,0-10 0 16,-4 3-16-16,4-3 1 0,0 0 1 0,0 0 0 15,0 0-33-15,0 0-6 0,4 9-2 0,-4-9 0 16,0 0-123-16,7 9-25 16,-7-9-5-16</inkml:trace>
  <inkml:trace contextRef="#ctx0" brushRef="#br0" timeOffset="87181.477">30268 10239 172 0,'0'0'16'0,"0"0"-16"16,0 0 0-16,0 0 0 0,0 0 161 0,0 0 30 16,0 0 5-16,0 0 2 0,0 0-90 0,0 0-17 15,0 0-4-15,0 0-1 0,0 0 1 0,0 0 0 16,0 0 0-16,0 0 0 0,0 0 3 0,0 0 1 16,0 0 0-16,4 10 0 0,-4-10-7 0,0 6 0 0,0 4-1 0,0-1 0 15,0 0-23-15,0 1-4 0,0-1 0 0,0 1-1 16,0 5-27-16,-4-2-4 0,4 2-2 0,0 1 0 15,-3 3-1-15,3 0 0 0,0 0 0 0,0-1 0 16,0-2-5-16,0 12-2 0,0-9 0 0,0 6 0 16,0-6 3-16,0 6 1 0,0-6 0 0,0 6 0 15,0-6-18-15,0 0 10 0,3-1-10 16,-3-2 8-16,-7 9-8 0,7-6 0 0,-3-6 9 0,3 2-9 16,-4 4 0-16,1-3 0 0,-1-7 0 0,1 7 8 15,-1-7-8-15,4 1 0 0,-3-1 0 0,-1-6 0 16,4-3 0-16,0 0 0 0,0 10 0 0,0-10-8 31,0 0-24-31,0 0-5 0,0 0-1 0,0 0 0 0,0 0-41 0,0 0-8 0,4-10-1 0,-1 7-595 16,-3-13-118-16</inkml:trace>
  <inkml:trace contextRef="#ctx0" brushRef="#br0" timeOffset="87688.128">30060 10152 1821 0,'0'0'40'0,"0"0"8"0,0 0 1 0,0 0 3 0,0 0-41 0,0 0-11 0,7-10 0 0,-3 10 0 15,-4 0 0-15,10-9 10 0,1 6-10 16,0-4 10-16,-1 1 5 0,4 3 1 0,-3 3 0 0,3-6 0 16,-3 6 31-16,3-3 6 0,0-4 2 0,0 4 0 15,3 3-3-15,-2-6-1 0,2 6 0 0,1-3 0 16,0-3-35-16,-1 6-8 0,4 0 0 0,-3 6-8 16,0-3 0-16,3-3 0 0,-7 6 0 0,0-3 0 15,7 7 0-15,-3-4 0 0,-4 3 0 0,0 1 0 16,4 6 0-16,-4-4 0 0,0-3 0 0,-4 7 0 15,5-6 0-15,-5-1 0 0,4 7 0 0,-3-7 0 16,-4 7 0-16,3-4 0 0,-2-2 0 0,-5 5 0 16,4-5 0-16,-3-1 0 0,-1 1 0 0,-3-4 0 15,0 3 0-15,0-6 0 0,0 7 0 0,0-4 0 0,-3 3 12 0,-1 1-12 16,-3-1 12-16,0 1-12 0,-4-4 9 0,1 3-9 16,-1-5 0-16,1 8 9 0,3-9 1 0,-4 7 0 15,0-10 0-15,-3 9 0 0,0-3-10 0,0-3 0 16,0-3 0-16,-4 7 0 0,1-4 0 0,-1 3 0 15,0-6 0-15,1 0 0 0,-4 0-14 0,-1 0-8 16,1 0-2-16,0 0 0 16,0 0-38-16,0-6-8 0,-4 6-2 0,7 0 0 15,1-3-20-15,-1-4-4 0,4 7 0 0,4-3-1 16,-1-3 1-16,4 3 0 0,3-3 0 0,1 2 0 0</inkml:trace>
  <inkml:trace contextRef="#ctx0" brushRef="#br0" timeOffset="88349.632">31062 9935 864 0,'0'0'76'0,"0"0"-60"16,0 0-16-16,0 0 0 0,-7 0 124 0,7 0 21 16,0 0 5-16,0 0 1 0,0 0-86 0,0 0-17 15,0 0-3-15,0 0-1 0,0 0-36 0,0 0-8 16,0 0 0-16,0 0 0 0,0 0 26 0,0 0 6 15,0 0 0-15,0 0 1 0,-3-6 19 0,-1 12 3 16,0-3 1-16,-3 4 0 0,0-4-4 0,4 3-1 16,-4 4 0-16,0-1 0 0,-4 0-19 0,4 1-4 15,-4-1-1-15,8 7 0 0,-4-7-1 0,0 7 0 16,0-7 0-16,0 1 0 0,3 9-26 0,1-4 0 16,-4-2 0-16,0 2 0 0,-4 4 12 0,4-3-4 0,-4-4 0 0,4 4 0 15,0 3-8-15,0-3 0 0,0-4 0 0,0 4 0 16,-4 3 0-16,4-4 0 0,4 1 0 0,-4-3 0 15,0 5 0-15,3-2 8 0,-3-7-8 0,0 10 8 16,4 0 4-16,-4-3 1 16,0 3 0-16,3-1 0 0,-3 8-2 0,3-8-1 0,-3 7 0 0,0 4 0 15,0-4-10-15,4 0 0 0,-4-3 0 0,0-3 0 16,0 6 0-16,-1-7 0 0,8-2 0 0,-3 3 0 16,-1-3 9-16,1-4-9 0,3 4 10 0,0 0-10 15,0-7 0-15,0 3 8 0,3-2-8 0,1 6 0 16,-1-7 20-16,1 0 2 0,0 1 0 0,-1-1 0 15,4 1-22-15,0 2-18 0,0 1 3 0,4-4 1 16,-8 1 22-16,8-1 4 0,-4-3 0 0,4 4 1 16,-4-1-26-16,3 0-6 0,-3 1-1 0,0-1 0 15,4 1-5-15,-1 2-2 0,-2-2 0 0,2-7 0 16,1 6-18-16,-1 1-4 0,4-4-1 0,1-3 0 16,2-3-22-16,-3 0-5 0,0 0-1 0,4 0-508 15,0-3-102-15</inkml:trace>
  <inkml:trace contextRef="#ctx0" brushRef="#br0" timeOffset="89199.621">31052 10578 1134 0,'0'0'50'0,"0"0"10"0,0 0-48 0,0 0-12 0,-8 3 0 0,8-3 0 16,0 0 104-16,0 0 17 0,0 0 4 0,0 0 1 15,0 0-83-15,0 0-17 0,0 0-3 0,0 0-1 16,0 0 11-16,0 0 3 0,0 0 0 0,0 0 0 0,0 0-12 0,11 0-3 16,0 0 0-16,-1 7 0 0,-3-7 31 15,4 0 5-15,-11 0 2 0,10 0 0 0,1 0-8 0,0 0-2 16,-1 0 0-16,-3 0 0 15,7 0-27-15,-3 0-6 0,-4 0 0 0,4-7-1 0,3 4-15 0,-4 3 8 16,1 0-8-16,-1 0 0 0,-3 0 0 16,4 0 0-16,-4-6 0 0,4 6 0 0,-4 0 0 0,0-3-16 15,3-4 3-15,-3 7 1 16,1-3-48-16,-1-3-8 0,-7 6-3 0,7-3 0 16,0-3-148-16,0 2-29 0,3-2-7 0,-10 6-1 0</inkml:trace>
  <inkml:trace contextRef="#ctx0" brushRef="#br0" timeOffset="90101.085">31641 10437 1695 0,'0'0'37'0,"0"0"8"0,0 0 2 0,0 0 1 0,0 0-39 0,0 0-9 0,0 0 0 0,0 0 0 15,0 0 53-15,0 0 9 0,0 0 2 0,-4 9 0 16,4-9-23-16,0 10-4 0,-3-1-1 0,3 7 0 0,0-7 16 0,0 1 4 16,-4 5 0-16,4-5 0 0,0 9-28 0,0-10-4 15,-3 0-2-15,3 1 0 0,-4-1 5 0,4 7 1 16,0-7 0-16,-4 1 0 0,4-4-12 0,-3 3-3 15,-1 1 0-15,4-10 0 0,0 0 2 0,-3 9 0 16,-1-2 0-16,4-7 0 0,0 0-6 0,0 0-1 16,0 3 0-16,0-3 0 0,0 0 3 0,0 0 0 15,-3 9 0-15,3-9 0 0,0 0-3 0,0 0 0 16,0 0 0-16,0 0 0 0,0 0 2 0,0 0 0 16,0 0 0-16,0 0 0 0,0 0 8 0,0 0 2 15,0 0 0-15,0 0 0 0,7-3-12 0,3-3-8 16,1-4 9-16,0 7-9 0,-4-9 12 0,0 2-3 15,0 1-1-15,0-1 0 0,0 1-8 0,0 0 0 16,0-1 0-16,-3-6 0 0,3 7 0 0,-4-4 0 0,4 4 0 0,-3-3 0 16,3 2 0-16,-4 7 0 15,4-3 0-15,-7 6 0 0,0 0 0 0,7-3 0 0,0-4 0 0,-3 7 0 16,-4 0 0-16,0 0 0 0,0 0-12 0,11 0 12 16,-4 0-9-16,0 0 9 0,0 0 0 0,0 7 0 15,0-4 0-15,-4 3 0 0,-3-6 0 0,7 3 0 16,-3 7 0-16,3-4 0 0,-3 3 0 0,-4-9 0 15,3 6 0-15,1 4 0 0,-4-10 0 0,0 0 0 16,0 0 0-16,3 9 0 0,-3-9 12 0,4 3-3 16,-4-3-9-16,0 0 0 0,0 0 0 0,0 0 0 15,10 10 0-15,-10-10 8 0,0 0-8 0,0 0 8 16,7 0-8-16,0 0 0 0,-7 0 0 0,11 0 0 16,0-3 0-16,-4-4 10 0,0 4-10 0,0-3 10 0,0-3-10 0,-4 5 0 15,4-2 9-15,4-3-9 0,-8-1 0 0,5 4 0 16,-1-3 0-16,-4-1 8 0,4 7-8 0,0-3 0 15,0-3 0-15,0 2 0 16,-7 7 0-16,0 0 0 0,0 0 0 0,7-3-8 0,4 3 8 0,-4-6-12 16,-7 6 12-16,0 0-12 0,7 0 12 0,4 0 0 15,-11 0 0-15,0 0 0 0,7 0 0 0,3 6 0 16,-3-6 8-16,0 3-8 0,-7-3 0 0,11 7 0 16,-4 2 0-16,0 0 0 0,-7-9 0 0,7 7 0 15,0 5 0-15,0-2 0 0,-3-4 0 0,-1 9-12 16,1-5 12-16,-4-1-12 0,3 4 12 0,1-7 0 15,-1 4 0-15,1 5 0 0,-1-5 0 0,1-1 0 0,-4-6 0 16,4 7 0-16,-4-10 0 0,0 12 0 16,0-12 0-16,0 0 0 0,0 0 0 0,0 3 0 0,3 7 0 0,-3-10 0 15,0 0 0-15,0 0 0 0,0 0 0 0,0 0 0 16,0 0-13-16,0 0-1 0,0 0 0 0,0 0 0 31,0 0-54-31,0 0-10 0,0 0-2 0,0 0-1 16,0 0-93-16,0 0-18 0,0 0-4 0,0 0-696 0</inkml:trace>
  <inkml:trace contextRef="#ctx0" brushRef="#br0" timeOffset="90932.351">32124 9857 230 0,'0'0'20'0,"0"0"-20"0,0 0 0 0,0 0 0 15,0 0 16-15,0-3-2 0,0-4 0 0,0 7 0 16,0 0 50-16,0 0 11 0,-4-9 1 0,4 9 1 16,0 0 85-16,-3 0 17 0,3 0 3 0,0 0 1 15,-7 0-4-15,7 0-1 0,0 0 0 0,0 0 0 16,0 0-55-16,0 0-11 0,0 0-3 0,0 0 0 16,0 0-49-16,0 0-11 0,0 0-1 0,7 6-1 15,3-3-29-15,-2 7-6 0,-8-10 0 0,10 6-1 16,1 4-1-16,-1-7 0 0,1 3 0 0,-4 3 0 0,4 7 2 0,-1-3 1 15,1-4 0-15,-1 7 0 16,1-7-13-16,-1 10 8 0,1-3-8 0,0 2 0 0,3-2 0 0,0-3 0 16,0 5 0-16,0 4 0 0,0-3 0 0,0 0 0 15,-3 0 0-15,3-3 0 0,0 2 0 0,4 1 0 16,-4-3 0-16,-4 3 9 0,1-1-9 0,3 1 12 16,0 0-12-16,-3-3 12 0,-1 3-12 0,-3-1 0 15,0 7 0-15,1-6-11 0,-1 0 11 0,0 6 0 16,0-6 0-16,0 0 0 0,0-3 10 0,3 9 1 15,-6-7 0-15,3 1 0 0,4 9-11 0,-8-2 0 16,4 2 0-16,-3-3 0 0,-1 0 0 0,1-3 0 0,-4 0 9 16,0-3-9-16,0-1 0 0,0 1 0 0,-4 0 0 0,-3 0 0 15,0 6 0-15,0 0 0 0,0-6 0 0,0 6-8 16,-4-3 8-16,4-6 0 0,4 2 0 0,-1 1 0 16,-3-3 0-16,4 0 11 0,-8-4-11 0,8-2 12 15,-5-1-12-15,1 0 0 0,0-2 0 0,0 2 0 16,0-3 0-16,0-3 0 0,0-3-9 0,-3 7 9 31,-5-4-28-31,5-3 2 0,-1 0 0 0,1 0 0 16,-4 0-14-16,3 0-4 0,-3 0 0 0,0 6 0 0,-4-6-89 0,4 3-19 0</inkml:trace>
  <inkml:trace contextRef="#ctx0" brushRef="#br1" timeOffset="119152.807">12584 13579 403 0,'0'0'36'0,"0"0"-36"16,0 0 0-16,0 0 0 0,0 0 153 0,0 0 24 16,0 0 5-16,0 0 1 0,0-3-96 0,0 3-19 15,0-6-4-15,0 6-1 0,0-3 9 0,0-4 3 16,-4-2 0-16,4-1 0 0,0 4-7 0,-3 3-2 15,-1-3 0-15,4-4 0 0,4 1-34 0,-8 6-6 16,0-3-2-16,4-4 0 0,0 1-1 0,-3-1-1 16,-4 4 0-16,3-3 0 0,1-1-6 0,-1 7-2 0,1-6 0 0,-4-4 0 15,0 4-2-15,0 6 0 0,7-7 0 0,-4 4 0 16,1-3-2-16,-1 5-1 0,1-2 0 0,-1-3 0 16,0 2 12-16,1 4 3 15,-1-3 0-15,4 6 0 0,0 0 0 0,-7 0 1 0,0 0 0 0,0-3 0 16,7 3-13-16,0 0-4 0,-3 3 0 0,-4 3 0 15,3-3-8-15,-3 4 0 0,0 2-10 0,0 1 10 16,3-1 0-16,-3 7 0 0,-3-7 0 0,3 7 0 16,0-4 0-16,0 4-9 0,3-4 9 0,-3 10-8 15,4-9 8-15,-5 6 0 0,5 6 0 0,-4 0 8 16,0 0-8-16,3 3 8 0,1 0-8 0,-1 1 8 16,1-4-8-16,-1 3 8 0,1-3-8 0,3 3 8 15,0-3-8-15,3 4 11 0,1-1-11 0,-1-6 12 16,1 0-12-16,3 3 0 0,0-6 0 0,0 9 8 15,0-3-8-15,0-6 0 0,0 6 0 0,4 0 0 0,-1-3 0 16,1 3 0-16,-1 3 0 0,1-3 0 0,0 0 0 0,3-6 8 16,-4 9-8-16,4-9 0 0,1 6 0 0,2-6 0 15,-6-3 0-15,3 3 0 0,0-10 8 0,4 7-8 16,-4-13 8-16,3 6-8 16,1-2 8-16,0-4-8 0,-4 3 0 0,3-6 8 0,1 0-19 0,-4 0-4 15,4-6-1-15,-4 3 0 16,4-4-45-16,-4 7-10 0,-4-9-1 0,4-1-569 15,-3 1-114-15</inkml:trace>
  <inkml:trace contextRef="#ctx0" brushRef="#br1" timeOffset="119656.869">12972 13864 921 0,'0'0'82'0,"0"0"-66"0,0 0-16 0,-4 0 0 16,-3 0 176-16,7 0 31 0,-3 0 6 0,-5 0 2 16,1 0-154-16,7 0-30 0,-3-3-7 0,3 3 0 15,-7 0-12-15,3 3-3 0,-3-3 0 0,4 0 0 16,-4 0-9-16,0 10 0 0,0-10 0 0,-4 6 0 15,4 4 26-15,0-4 0 0,-4-3 0 0,8 6 0 0,-4 1 13 16,0-1 2-16,3-3 1 0,-3 10 0 16,4-3-22-16,-1-4-4 0,0 7 0 0,1-4-1 0,3 4-15 0,-4 3 0 15,4-4 0-15,0 4 0 0,4-3 0 0,-1-4 0 16,1 4 0-16,0 0 0 0,3-4 0 0,0-2 0 16,-4-1 0-16,4-3 0 0,4-2 0 0,-4 2 8 15,3-6-8-15,1 6 0 0,0-3 9 0,-1-3-9 16,1-3 8-16,-1-3-8 0,-3 6 11 0,4-10-3 15,3 4-8-15,-3 3 12 0,-1-6-4 0,1-1 0 16,3-5-8-16,-3 5 12 0,-1 1 6 0,-3-7 1 16,4 7 0-16,-1-1 0 0,1-9-19 0,0 13-19 15,-8-6 4-15,4 2 1 0,0-5 22 0,0 5 5 16,-7 1 1-16,0-1 0 0,4-5-6 0,-4 5 0 0,-4 1-8 0,1-7 12 16,-4 7-12-16,0-1 0 15,3-2 8-15,-7-1-8 0,1 10 0 0,3-6 0 0,-4 2 0 0,1-2 0 16,-1 0 0-16,-3 9-8 0,3-10 8 15,1 7-13-15,-1-3-4 0,1 6-1 0,3-6 0 0,-4 2 0 32,7 4-21-32,-3 0-4 0,0 0-1 0,4-6 0 15,-4 6-127-15,7 0-25 0,0 0-6 0</inkml:trace>
  <inkml:trace contextRef="#ctx0" brushRef="#br1" timeOffset="120437.973">13208 13905 57 0,'0'0'0'0,"0"0"0"0,0 0 0 0,0 0 0 16,0 0 159-16,0 0 26 0,0 0 6 0,0 0 1 15,0 0 4-15,0 0 2 0,0 0 0 0,0 0 0 16,0 0-66-16,0 0-12 0,0 0-4 0,7-6 0 15,-7 6-61-15,7 0-13 0,4-9-2 0,-4 9-1 16,-7 0-39-16,7 0 0 0,3 6 0 0,1-3 0 16,-4 3-10-16,0-3-6 0,-7-3-2 0,7 10 0 15,-3-1 18-15,3 1 0 0,-7 2 0 0,0 1 0 16,0-4 20-16,0 7 7 0,0-4 1 0,0 4 1 16,-4-7 3-16,4 7 1 0,-3-7 0 0,3 1 0 15,3-1 2-15,1 1 0 0,-4-4 0 0,3 3 0 16,-3-9-19-16,4 3-3 0,-4-3-1 0,3 7 0 15,-3-7-4-15,0 0 0 0,0 0-8 0,0 0 12 16,0 0 0-16,7-7 0 0,0-2 0 0,-3 6 0 16,-4-6 6-16,0-1 1 0,0-2 0 0,0 2 0 15,0 1 1-15,0-1 1 0,-4-2 0 0,-3-4 0 0,4 0-5 16,-1 7-2-16,1-3 0 0,-1-4 0 0,4 0-14 0,-3 4 0 16,6-4 0-16,-3 0 0 0,4 7 0 0,-1-4 0 15,4-2 0-15,0 5 0 0,-3-9 0 0,7 13 0 16,-4-6 0-16,3 5-10 0,-3-2 10 0,4 0 0 15,-1-1-9-15,-3 10 9 0,4-6 0 16,-4-4 0-16,4 10 0 0,-4-3 0 0,0 3-10 0,3 0 10 16,-3 0 0-16,0 3-9 0,1 4 9 0,2-4-12 15,-3 3 12-15,4 4-12 0,-1 5 12 0,-3-5 0 16,4 2 0-16,0-6-8 0,3 4 8 0,-4 5 0 16,1-2 0-16,-1-4 0 0,5 1 0 0,-1-1 0 0,-7 7 0 15,0-7 0-15,-4 1 0 0,1-1 0 16,3-3 0-16,0 4 0 0,0-4 0 0,0-3-12 0,-3 7 12 0,-1-4-12 31,1-3-21-31,-4-3-5 0,0 0-1 0,3 9 0 16,1-2-142-16,-1-4-29 0,1 3-6 0,-4-6-623 0</inkml:trace>
  <inkml:trace contextRef="#ctx0" brushRef="#br1" timeOffset="121038.697">13959 13767 1094 0,'0'0'97'0,"0"0"-77"16,0 0-20-16,0 0 0 15,-3-3 165-15,3 3 30 0,-4-6 5 0,1 6 2 0,3-10-180 0,-4 1-36 16,4 0-7-16,0-1-2 0,0 1 4 0,4-1 1 15,-4 4 0-15,3-3 0 0,-3-1 18 0,0 1 0 16,0-1-8-16,0 4 8 0,0 6 21 0,0-3 8 16,-3-3 2-16,-4-4 0 0,3 7 27 0,-3-3 6 15,0 6 0-15,0 0 1 0,-3-3-4 0,-1 6-1 16,-3-3 0-16,0 6 0 0,3-3-17 0,-3-3-4 16,0 7-1-16,-4-4 0 0,4-3-19 0,-3 6-4 15,-1 3-1-15,4 1 0 0,0-1-14 0,0 1-18 0,-1-1 4 0,1 1 1 16,0 5 13-16,4-5 0 0,6 5 9 0,-3-2-9 15,4-4 0-15,-1 7 0 0,0 3 0 0,1-4 0 16,6-5 0-16,-3 9 0 0,0-1 0 0,4-2 0 16,0 0 0-16,-1-4 0 0,1 4 0 0,-1-7 0 15,1 10 0-15,3-9 0 0,0-1 0 0,3 0-10 16,1 1 10-16,3-4 0 0,-3 4 10 0,3-10-10 31,0 0 15-31,3 0-3 0,-2 0-1 0,2 0 0 16,-3 0-11-16,-3-10 0 15,3 10 9-15,-3-6-9 0,3-4 22 0,-4 1 0 0,1 0 0 0,-4-1 0 0,0 1-1 0,0-7 0 0,-3 4 0 0,-1-4 0 16,1 0 11-16,-1 4 3 0,1-7 0 0,-4 3 0 16,0-9-12-16,0 6-3 0,0-9 0 0,-4 0 0 0,4 3-5 15,-3-3-2-15,-1 2 0 0,4-2 0 0,-3 3-13 16,-1 0 0-16,1-3 0 0,-1 3 0 0,0 6 25 0,1 0 6 16,-4-6 1-16,3 6 0 0,-3 0-32 0,4 4 0 15,-4 5 0-15,3-8 0 0,-6 5 12 0,3-3-4 16,3 1-8-16,-3 5 12 0,0-9-12 0,0 10 0 15,3-7 0-15,-3 4 0 0,4-4 0 0,-1 7 0 16,-3-7-13-16,4 7 4 16,3-1-39-16,-4 1-7 0,4 6-1 0,0-4-1 15,0 7-137-15,4-9-27 0,-1 3-6 0</inkml:trace>
  <inkml:trace contextRef="#ctx0" brushRef="#br1" timeOffset="121438.741">14270 13629 2354 0,'0'0'52'0,"0"0"10"0,0 0 2 0,0 0 3 15,0 0-54-15,0 0-13 0,0 0 0 0,0 0 0 16,0 3 0-16,0-3 0 0,3 10 0 0,-3-10 0 0,0 9 0 0,4 4-12 16,3-4 12-16,-7-9-13 15,0 10 13-15,4-1 0 0,-4 0 0 0,0 1 0 0,0 9 0 0,0-10-9 16,0 10 9-16,0-3 0 0,0-1 0 0,0-2 0 15,-4 2 0-15,4 1 0 0,-4-3 0 0,1 2 0 16,3-2 0-16,0-7 0 0,0 4-15 0,0-10 3 16,0 0 0-16,0 0 0 15,0 0-44-15,0 0-9 0,0 0-2 0,0 0 0 16,0 0-97-16,0 0-20 0,0 0-4 0,3 0-1 0</inkml:trace>
  <inkml:trace contextRef="#ctx0" brushRef="#br1" timeOffset="121602.984">14097 13382 2566 0,'0'0'56'0,"0"0"12"0,-4-4 3 0,-3-2 1 0,4 3-57 0,3 3-15 0,-4-6 0 0,4 6 0 16,-3-10 24-16,3 10 1 0,0 0 1 0,0-6 0 15,0-3-141-15,3 5-28 0,4-2-5 0,4-3-550 16,-4 6-110-16</inkml:trace>
  <inkml:trace contextRef="#ctx0" brushRef="#br1" timeOffset="125542.228">14623 13231 518 0,'0'0'46'0,"0"0"-37"16,0 0-9-16,-7 0 0 0,0 0 295 0,7 0 57 0,-8-3 11 0,8 3 2 16,-3-6-288-16,3 6-57 0,0 0-12 0,0 0-8 15,0 0 13-15,0 0-2 0,0 0-1 0,0 0 0 16,0 0 13-16,7 6 2 0,0-3 1 0,4-3 0 15,-1 9 14-15,1 4 4 0,-4 0 0 0,0 5 0 16,-4-2-5-16,5 3-1 0,-1 0 0 0,-7 6 0 16,0-6-26-16,3 6-4 0,-3 0-8 0,0-3 11 15,-3 3-11-15,-1 0 0 0,4-3 9 0,-3 9-9 16,-5-9 0-16,5 3 9 0,-4 3-9 0,7-3 0 16,-4-6 9-16,4 0-9 0,0 3 0 0,0-9 9 15,0 2-9-15,4-2 0 0,-8-4 0 0,4 4 0 16,4-4-40-16,-4-9 0 15,0 0 0-15,0 0 0 0,0 0-156 0,0 0-31 0</inkml:trace>
  <inkml:trace contextRef="#ctx0" brushRef="#br1" timeOffset="125847.219">14520 13551 921 0,'0'0'82'0,"-3"0"-66"15,-1-10-16-15,1 4 0 0,-1 3 416 0,1-3 80 16,3 3 16-16,0-4 4 0,0 4-404 0,3-3-81 16,-3-3-16-16,4 5-3 0,3-2-12 0,0-3 0 15,0 2 0-15,0 4 0 0,4-3 0 0,-4 3-9 16,3-3 9-16,1-4-10 0,-1 10 10 0,1-9-8 0,3 6 8 0,-3-4-8 16,-1 1 8-16,-3 3 0 0,4-3 0 0,-1 6 0 15,5-3 0-15,-8-4-12 0,0 7 4 0,0 0 0 31,3 0-31-31,-3 0-5 0,-3-3-2 0,3 3 0 16,0 0-86-16,-3 0-16 0,3 0-4 0,0 0-1 16,0-6-71-16,3 6-13 0,8-9-3 0,0-1-1 0</inkml:trace>
  <inkml:trace contextRef="#ctx0" brushRef="#br1" timeOffset="126014.368">14993 13488 1324 0,'0'0'59'0,"0"0"12"16,0 0-57-16,0 10-14 0,0-10 0 0,4 6 0 0,-4 3 209 0,3-6 39 16,4 7 8-16,-3-4 2 0,3 3-209 0,-4 1-41 15,4-1-8-15,-3 1 0 0,3-1 0 0,-4-3-8 16,8 4 8-16,-7-1 0 0,-1 1-11 0,-3 5 11 16,4-2-10-16,-1-4 10 0,-3 7 0 0,0-7 0 15,0 7 0-15,0-7 0 0,-3 1 0 0,-1-1 0 16,1 1 0-16,3-1 0 0,0-9-16 0,0 0-4 15,-7 6-1-15,7-6 0 16,0 0-39-16,0 0-7 0,-4-6-1 0,-3-3-527 16,3-1-105-16</inkml:trace>
  <inkml:trace contextRef="#ctx0" brushRef="#br1" timeOffset="126179.278">14951 13294 2746 0,'0'0'60'0,"0"0"13"0,-7 0 3 0,0 0 1 0,7 0-61 0,0 0-16 0,0 0 0 0,0 0 0 31,0 0-136-31,0 0-29 0,0 0-7 0,0 0-537 0,0 0-108 0</inkml:trace>
  <inkml:trace contextRef="#ctx0" brushRef="#br1" timeOffset="126725.445">15219 13479 1915 0,'0'0'84'0,"0"0"19"0,0 0-83 0,0 0-20 16,0 0 0-16,0 0 0 15,0 0 26-15,0 0 1 0,0 0 0 0,0 0 0 0,0 0-27 0,0 0 0 16,0 0 0-16,0 0-11 0,0 0 11 0,0 0 0 15,0 0-9-15,0 0 9 0,0 0 0 0,0 0 0 16,0 0 8-16,0 0-8 0,-7 6 40 0,3-3 2 16,4 7 1-16,-3-4 0 0,-1-3-9 0,1 6-2 15,-4 1 0-15,3-4 0 0,4 3-19 0,-3 7-4 16,-1-6-1-16,1 2 0 0,3-3-8 0,0 4 0 16,0 0 0-16,0-4 0 0,0 0 0 0,3 7 0 15,1 0 0-15,-1-4 0 0,1-2-8 0,3 5 8 16,0-5 0-16,0-1 0 0,0 1-10 0,0-4 10 0,0-3-13 0,0 6 5 15,-7-9 8-15,11 0 8 16,-1 0-8-16,1 0 11 0,-4 0-11 0,3-3 0 0,-3-3 0 0,4 3 0 16,0-7 11-16,-4 1-3 0,3-3-8 0,-3 2 12 15,4 1 4-15,-4-1 0 0,0 1 0 0,-3-7 0 16,3 7-4-16,-4-4-1 0,1 4 0 0,-4-7 0 16,0 7 6-16,0-1 2 0,-4 1 0 0,1 0 0 15,-1-1-7-15,-3 1 0 0,-4-4-1 0,4 4 0 16,-3-1 3-16,-4 7 1 0,3-3 0 0,1 3 0 15,2-3-5-15,-2 2-1 0,-1-2 0 0,1 6 0 16,-4-9 6-16,-1 9 1 0,5-7 0 0,-1 7 0 16,1-3-16-16,3-3 0 0,0 6 0 0,3 0 0 15,-3-3-15-15,0 3-2 0,7 0-1 0,0 0 0 16,0 0-43-16,0 0-9 0,0 0-2 0,0 0 0 16,0 0-198-16,0 0-40 0</inkml:trace>
  <inkml:trace contextRef="#ctx0" brushRef="#br1" timeOffset="127260.396">15586 13532 864 0,'0'0'76'0,"0"0"-60"0,0 0-16 0,0 0 0 16,-4 3 357-16,4 3 69 0,0-6 14 0,0 0 2 15,0 10-358-15,0-1-71 0,0-9-13 0,4 7 0 16,-1 2-20-16,1-6 2 0,-4-3 0 0,0 9 0 16,3 4 5-16,1-4 1 0,-1 1 0 0,1 2 0 15,-4-2 12-15,0-1 0 0,0 4 0 0,-4-1-9 16,4-2 43-16,-3-1 9 0,3 1 1 0,0 5 1 16,-4-9-10-16,4 4-3 0,0-7 0 0,0-3 0 15,0 0 10-15,0 0 2 0,0 0 0 0,0 0 0 16,0 0-22-16,0 0-4 0,0 0-1 0,0 0 0 15,0 0-3-15,0 0-1 0,0-3 0 0,4-7 0 16,-1-5-13-16,1 5 9 0,-4-5-9 0,3 2 8 16,-3-3-8-16,0 1 12 0,4-4-12 0,-1 0 12 15,-3 3-3-15,0-2 0 0,4-1 0 0,-4 0 0 16,4 0-1-16,-4 4-8 0,3-4 12 0,-3 9-4 0,4 1 2 0,-1 0 0 16,1-1 0-16,3 4 0 0,-4-4-10 0,4 1 12 15,0 9-12-15,0-6 12 0,4-4-12 0,3 10 0 16,-3 0 0-16,3-3-11 0,3 3 11 0,-2-6 0 15,-1 6 0-15,0 0-8 0,-4 0 8 0,4 0 0 16,1 0 0-16,-5 6 0 0,4-3 0 0,0-3 0 16,-7 10 0-16,8-4 0 0,-5-3 0 0,1 10 9 15,-1-4-9-15,1 4 10 0,-4-4-10 0,0 7 10 16,4-1-10-16,-1-2 10 0,-3 3-10 0,0-4 0 16,0 4 0-16,4 0 0 0,-4-4 0 0,4 4 0 15,-1-7 11-15,-3 1-11 0,0-4 10 0,0 3-10 0,4-6 10 0,-4 4-10 16,4-7-12-16,-1 0-9 0,1-7-2 0,-1 4 0 31,4-6-150-31,-3-7-31 0</inkml:trace>
  <inkml:trace contextRef="#ctx0" brushRef="#br1" timeOffset="129427.421">16464 13328 2181 0,'0'0'96'0,"0"0"21"15,0 0-93-15,0 0-24 0,0 0 0 0,0 0 0 16,0 0 23-16,0 0 0 0,0 0 0 0,0 0 0 16,0 0-33-16,0 0-6 0,0 0-2 0,0 0 0 15,0 0 8-15,-3-3 2 0,-4-3 0 0,3-4 0 0,4 10 19 16,-7-6 4-16,0 3 1 0,-4-3 0 15,4 6 19-15,-3 0 4 0,-1-3 1 0,1-4 0 0,-5 7-13 0,8 0-3 16,7 0 0-16,0 0 0 16,-14 0 2-16,4 0 0 0,-4 0 0 0,3 0 0 0,0 10-9 0,1-4-1 15,-1 3-1-15,1 1 0 0,3-1-15 0,-4 1 0 16,0-1-9-16,1 7 9 0,3-7-8 0,0 7 8 16,3-4 0-16,1-2-9 0,-1 5 9 0,1 4 0 15,6-9-9-15,-3 5 9 0,0-5 0 0,0 5 0 16,4-2 0-16,-1-4 0 0,1 1 0 0,-1 5 0 15,4-5 0-15,-3-1 0 0,3 1 0 0,0-1 0 16,0-3 0-16,-3 4 0 0,6-10 0 0,1 0 8 16,-4 0 0-16,0 0 0 0,0 0 0 0,3-7-8 0,1 4 12 15,0-3-4-15,-4 3 2 0,-4-6 0 0,4 2 0 0,-3-5 0 16,6-1-1-16,-3 4 0 0,0-4 0 0,1 4 0 16,-1-7 3-16,3 7 1 0,-6-1 0 15,3 1 0-15,0-7-13 0,-4 7 8 0,-3-1-8 0,4 4 0 16,-1-3 14-16,1 6-3 0,-4-4-1 0,0 4 0 15,0 3 6-15,0 0 2 0,0 0 0 0,0 0 0 16,3-6-8-16,-3 6-2 0,0 0 0 0,0 0 0 16,0 0 10-16,0 0 2 0,0 0 0 0,0 0 0 15,8 0-20-15,-8 0-16 0,7 6 4 0,-4-3 0 16,-3-3 12-16,7 10 16 0,0-4-3 0,0 3-1 16,0 1-12-16,4-1 0 0,-8 1 0 0,4-1 0 15,1-3 0-15,-1 4-10 0,-4-1 2 0,8 1 0 16,-8-4 8-16,4 3 11 0,-3-6-3 0,3 7 0 0,0-4-8 15,-4 3 0-15,5-2 0 0,-5-4 0 16,4 3-17-16,-7-6-6 0,4 3-1 0,-4-3 0 16,7 10-63-16,-7-10-13 0,0 0-2 0,0 0-1 15,7 0-104-15,-4 0-21 0,4-3-4 0,0-7 0 0</inkml:trace>
  <inkml:trace contextRef="#ctx0" brushRef="#br1" timeOffset="129808.223">16655 12695 633 0,'0'0'28'0,"-4"-3"6"0,-3-4-34 0,0 4 0 0,0-3 0 0,0 3 0 15,0-3 419-15,7 6 77 16,-4-7 15-16,4 4 3 0,0 3-411 0,0 0-83 0,0 0-20 0,0 0 0 15,4-6 0-15,3 3 0 0,-7 3 0 0,7-7 0 16,4 7 11-16,-1 0-3 0,-10 0 0 0,7 10 0 16,4-1 12-16,-4 4 1 0,0-1 1 0,0 7 0 15,0-3 19-15,0 3 4 0,0 9 1 0,-3-3 0 16,3 3-11-16,0-3-3 0,0 10 0 0,0-7 0 16,-4 10-11-16,4 2-2 0,0-2-1 0,4 0 0 15,-7-4-9-15,3 7-1 0,0-10-8 0,3 10 12 16,4-10-12-16,-3 4 0 0,0-7 0 0,-1 3 0 15,-3-9 0-15,4 4 0 0,-1-1 0 0,-3-7 0 0,4 1 0 0,0-3-8 16,-4-7-1-16,0 1 0 16,-4-1-118-16,4 1-23 0,-3-1-5 0,-4-9-1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26:02.84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6223 7232 864 0,'-11'-9'38'0,"8"3"8"0,-4 2-37 15,-4-2-9-15,8-3 0 0,-4-1 0 0,0 7 136 0,0-6 24 16,3 3 6-16,-3-4 1 15,0 4-148-15,-4-4-30 0,-6 1-5 0,10 0-2 16,-15 5 18-16,8-2 0 0,-7-3 0 0,0 3 0 0,-4 6 0 0,1-10-10 16,-5 10 2-16,-2-3 0 15,-5 3 19-15,1 0 4 0,-4 0 1 0,1 0 0 0,-1-6-16 0,-4 12 0 16,5-6 0-16,-8 0 0 0,7 0 0 0,-3 0 14 16,3 0-4-16,0 0-1 0,-3 0-9 0,3-6 0 15,-7 3 0-15,4-4 0 0,-11 7 31 0,3-3 4 16,1-3 1-16,0 6 0 0,-1-10 15 0,-6 10 3 15,3-9 1-15,-7 9 0 0,3-6-11 0,-3-4-3 16,-3 7 0-16,-4-3 0 0,3 6-7 0,4-9-2 16,0 9 0-16,-7-4 0 0,4-2-6 0,3 6-2 0,0-6 0 15,0 6 0-15,-4-3-6 0,8 6-2 0,3-3 0 16,-3 6 0-16,-4-6-16 0,3 0 8 0,-3 0-8 0,0 0 0 16,0 6 0-16,-3-6 0 0,-1 4 0 0,-3-4 0 15,4 6 8-15,3-3-8 0,0-3 0 0,-7 0 0 16,3 6 0-16,1-3 0 0,3-3 0 0,0 10 0 15,0-4 11-15,0 3 1 0,4 1 1 0,6 6 0 16,-6-4-13-16,6-2-16 0,1 5 3 0,10 4 1 16,-7 0 12-16,7 3 15 0,-3 0-3 0,3-3-1 15,4 6-2-15,-4 3 0 0,7-3 0 0,-3 0 0 16,7 3-9-16,-7 0 0 0,3-2 0 0,4 2-11 16,-8-3 11-16,1 9-10 0,-4-5 10 0,4-1-10 15,-7 0 10-15,3 7 12 0,0-10-2 0,4 9-1 16,-11-6-9-16,7 1 0 0,4 5 0 0,0 1 0 0,6-1 0 0,-2-6 0 15,-5 7 0-15,12-1 0 16,-5 4 0-16,1-1 0 0,4-2 0 0,-1-1 0 16,7 4 0-16,-3 0 0 0,-4 3 0 0,4-4 8 0,4 7 1 0,-5 3 0 15,1 3 0-15,7-3 0 0,-7-3-1 0,3 6-8 16,1-3 12-16,-1 0-4 0,4 7-8 0,-7-10 0 16,7 6 0-16,-4-3 0 0,4 6 0 15,0-6 0-15,3 3 0 0,-3-3 8 0,-7 4-8 0,10-4 0 16,-3-3 0-16,0-1-11 0,4 4 11 0,-5-3 0 15,5 0 0-15,-1 3 0 0,-3 3 0 0,4-2 0 16,6-5 0-16,-3 8 0 0,-4-11 0 0,8 4 0 16,-4 0 8-16,3 0-8 0,4 0 0 0,-10 0 8 15,6 3-8-15,-6 3 0 0,-1-3 10 0,7 6-2 0,-6-6-8 0,-1 7 12 16,1-4-4-16,6-3 0 0,-6-3-8 0,6-16 12 16,-3 13-12-16,7-4 0 0,-4 1 0 0,4 3 0 15,-7-3 15-15,14-1 3 0,-3 7 1 0,-4-9 0 16,11 8-19-16,-1-5-12 0,4-3 1 0,0 8 1 15,8 1 18-15,-1-6 3 0,-7 0 1 0,7 2 0 16,-3-2-12-16,3-3 0 0,-7 2 0 0,7-2 0 16,-7 2 0-16,7-2 0 0,-7-1 0 0,8 1 0 15,-8-7 0-15,10 6 0 0,1-5 0 0,0 5 0 16,-4-6 0-16,7 7 0 0,4-7 12 0,7 0-4 16,-4 7-8-16,0-1 0 0,4-5 0 0,3-4 0 15,-10 9 0-15,11-6 8 0,-5 1-8 0,1-11 0 16,4 7 0-16,2 4-12 0,-2-4 0 0,-1 0 1 0,-3-3 11 15,0 3 0-15,7 0 0 0,-8 3 0 16,5-3 8-16,-5-6 1 0,8 9 0 0,-7-3 0 0,0 4-9 0,7-4 0 16,0 9 0-16,3-12 0 0,0 3 0 15,8 0 0-15,-4-6 0 0,3 9 0 0,-3-9 0 0,4 6 0 16,-1-9 0-16,4 3 0 0,4 0 0 0,-1-4 0 16,-3-2 0-16,0 9 0 0,0-10 0 0,7 7 0 15,-7-9 0-15,0 5 0 0,0 1 0 0,0-4 0 16,10 4 0-16,-10 0 0 0,0-4 0 0,0-2 0 15,0 5 0-15,4-5 0 0,-1 6 0 0,4-4 0 16,-3-3 0-16,6 1 0 0,1-1 0 0,3 4 0 16,-3-4 8-16,3-6-8 0,7 7 0 0,3-4 0 0,-9-6 9 15,6 3-9-15,3-3 0 0,-6 0 0 0,10 0 0 16,-3-3 0-16,-1-3 0 0,1 3 0 0,0-4 0 0,-8-2-12 16,1 0 12-16,7-1 0 0,-4 4 0 0,4-4 0 15,-8 1 0-15,1-3 0 0,-4-4 0 0,-4 10 0 16,4-7 11-16,-3-3 1 0,-4 7 0 0,0-7 0 15,4 4-3-15,-11-4 0 0,3-3 0 16,1 4 0-16,-4-4 8 0,0-3 2 0,-4-3 0 0,4 0 0 16,0 0-1-16,0 3 0 0,-4-10 0 0,4 4 0 15,-3-7-2-15,3 7 0 0,0-6 0 0,3 2 0 16,1 1-16-16,-1-7 0 0,-3 10 8 0,-3-6-8 16,-1-1 0-16,1 1 8 0,-5-4-8 0,-2 0 0 15,-1-2 8-15,-3-4-8 0,-4 6 0 0,-3-6 0 16,0 0 12-16,-4 0-2 0,-3 4 0 0,0-4 0 15,-4-6 2-15,0 3 0 0,-3-4 0 0,0 4 0 16,-4-9 4-16,0 3 2 0,-7-7 0 0,4 7 0 0,3-1-8 0,-7 1-2 16,0-3 0-16,0-4 0 0,4-3-8 0,-1 1 0 15,-2 5 0-15,-1-2 0 0,3-4 0 0,1 0 0 16,0 0 0-16,3 1 0 0,-11-1 12 0,4-6 1 16,-3 6 0-16,3 1 0 0,-3 5 4 15,-8-2 1-15,1 2 0 0,-4-2 0 0,3 5-7 0,-3-2-2 16,0-4 0-16,-3 4 0 0,-4-4-9 0,0 4 0 15,-4-4 0-15,4 7 8 0,0 0-8 0,-4-4 0 16,-3-2 0-16,4 2 8 0,-4-2-8 0,3 5-11 16,-3-8 3-16,0 8 0 0,-4-9 0 0,1 10 0 0,-1-3 0 15,0 2 0-15,1-5-4 0,-8 2 0 16,4-2 0-16,-4 6 0 0,-3-4 12 0,-7 10-8 0,-1-3 8 0,-3-3-8 16,-3 6 8-16,3-4 0 0,-10 4-9 0,3-6 9 15,-3 0-9-15,-4 9 9 0,3-3-12 0,-10-3 12 16,0 12-22-16,0-6 2 0,1 0 1 0,-1 0 0 15,0 0 7-15,0 7 2 0,0-1 0 0,0-6 0 16,0 7 22-16,0-4 5 0,0-3 1 0,0 6 0 16,0 4-27-16,3-4-6 0,4 10-1 0,-7-3 0 15,8-1 16-15,-5 1 0 0,-3 3 0 0,4 3 10 16,-1 3-2-16,4-4 0 0,-7 8 0 0,0-1 0 16,0-3-8-16,4 9 0 0,3-5 0 0,0 2 8 15,-3 0-8-15,10 7 0 0,-7-4 0 0,11 7 8 31,-8-3-32-31,4-1-6 0,8 4-2 0,2 3 0 0,-6-4-133 0,7 4-27 16,-4-3-6-16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31:09.35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8622 7348 0 0,'0'0'0'0,"0"0"0"16,0 0 0-16,0 0 0 16,-4 0 215-16,-3 10-43 0,7-10 34 0,-7 9 7 0,7-9-144 0,-7 6-29 15,7-6-5-15,0 3-2 0,-3 7-3 0,3-10-1 16,0 0 0-16,-4 0 0 0,4 0 29 0,0 0 6 15,0 0 0-15,0 0 1 0,0 0 20 0,0 0 4 16,0 0 1-16,0 0 0 0,0 0-3 0,0 0-1 16,0 0 0-16,0 0 0 0,0 0-24 0,0 0-5 15,0 0-1-15,0 0 0 0,0 0-23 0,0 0-5 16,0 0 0-16,0 0-1 0,7 0-9 0,-7 0-2 0,14 6 0 0,-10-6 0 16,3 0-1-16,3 0-1 0,1 0 0 0,-4 0 0 15,0 0 0-15,7 0 0 0,-7 0 0 0,4 0 0 16,0 0-2-16,-1 0 0 0,4 0 0 0,0 0 0 15,0 0 1-15,1 0 0 0,-1 0 0 16,3 0 0-16,-3 0 8 0,1 0 2 0,-1 0 0 16,3 0 0-16,1 0 3 0,0 0 1 0,3 0 0 15,0 0 0-15,0 0-6 0,0 0-1 0,0 3 0 0,-3-3 0 16,3 7-10-16,0-7-2 0,4 0-8 0,-4 6 12 16,0-3-12-16,4-3 0 0,3 6 0 0,1-6 0 15,2 3 8-15,-3-3-8 0,1 0 0 0,-1 0 0 16,4 0 0-16,-1 7 0 0,5-7 0 0,-8 0 0 15,4 3 0-15,-1-3 8 0,-2 0-8 0,-1 0 0 16,0 0 0-16,0 0 8 0,-3 0-8 0,0 0 0 0,3 0 11 0,0 0-11 16,0 0 12-16,1 0-12 0,-1 0 18 0,0 0-3 15,-3 0-1-15,6 6 0 0,-2-6-14 0,2 0 0 16,-2 0 0-16,2 0 0 16,-6 3 8-16,3-3-8 0,1 0 0 0,-5-3 0 0,1 3 8 0,0 0-8 15,-1-6 0-15,1 3 0 0,-4-4 18 0,0 7-2 16,-3-3-1-16,3-3 0 0,-3 6-7 0,-4 0-8 15,0 0 11-15,0 0-11 0,4 0 8 0,-4-3-8 16,-14 3 0-16,7 0 0 0,11-6 0 0,-8 6 0 16,-10 0 8-16,0 0-8 0,0 0 0 0,0 0 10 15,11 0-10-15,-11 0 8 0,-7-10-8 0,7 10 0 16,7-6 0-16,-7 6 0 0,0 0 0 0,0 0 0 0,3 0 0 0,4-10 8 16,4 7-8-16,-11 3 0 0,0 0 0 0,0 0 8 15,11-6-8-15,-11 6 0 0,0 0 0 0,0 0 0 31,0 0-76-31,0 0-13 0,0 0-3 0,0 0-716 0,-8 0-144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32:41.50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30678 13203 1407 0,'0'0'31'0,"0"0"6"0,3-10 2 0,-3 10 1 0,0 0-32 0,4-9-8 16,-1 3 0-16,1 3 0 0,-4-4-15 0,3-2-4 16,-3-1-1-16,0 7 0 0,0-6 6 0,0 3 1 15,0-4 0-15,0 4 0 0,0-3 40 0,0 5 8 16,0-5 1-16,0 3 1 0,-3-4 30 0,3 4 5 15,0 3 2-15,0 3 0 0,0 0 6 0,0 0 2 16,-4-6 0-16,1-4 0 0,3 10-6 0,-4 0-2 16,4 0 0-16,-3-9 0 0,-4 9-38 0,3-3-8 15,-3-4-2-15,3 7 0 0,-3 0-8 0,0-3-2 16,-3-3 0-16,-1 6 0 0,4-3-5 0,-4-3-2 16,1 6 0-16,-1 0 0 0,1-7-9 0,-1 4 8 15,-3-3-8-15,0 3 8 0,-4-3 1 0,4 2 0 16,-3-2 0-16,-1-3 0 0,4 9 6 0,-7-3 1 0,3-4 0 0,-3-2 0 15,0 3-1-15,-4 6 0 0,4-10 0 0,-4 7 0 16,7-3 6-16,-3 3 2 0,0-4 0 0,3 7 0 16,-3-3-12-16,4-3-3 0,-4 3 0 0,3-3 0 15,0-1 7-15,-3 4 1 0,3 3 0 0,-3-6 0 16,0 3-8-16,0-3-8 0,0 6 11 0,0-4-11 16,-4-2 10-16,0 3-10 0,1-3 8 0,-1 3-8 15,0-4 0-15,0 1 8 0,1 3-8 0,3-3 0 16,-4 6 0-16,4-4 0 0,0-2 0 0,-4 3 0 15,4-3 16-15,-4 3-3 0,7-4 0 0,-3 4 0 16,-4-3-1-16,8 6-1 0,-4 0 0 0,0-3 0 16,-1-3 4-16,1 6 1 0,0 0 0 0,0 0 0 15,-4 0-16-15,4 0 0 0,0 0 0 0,3 0-10 0,1 0 10 16,-1 6 0-16,0-6 0 0,1 0 0 16,-5 0 9-16,5 3 1 0,-4-3 0 0,3 0 0 0,0 0-10 0,1 0 8 15,-1 6-8-15,0-6 8 0,1 3 0 0,3-3 0 16,0 0 0-16,-1 0 0 0,-2 0-8 0,3 7 0 15,-4-14 0-15,0 7 0 0,4 7 0 0,0-7 0 16,-3 3 8-16,-1-3-8 0,4 0 0 16,-4 6 0-16,-3-6 9 0,3 3-9 0,4-3 8 0,-3 0-8 15,-5 6 10-15,8-2-10 0,0-4 8 0,4 6-8 16,-4-6 0-16,-1 9 9 0,-2-9-9 0,3 7 0 16,-4-4 0-16,4 3 0 0,-4-3 0 0,1-3 0 15,-1 6 0-15,4-2 0 0,-4 5 0 0,1-9 0 0,3 6 8 0,-1-3-8 16,1 4 0-16,4-1 0 0,-8-3 8 0,8 3-8 15,-5-3 0-15,1 4-9 0,4-4 9 16,-1 3-13-16,-3-3 13 0,3 4 0 0,-3-4 0 0,4 3 0 16,-4 3 0-16,0-9 10 15,-1 10-2-15,1-4 0 0,-3-3-8 0,3 7 0 0,-4-4 0 0,4-3 0 16,3 3 0-16,-3 4 0 0,0-1 0 0,3-3 0 16,-3-3 0-16,0 7 0 0,0-1 0 0,0 1 0 15,0-4 0-15,3 3 0 0,-3 1 0 0,0-1 0 16,3 7 0-16,1-7 0 0,-1 1 0 0,1-1 0 15,-1 7 0-15,4-4 0 0,-4-2 8 0,1 5-8 16,-1-5 0-16,4-1 0 0,0 10 0 0,0-3 0 16,0-7 0-16,-3 7-14 0,-1-4 3 0,4 4 1 15,0-7 36-15,0 1 7 0,-4 5 2 0,4-2 0 0,0-4-35 16,0 7 0-16,-4-6 0 0,4-1 0 0,0 7 0 0,-3-7 0 16,3 7 0-16,0-4 0 0,-4-2 0 0,0 5 0 15,1-5 0-15,-1 9-9 0,4-10 9 0,-3 7 0 16,-1-7 0-16,4 10 0 0,-4-10 0 0,4 10 9 15,0-10-9-15,0 7 0 0,-3 3 10 0,3 0-10 16,-4-4 8-16,4 1-8 0,0-3 8 0,-4-4-8 16,1 7 0-16,3-1 8 0,-7-2-8 0,3 6 0 15,4-3 0-15,-4 2 8 0,-3 1-8 0,4-3 0 16,-1 3 0-16,1-4 8 0,-1 4-8 0,0-3 10 16,4-4-10-16,0 7 10 0,0-9-2 0,0 5 0 15,0 1 0-15,0-4 0 0,3 4-8 0,-3 3 12 16,4 0-12-16,3-4 12 0,-4 4-12 0,1-3 0 0,-1 3 0 0,4 0 0 15,-3-4 0-15,-1 4 12 0,4-6-12 0,-3 9 12 16,-1-10-12-16,4 4 0 0,-3 3 0 0,-1-1-11 16,1 1 11-16,3 3 0 0,-4-3 8 0,1 0-8 15,-1 0 0-15,1-1 0 0,-5 1 0 0,5-3 0 16,-1 3 0-16,1 0 0 0,-1-4 0 0,-3 4 0 16,4-3 0-16,-1 3 0 0,-3-4 0 0,4 4 0 15,-1-6 0-15,-3 12 0 0,4-7 0 0,-1-2 0 16,0 3 0-16,1 0 0 0,-1 0 0 0,1 3 0 15,-1 0 11-15,4-4-3 0,-3-2 0 0,-1 3 0 16,4 0-8-16,-3-4-17 0,-1 4 4 0,4 0 1 16,-3-10 12-16,3 7 0 0,-4 3 0 0,4 0 0 15,-3-4 0-15,3 1 16 0,-4-3-3 0,4 5-1 16,-7-8-12-16,4 5-16 0,-1 4 3 0,1-3 1 0,-1 0 12 0,0-4 0 16,1 4 0-16,-1-4 0 15,1 4 0-15,-1 3 8 0,-3-3 0 0,4-4-8 0,-1 4 0 0,4-1 0 16,0-2-12-16,-3 3 3 0,3-1 9 0,0-2 12 15,0 6-2-15,0-4-1 0,0-5-9 0,0 6 0 16,3-4 9-16,-3 4-9 0,0 3 0 0,0-4 0 16,0-2 0-16,0 2 8 0,4 4-8 0,-4-3 0 15,0 3 0-15,-4-4-8 0,4-2 8 0,0 6 0 16,-3-10 0-16,3 7 0 0,0 0 0 0,0-4 0 16,0-2 0-16,0 5 8 0,0-5-8 0,0 5 0 15,0-2 0-15,3-4 0 0,-3 4 0 0,0-1 9 16,4-2-9-16,-1-1 0 0,1 7 10 0,-1-7-10 0,1 7 8 15,-1-4-8-15,-3-2 0 0,4 6 0 0,-1-7 0 16,1 7 0-16,-4-4 8 0,4 4-8 16,-1 3 8-16,1-10-8 0,-1 7 0 0,4-7 0 0,-7 7 0 0,4-4 0 15,-1-2 0-15,4-1 0 16,-3 7 0-16,3-7 0 0,-4 7 0 0,1-4 0 0,-1-2 0 0,1-1 0 16,-1 7 0-16,1-7 8 0,0 7-8 0,-1-3 0 15,4-7 0-15,-3 10 0 0,-1-7 0 0,1 0 0 16,3 1 0-16,-4-1 0 0,4 1 8 0,-3-1-8 15,3 0 0-15,0 1 0 0,0-1 9 0,4 1-9 16,-4-4 0-16,3 3 9 0,-3 1-9 0,4-1 0 16,-1 1 8-16,1-1-8 0,-4 7 0 0,4-7 0 15,-1 0 8-15,1 7-8 0,3-6 0 0,-3-1 0 16,-1 7 0-16,4-4 0 0,0-2 0 0,0 5 0 0,-3 1 0 16,0-4 0-16,-1-2 0 0,1-1 0 0,-1 1 8 0,1-1-8 15,0 4 0-15,-1-1 0 0,1-2 0 0,-4 5 0 16,3-5 0-16,-3 8 0 0,0-8 0 0,4 6 0 15,-4-4 0-15,4 4 0 0,-4-7 0 0,3 7 0 16,-3-7 8-16,4 1-8 0,0 9 0 0,-1-10 0 16,1 0 0-16,-1 1 0 0,1 5 11 15,-1-5-11-15,5-1 10 0,-8 1-10 0,10-1 8 0,-6-3-8 16,3 4 0-16,-3 5 0 0,3-5 0 0,-4-1 0 16,4 1 0-16,-3-1 0 0,0 0 0 0,3 7 0 15,0-6 0-15,0 2 0 0,4-6 0 0,-4 10 0 16,0-7 0-16,3 4 0 0,1-4 0 0,-7 1 8 0,-1 5-8 15,1-5 0-15,3-1 0 0,0 1 0 0,0-1 8 16,0-3-8-16,4 10 0 0,-4-7 0 0,0 1 0 0,0-1 0 16,0-6 0-16,0 7 0 0,-3 2 8 0,3-9-8 15,-3 7 0-15,-1-1 8 0,1 1-8 0,-1-1 0 16,1-3 0-16,0 4 0 0,-1-1 0 0,1 1 0 16,-4-1 0-16,3 0 0 0,1-2 0 0,0 2 0 15,-1 1 9-15,1-1-9 0,-1-3 8 0,4-3-8 16,-3 7 0-16,0-1 0 0,3-3 0 0,0-2 0 15,0 2 8-15,0 3-8 0,4 1 8 0,-4-10-8 16,0 9 8-16,0-3-8 0,7-3 8 0,-7 4-8 16,4-4 0-16,-4 3 0 0,0 0 0 0,4-2 0 15,-1 2 0-15,5-3 0 0,-8-3 0 0,3 6 0 16,-3-3 0-16,4 4 0 0,-4-4 0 0,-3-3 0 16,-1 6 0-16,4-3 0 0,-3-3 0 0,3 6 0 15,-3-2 0-15,-1 2 10 0,4-6 1 0,-3 0 0 0,0 0 8 0,3 6 1 16,-4-6 1-16,4 3 0 0,1-6-21 0,2 3 0 15,-3 3 0-15,4-3 0 0,3 0 0 0,0 0-15 16,-3 0 3-16,0 7 0 0,3-4 12 0,-4-3 0 16,1 0 0-16,0 6 0 0,3-6 0 0,-4 3 0 15,5-3 0-15,-5 6 0 0,1-6 0 0,0 3 0 16,-1-3 0-16,1 0 0 0,-1 0 0 0,1 7 0 16,-4-7 0-16,4 0 0 0,-4 0 0 0,4 3 10 15,-1-3-2-15,-3 0 0 0,4 6-8 0,0-6 8 16,-4 0-8-16,3 0 8 0,1 0-8 0,0 0 0 15,-4 0 0-15,3 0-11 0,1 0 11 0,-4 0 0 16,4 0 8-16,-1 0-8 0,1 6 8 0,0-2-8 0,3-4 8 0,-4 0-8 16,-2 6 0-16,2-6 0 15,1 3 0-15,3-3 0 0,0 0 0 0,-3 6 0 0,-1-6-9 0,1 0 9 16,0 0 0-16,-1 0 0 0,1 0 0 0,0 0 0 16,-1 0 0-16,1 0 8 0,-4-6-8 0,4 6 0 15,-4-3 10-15,3-3-10 0,1 6 12 0,0 0-12 16,-1-10 8-16,5 10-8 0,-1-6 0 0,3 3 0 15,-2-4 8-15,-1-2-8 0,3 6 0 0,1-3 5 16,0-4-5-16,0 7 0 0,-4-3 0 0,3 0-10 16,1 2 10-16,0-2 0 0,-1 6 0 0,-2-3 0 15,-1-3 0-15,-4 6 0 0,5-3 0 0,-8-4 8 16,3 4-6-16,1 3-2 0,-4-6 0 0,0 6 0 16,0 0 0-16,4-9 0 0,-4 9 0 0,0-10 0 0,4 10 0 15,-4-9 0-15,4 2 0 0,-1 4 0 0,-3-3 0 16,4-3 0-16,0-1 0 0,-1 1 0 15,4-1 0-15,-3 4 0 0,0-6 0 0,-1 2 0 0,4-5 0 0,1 5 0 16,-5 1 0-16,1-1 0 0,0 1 0 16,-1-7 0-16,-3 7 0 0,4-1 0 0,0-5 0 0,-1 5 0 15,-3-2 0-15,4-4 0 0,-4 7 0 0,0-7 0 16,0 7 0-16,-3-10 0 0,3 9 0 0,0-5 0 16,0 5 0-16,0-2 0 0,-3-4 0 0,3 0 0 15,-3-2 0-15,3 5 0 0,3-3 0 0,-3 1 0 16,1-4 0-16,2 0 0 0,1 3 0 0,3-2 0 15,-7-1 0-15,7 3 0 0,-3-3 0 0,3-6 0 16,0 6 0-16,4 1 0 0,-4-1 0 0,-3 3 0 0,3-3 0 0,-3 0 0 16,-1 1 0-16,-3-1 0 0,0 0 0 0,1-3 0 15,-1 3 0-15,-4 0 0 0,1 1 0 0,-1-1 0 16,1 0 0-16,-4-3 0 0,0 3 0 0,4-6 0 16,-4 6 0-16,0 0 0 0,3-6 0 0,-3 7 0 15,4-4 0-15,0 0 0 0,-1-7 0 0,1 11 0 16,-1-7 0-16,1-4 0 0,0 4 0 0,-1-3 0 15,1 3 0-15,-4 6 0 0,3-9 0 0,-3 9 0 16,-3-6 0-16,-1 0 0 0,5 6 0 0,-5-6 0 16,-3 6 0-16,0-3 0 0,0-3 0 0,0 6 0 15,-3-6 0-15,-1 6 0 0,4-6 0 0,0 6 0 16,-4-6 0-16,1 3 0 0,3-3 0 0,0 0 0 16,-4-3 0-16,4 0 0 0,-3-4 0 0,3 4 0 15,0 0 0-15,-4 3 0 0,4-3 0 0,-3 0 0 16,3-4 0-16,0 10 0 0,-4-9 0 0,1 9 0 0,-4-3 0 0,3 0 0 15,1 6 0-15,-4-6 0 0,3 6 0 0,1-3 0 16,-1 0 0-16,0 3 0 0,1-3 0 0,3 0 0 16,-4-6 0-16,4 9 0 0,0-6 0 0,0 6 0 15,0-6 0-15,0 3 0 0,4-3 0 0,-4 0 0 16,0-3 0-16,0 3 0 0,0 6 0 0,0-9 0 16,0 9 0-16,0-6 0 0,-4 9 0 0,4-3 0 15,0 1 0-15,0-1 0 0,-3 0 0 0,3 3 0 16,0-2 0-16,0 2 0 0,0 3 0 0,-4-9 0 15,4 4 0-15,-3 5 0 0,3-6 0 0,0 4 0 16,-4-1 0-16,1-3 0 0,-1 3 0 0,4-2 0 0,-3 5 0 16,-1-3 0-16,1-2 0 0,-1 2 0 15,-3-3 0-15,4 0 0 0,-4 4 0 0,3-4 0 0,-3 0 0 0,0 3 0 16,0 4 0-16,0-4 0 0,0-3 0 0,3 3 0 16,-6 4 0-16,3-4 0 0,-1 1 0 0,-2 2 0 15,3-3 0-15,-4 7 0 0,1-10 0 0,3 10 0 16,-4-7 0-16,0 4 0 0,-3-4 0 0,4 6 0 15,-1-5 0-15,1 2 0 0,-5-2 0 0,5-1 0 16,-4 3 0-16,0-2 0 0,0 5 0 0,-4-9 0 16,0 4 0-16,1 5 0 0,3-8 0 0,3 8 0 15,-3-6 0-15,0 4 0 0,0-4 0 0,3 1 0 16,-3 2 0-16,0-3 0 0,0-3 0 0,0 4 0 16,-1-4 0-16,1 0 0 0,4 3 0 0,-4 4 0 15,0-4 0-15,3-3 0 0,-3 4 0 0,3 5 0 16,-3-8 0-16,4 8 0 0,-1-6 0 0,-3 4 0 15,3-4 0-15,-6 4 0 0,3-4 0 0,-1 0 0 0,1 7 0 0,-3-4 0 16,-1-2 0-16,0-1 0 16,4 3 0-16,0-2 0 0,-3-1 0 0,-1 4 0 0,7-4 0 0,-3 7 0 15,4-10 0-15,-1 9 0 0,-7 4 0 16,4-7 0-16,0-2 0 0,0 5 0 0,-4 1 0 0,4 0 0 16,-3-1 0-16,3 1 0 0,-4-1 0 0,0 1 0 15,4-4 0-15,-3 10-10 0,2-6 10 0,1 3 0 16,-3-4 0-16,-1 7 0 0,4-3 0 0,0-4 0 15,0 1 0-15,-4 3 0 0,4 3 0 0,-4-4 0 16,1 4 0-16,-4-6 0 0,3 2 0 0,0-2 0 0,1 0 0 16,-5 2 0-16,-2 4 0 0,6-3 0 0,4 3 0 15,-4-7 0-15,-3 4 0 0,4-3 0 0,-5 6 0 0,1-4 8 16,0-2-6-16,3 9-2 0,1-6 0 0,-1-4 0 16,4 7 0-16,-4-3 0 0,4 3-10 0,0-4 10 15,0 7 0-15,0-9 0 0,0 9 0 0,0-3 0 16,3-3 0-16,1-4 0 0,3 4 0 0,-4 6 0 15,0-9 0-15,4 5-8 0,-3-2 8 0,3-3 0 32,-4 6-54-32,0-4-6 0,1-2 0 0,-4-7-1 15,0 4-183-15,3-4-37 0</inkml:trace>
  <inkml:trace contextRef="#ctx0" brushRef="#br0" timeOffset="7340.442">28646 13629 633 0,'0'0'56'0,"0"0"-44"16,0 0-12-16,0 0 0 0,-4-6 133 0,1 3 25 15,3-3 5-15,0 6 1 0,0 0-104 0,3-4-20 16,4-2-4-16,-3-3 0 0,-1-1 3 0,1 4 1 16,3 3 0-16,0-3 0 0,-4 3-1 0,1-4 0 15,-4 7 0-15,3-9 0 0,-3 9 8 0,0 0 1 16,0 0 1-16,0 0 0 0,0 0 6 0,0 0 1 0,0 0 0 0,0 0 0 16,0 0-6-16,0 0-1 15,-7 9 0-15,-3-2 0 0,3 2-14 0,0-6-3 0,-4 6-1 0,4-2 0 16,-4 2-5-16,1 1-1 0,-1-1 0 0,1 0 0 15,-4 1 3-15,3-1 0 0,-3 7 0 0,0 0 0 16,-4-4-7-16,0 4-1 0,-3-1 0 0,0-2 0 16,-4 6-5-16,-3 3-2 0,-4-3 0 0,1-1 0 15,-1 7 14-15,-3-3 2 0,-11 4 1 0,3-1 0 16,1-7-16-16,0 11-3 0,3-4-1 0,4-6 0 16,3 6 3-16,4-7 1 0,0 1 0 0,6-3 0 15,1-4-14-15,4-2 9 0,2-1-9 0,1 4 8 16,0-4-22-16,4-6-5 0,6 7-1 0,-3-10 0 15,4 6-138 1,-1-3-28-16,4-3-6 0,0 0-505 0,0 0-102 0</inkml:trace>
  <inkml:trace contextRef="#ctx0" brushRef="#br0" timeOffset="7941.583">28988 13811 57 0,'0'0'0'0,"0"0"0"0,0 0 0 0,7 0 0 15,3-3 140-15,-3-3 22 0,1 6 5 0,-1-3 1 16,-7 3-94-16,7-7-18 0,0 7-4 0,-7 0-1 16,7-3 46-16,-7 3 10 0,0 0 1 0,0 0 1 15,0 0 6-15,0 0 1 0,0 0 0 0,0 0 0 16,0 0-4-16,0 0-1 0,0 0 0 0,-4 10 0 15,1-7-61-15,-4 6-12 0,0-3-2 0,-4 4-1 16,4-1-22-16,-7 7-4 0,3-4-1 0,-6-2 0 16,-1 6-8-16,-3-7 0 0,0 7 9 0,-4-4-9 15,-3 10 22-15,-4-9 0 0,4 5 0 0,-8 1 0 0,-2 6 17 16,2-6 3-16,1 6 1 0,-4-6 0 0,4 6 0 0,-4 3 0 16,0-9 0-16,1 6 0 0,-1 4-7 15,-4-4-2-15,1 0 0 0,3-3 0 0,-3 3-12 0,3 0-2 16,0 3-1-16,1-3 0 15,2-6-11-15,5 6-8 0,-5-6 12 0,5 0-12 0,2-1 12 0,1 1-12 16,0-3 12-16,0 3-12 0,3-4 10 0,-3-5-10 16,3 6 8-16,4-4-8 0,0 4 9 0,0-7-9 15,-1 1 10-15,5-1-10 0,3 0 0 0,-1 1-16 16,-2-4 1-16,3-3 1 16,3 3-15-16,1-2-3 0,3 2-1 0,-1-6 0 15,1 0-72-15,7 0-15 0,0 0-2 0,0 0-606 0,0 0-122 0</inkml:trace>
  <inkml:trace contextRef="#ctx0" brushRef="#br0" timeOffset="8725.314">29189 14379 345 0,'0'0'15'0,"0"0"4"15,0 0-19-15,-4-7 0 0,-3 7 0 0,-3 0 0 0,3-3 276 0,0 3 51 16,0 0 10-16,-1 0 3 16,1 3-222-16,0-3-44 0,0 0-9 0,0 7-1 0,0-4 0 0,0-3 1 15,0 9 0-15,0-9 0 0,-4 7-16 0,1 2-3 16,-1 0-1-16,-3 1 0 0,4-1 1 0,-5 1 0 15,-2 5 0-15,-4 1 0 0,-1-4-8 0,-2 7-2 16,-4 6 0-16,-8-6 0 0,5 6-16 0,-8 3-3 16,0 1-1-16,-3 5 0 0,-1-2-1 0,1-1-1 15,3 3 0-15,-3 1 0 0,-1-7-14 0,1 7 0 16,-4-7 8-16,4 0-8 0,-4 3 28 0,4-9 2 16,3 3 1-16,4-6 0 0,-4 6-21 0,4-6-10 15,3 0 10-15,0-3-10 0,4 2 8 0,3-2-8 16,4-3 0-16,0 2 9 15,3-5-33-15,4-1-6 0,0-3-2 0,3-2 0 16,4 2-42-16,0-3-9 0,7-3-1 0,0 0-644 0,0 0-128 0</inkml:trace>
  <inkml:trace contextRef="#ctx0" brushRef="#br0" timeOffset="9244.662">29323 15122 403 0,'0'0'36'0,"0"0"-36"16,-7 6 0-16,-4 4 0 0,-3-7 227 0,0 3 38 0,3-3 8 0,-3 3 2 15,-3 4-149-15,-1-1-30 16,0-3-5-16,1 4-2 0,-4 2 0 0,-1-2 0 15,-2 6 0-15,-1-1 0 0,-3 4-11 0,0 0-2 0,-4 6-1 0,-3-6 0 16,-1 9 8-16,-2-3 1 16,-8 3 1-16,0 7 0 0,-4-1-26 0,1-6-6 0,0 7-1 0,-1-1 0 15,1-2-32-15,3 9-8 0,-3-4 0 0,-4 1-1 16,0 3 0-16,3-4 0 0,1 1 0 0,0 6 0 16,-4-3-11-16,3-10 0 0,4 3 0 0,4 1 0 15,3-7 0-15,4 0 0 0,0 4 0 0,-1-10 0 16,5 3 0-16,-1-6 0 0,4-4 0 0,3 10 0 31,7-12-32-31,1-4-1 0,3 1-1 0,3-1 0 0,0-3-127 16,4 1-26-16,7-7-5 0,0 0-505 0,0 0-102 0</inkml:trace>
  <inkml:trace contextRef="#ctx0" brushRef="#br0" timeOffset="9809.097">29150 15774 748 0,'0'0'67'16,"-7"6"-54"-16,0-2-13 0,0-4 0 0,-4 6 184 0,1 3 35 15,-1 1 6-15,-3-1 2 0,0 0-158 0,0 7-31 16,-4-6-6-16,4 8-2 0,-7 1 5 0,0 6 1 15,-4-6 0-15,-3 0 0 0,0 6 6 0,-1 3 2 16,-6-3 0-16,0 4 0 0,-4-4 54 0,0 0 11 16,0 3 3-16,-3 0 0 0,3-3-34 0,4 3-6 15,0-2-2-15,-1 2 0 0,1-3-34 0,3 0-6 16,1-3-2-16,2-6 0 0,1 2-28 0,3 1 0 16,4 0 0-16,4-10 0 15,-1 7-92-15,4-7-16 0,3 1-2 0,4-4-982 0</inkml:trace>
  <inkml:trace contextRef="#ctx0" brushRef="#br0" timeOffset="33882.514">20817 12218 57 0,'0'0'0'0,"0"0"0"0,-7-6 0 0,7 6 0 0,0 0 88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33:35.49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1192 7671 403 0,'0'0'36'0,"0"0"-36"0,-10 0 0 0,-1-3 0 16,11 3 208-16,0 0 36 0,-3 0 6 0,3 0 2 15,-7-6-132-15,7 6-27 0,0 0-5 0,0 0 0 16,0 0-36-16,0 0-8 0,7 0 0 0,7-3-1 16,-4-4-24-16,1 7-5 0,7 0-1 0,3 0 0 0,-7 0-13 0,11 0 0 15,-4 0 0-15,3 0 0 0,1 7 0 0,0-7 0 16,0 3 0-16,-1-3 0 0,4 6-8 0,-3-6-2 15,0 0 0-15,3-6 0 0,4 6 10 0,3 0 16 16,0-3-4-16,-3-4-1 0,0 4-11 0,7-3 8 16,3-3-8-16,-3 9 8 0,0-10 7 0,3 4 1 15,-3-3 0-15,-4 9 0 0,0-10 16 0,1 10 3 16,-8-9 1-16,7 6 0 0,-3-4-28 0,-4-2-8 16,-3 3 0-16,-1 2 0 0,8-2 15 0,-7 6-4 15,-11-3-1-15,7 3 0 0,-7-6-10 0,7 6 8 16,-6 0-8-16,-5 0 8 0,4 0 2 0,0-3 0 15,-3 3 0-15,0 0 0 0,-1-7-2 0,-6 7 0 0,6 0 0 16,-10 0 0-16,0-3 4 0,0 3 0 0,0 0 0 0,4-6 0 16,3 3 11-16,-7 3 2 0,0-6 1 0,0-4 0 15,-7 4-11-15,3-4-3 0,-3 7 0 0,4-3 0 16,-1-3-12-16,-6 6 0 0,-1-4 8 16,7-2-8-16,-6 3 0 0,3 2 8 0,-4-2-8 0,4 3 0 15,7-3 8-15,-7-4-8 0,4 7 0 0,-4-3 0 16,3 3 12-16,4-3-4 0,-11-4-8 0,8 4 12 15,3-4-12-15,0 7 0 0,-7-3 8 0,3 6-8 16,4-9 8-16,0-1-8 0,0 4 11 0,0 3-11 16,0 3 9-16,4-10-9 0,3 4 0 0,-7 6 9 15,0-9-9-15,0 9 0 0,10-3 0 0,-6-4 0 16,-4 7-10-16,0 0 10 0,11 0-13 0,-1 0 5 16,4 0 0-16,-3 0 0 0,-1 0 0 0,5 7 0 15,-5-4 8-15,4-3 0 0,0 6 0 0,0-3 0 0,4-3 0 0,-4 0-12 16,0 0 12-16,0 6-12 0,4-2 12 0,-4 2 0 15,0 3 0-15,0-9 0 0,-3 10 0 0,-4-10 0 16,0 6 0-16,4-3 0 0,-4 3 0 0,-7-6 0 16,0 0 0-16,3 3 0 0,-3-3 10 0,11 7-2 15,-11-7-8-15,0 3 12 0,3 3-3 0,-3-6-1 16,7 10 0-16,-7-10 0 0,0 9-8 0,0 0 8 16,0 1-8-16,-7-1 8 0,4-3-8 0,3 4 0 15,-4-1 9-15,-3 1-9 0,4-1 0 0,-4 0 0 16,3 7 0-16,-3-6 8 0,4-1-24 0,-1 7-5 15,-7-4-1-15,4 4 0 16,0 3-135-16,-3 0-27 0,-8-1-6 0,4 7-662 0</inkml:trace>
  <inkml:trace contextRef="#ctx0" brushRef="#br0" timeOffset="1369.286">1422 11249 633 0,'-11'-9'28'0,"11"-1"6"0,-3 10-34 0,-4-9 0 16,3 3 0-16,0 3 0 0,-3-4 144 0,4 4 23 16,-4-3 4-16,3 3 1 0,-3-4-136 0,4 4-26 15,-8-3-10-15,8 3 0 0,-4-3 0 0,3 6 0 16,-7-7 0-16,8 4 0 0,-4 3 10 0,3-6-10 15,-6 3 8-15,10-3-8 0,0 6 14 0,0 0-2 16,-11 0-1-16,8-4 0 0,3 4 11 0,-11-6 2 0,8 6 1 0,3 0 0 16,0 0 4-16,0 0 1 15,-11-3 0-15,4 3 0 0,7 0 2 0,0 0 1 16,0 0 0-16,0 0 0 0,0 0 8 0,0 0 2 0,0 0 0 0,0 0 0 16,0 0-12-16,0 0-3 0,10-6 0 0,1 6 0 15,3 0-15-15,7-3-3 0,-7 3-1 0,8 0 0 16,2-7 16-16,1 7 3 0,0 0 1 0,-1 0 0 15,8-9-29-15,-4 9 8 0,8-6-8 0,-5 3 0 16,1-4 9-16,3 7-1 0,1-3 0 0,-1-3 0 16,0 6 3-16,-3-3 0 0,7 3 0 0,-4-7 0 15,0 7-11-15,1-3 10 0,-1 3-10 0,-3-6 10 16,3 6 2-16,0-3 0 0,-3-3 0 0,3 6 0 16,4 0 4-16,-7-7 0 0,-4 4 1 0,-3-3 0 15,-1 6 5-15,1-3 1 0,0-3 0 0,-4 2 0 16,-7-2-3-16,0 3 0 0,-3-3 0 0,-1 6 0 0,1-10-2 0,-8 10-1 15,5-9 0-15,-8 3 0 16,3 3 3-16,-3-4 0 0,0-2 0 0,-3-1 0 0,-5 1-20 0,5 0 0 16,-11-1 8-16,7 4-8 0,-4-7 0 15,4 4 0-15,-3-7 8 0,3 7-8 0,-1-1 0 0,-2 1 0 16,-8 0 0-16,1-1 0 0,6-5 0 0,-10 5 0 16,3 4 0-16,1-7 0 0,2 4 0 0,1 3 12 15,0-4-4-15,4 1-8 0,-4 3 15 0,3 2-4 16,0-2-1-16,-3 3 0 0,7-3-10 0,-3 3 12 15,6-4-12-15,1 7 12 0,-8 0-12 16,4-3 0-16,7 3 0 0,0 0 0 0,0 0-12 0,0 0 12 16,0 0-10-16,0 0 10 0,0 0 0 0,0 0-9 15,0 0 9-15,0 0 0 0,0 0-12 0,0 0 4 0,11 3 0 16,-1 4 0-16,4-4 8 0,4 3-12 0,-1-3 12 0,5-3-12 16,-8 6 12-16,7-6 0 0,-3 4-9 0,3 2 9 15,3-6 0-15,-2 0 0 0,-5 9 0 16,1-9 0-16,-4 7 0 0,-3-4 0 0,3-3 0 0,0 6 0 15,-4-3 0-15,1 3 0 0,3-3 0 0,-7 4 0 16,0-4 8-16,0 3-8 0,-3-3 0 0,-4-3 8 16,7 7 1-16,-7-7 0 0,0 9 0 0,0 0 0 15,0-9 3-15,0 7 1 0,0-7 0 0,0 3 0 32,-11 6 15-32,4-3 2 0,0-2 1 0,0 2 0 0,-4 3-19 0,4-2-4 0,-3-4-8 0,3 6 12 15,-4 1-12-15,4-4 0 0,7 3-12 0,-10 1 12 16,3-1-41-16,3 0-2 0,-7 1 0 0,8-1 0 15,-8 7-139-15,-3 3-28 0,4 0-6 0</inkml:trace>
  <inkml:trace contextRef="#ctx0" brushRef="#br0" timeOffset="3516.556">30053 1848 633 0,'-3'-12'56'0,"3"8"-44"0,0-5-12 0,0 3 0 15,-4-4 127-15,1 7 23 0,3-6 5 0,-4-4 1 16,4 10-76-16,-3-6-16 0,-1 2-2 0,4-2-1 15,-4 9 1-15,4-9 0 0,-3-1 0 0,-1 10 0 16,4 0-40-16,0 0-8 0,0 0-2 0,0 0 0 16,0 0-12-16,0 0 0 0,0 0 0 0,-7 0 0 0,0 10 0 0,0-1-12 15,-3 7 3-15,-1-13 0 0,-7 12 9 0,1 4 0 16,-4-3 0-16,-4 9 0 0,0-3 0 0,-10-3 16 16,0 12-4-16,-1 1-1 0,-2 2 24 0,2-6 5 15,-2 13 0-15,-1-3 1 0,7-1 1 0,-3 7 0 16,-1 0 0-16,1-9 0 0,3 2-15 0,1 7-3 15,-1-9-1-15,0 8 0 0,7-5-13 0,1 6-2 16,-1-6-8-16,4 12 12 0,0-13-12 0,0 4 8 16,-1 0-8-16,5 3 0 0,-1-13 0 0,0 7 0 15,4-10 0-15,0 7 0 0,0-7 0 0,0 0 0 16,0-3 0-16,3 0 0 0,-3-6 8 0,4 9-8 16,-1-12 0-16,0 3 9 0,1-4-9 0,3-2 10 15,-4-4-10-15,4 1 10 0,0-4 2 0,0 0 1 16,4-3 0-16,3-3 0 0,0 0 21 0,0 0 4 0,0 0 1 0,-4-9 0 15,0 3-12-15,1 3-3 0,3-4 0 16,0-2 0-16,0 0-1 0,0-1-1 0,0 1 0 0,0 2 0 16,3-5-8-16,-3 3-2 0,0-7 0 0,0 6 0 15,0-5 5-15,0 2 1 0,-3-2 0 0,3-4 0 16,0 3 3-16,0 3 1 0,3-2 0 16,-3-4 0-16,0 3-7 0,0-2-2 0,0 5 0 0,0-3 0 15,0 1-3-15,0-4-1 0,0 0 0 0,0 10 0 16,0-7-9-16,0-3 10 0,-3 3-10 0,3 4 10 15,0-4-10-15,0 7 0 0,0-1 0 0,0 1 0 16,0 0 0-16,0 9 0 0,0 0 0 0,0 0 0 16,0 0 0-16,0 0 0 0,0 0-11 0,0 0 11 15,0 0-12-15,0 0 4 0,0 0 0 0,0 0 0 0,0 9-2 0,0 0 0 16,0 10 0-16,3-3 0 0,-3-4 10 0,4 10-10 16,-4-3 10-16,0 0-10 15,4 9 10-15,-4-9 0 0,3 3 0 0,-3 0-8 0,0-3 18 0,0-4 4 16,0 10 1-16,-3-6 0 0,3 0-15 0,0 0 0 15,-4-3 0-15,0-1 0 0,4-2 0 0,-3 3 0 16,3-7 0-16,-4 3 0 0,4-5 0 0,-3 2 0 16,3-9 0-16,0 0 0 0,0 0 0 0,0 0 0 15,0 0 0-15,7 6 0 0,0-2 12 0,0-4 0 16,4 0 0-16,-1 0 0 0,4 0 3 0,0 0 0 16,1-4 0-16,2-2 0 0,-3 3 0 0,7-3 0 15,4-4 0-15,3 1 0 0,-3 3-1 0,7-4 0 0,-7-2 0 0,3-4 0 16,0 7-5-16,4-7-1 0,-1 7 0 0,-2-1 0 15,2-6-8-15,-2 4 0 0,-1 2 0 0,-3-5 0 16,-1 2-16-16,1-2 4 0,0-1 0 16,3-3 1-1,-3 3-229-15,-1 4-45 0</inkml:trace>
  <inkml:trace contextRef="#ctx0" brushRef="#br0" timeOffset="6722.261">868 16370 1335 0,'-14'-6'59'0,"3"3"13"0,1 3-58 0,-5 0-14 0,-6 0 0 0,7 0 0 15,4 0 0-15,6 0 9 16,-7 0-9-16,1-7 8 0,-1 7-8 0,8 0 8 0,-8 0-8 0,4-3 8 16,4 3 22-16,-8-6 4 0,8 3 1 0,3-4 0 15,0 7 16-15,0-9 3 0,0 0 1 0,3 2 0 16,-3 7-21-16,0-3-4 0,11 3-1 0,-8-6 0 15,4 6-15-15,7-3-3 0,-3 3-1 0,-1-6 0 0,5 6-2 0,-1 0-8 16,0 0 12-16,3 6-4 0,-2-6 0 0,6 3 0 16,-7-3 0-16,7-3 0 0,-3 3 26 0,3-6 5 15,4 6 1-15,-4-10 0 0,3 10-17 0,1-9-3 16,0 6-1-16,-1-4 0 0,1-2 8 0,0 3 1 16,10 3 1-16,-7-4 0 0,4 4 2 0,-7-3 0 15,7 3 0-15,-4-4 0 0,-4 7-9 0,8-3-2 16,-7-3 0-16,0 6 0 0,-1 0-20 0,1-3 0 15,-4 3 0-15,-7 0 8 0,7-6-8 0,-6 6 0 16,2 0 0-16,1 0 0 0,-4 0 0 0,0-7 9 16,7 4-9-16,-10 3 0 0,3-6 26 0,0 6-2 15,0 0 0-15,4-3 0 0,-4-3-24 0,0 6 0 0,-3-4-14 0,3-2 5 16,-4 6 9-16,1-3 0 0,-1-3 0 0,5 6 8 16,-5-3-8-16,4-4 8 0,-14 7-8 0,0 0 8 15,0-6-8-15,0 6 11 0,0 0-11 0,0 0 12 16,0 0-12-16,0 0 0 0,4-3 9 0,-4 3-9 15,0 0 0-15,0 0 9 0,7-6-9 0,-4 6 0 16,-3 0 9-16,0 0-9 0,7-10 0 0,-7 10 9 16,4 0 3-16,-4 0 0 0,0 0 0 0,0-3 0 15,0-6 7-15,0 9 1 0,-4-7 1 0,4 4 0 16,0-3-3-16,-7-3-1 0,4-1 0 0,-4 4 0 16,0-3-6-16,-4 5-2 0,4-2 0 0,0-3 0 15,-4-1-9-15,1 10 0 0,-1-9 0 0,8 9 0 16,-8-6 0-16,-3 2 8 0,3-2-8 0,1 3 0 0,-1 3 0 0,-3-6 0 15,4 6-14-15,-5 0 5 0,5 0 9 0,-1 0 0 16,-3 0 0-16,4 0 0 16,6-3 0-16,-6 3 0 0,-1 0 0 0,7-7 0 0,-6 7 0 0,3 0 0 15,3 0 0-15,4 0 0 0,-7 0 10 16,7 0-2-16,0 0-8 0,0 0 12 0,0 0-12 0,0 0 0 16,0 0 0-16,0 0 0 0,0 0 0 0,7 7 0 15,4-4 0-15,-1 6-10 0,-3 1 10 0,11-4 0 16,-4 3-9-16,-3 1 9 0,3-1 0 0,7-3 0 15,-3 4 0-15,3-7 0 0,-11 6 0 0,8-2 0 16,3 2 0-16,0 0 0 0,-6-9 0 0,-1 10 0 16,7-10 0-16,-7 9 8 0,7-9-8 0,-7 10 0 15,0-10 0-15,7 6 0 0,-6-3 0 0,6 3 0 0,-7 1 0 16,0-4 0-16,4 6 0 0,-4-3 0 0,-4 4-9 16,4-7 9-16,-3 3 0 0,0 4 0 0,-8-1 0 0,8 0 0 15,-1 1 0-15,-10-1-8 0,11 1 8 0,-8-1 0 16,-3 4 0-16,0-10 0 0,0 6 8 0,0 1-8 15,0-10 8-15,0 0-8 0,0 6 0 0,0-3 9 16,0-3 9-16,-3 6 2 0,-4 4 0 0,3-4 0 16,-3-3 0-16,4 3 0 0,-4-3 0 0,3-3 0 15,-6 7-1-15,6-4 0 0,-7-3 0 0,1 6 0 16,-1-3-11-16,1 4-8 0,3-4 9 0,-4 3-9 16,-3 3 0-16,-7 1 0 0,7-1 0 0,-4 1 0 15,0 5-12-15,-3 1-4 0,7-4-2 0,-11 7 0 16,4-3-170-16,0 9-35 0,-7-3-6 15,3 3-2-15</inkml:trace>
  <inkml:trace contextRef="#ctx0" brushRef="#br0" timeOffset="12397.994">3983 16978 115 0,'0'0'10'0,"0"0"-10"0,0 0 0 0,-4 7 0 16,1-4 88-16,-4-3 15 0,3 0 3 0,-3 0 1 15,4 0-67-15,-1 6-14 0,4-6-2 0,0 0-1 16,-10 0 35-16,2 0 7 0,8 0 2 0,-3 0 0 16,-8-6 29-16,8 6 5 0,3 0 2 0,0 0 0 15,-7 0-27-15,7 0-4 0,-4-3-2 0,4 3 0 16,0 0-20-16,0 0-4 0,-7 0-1 0,7 0 0 16,0 0-14-16,0 0-3 0,0 0-1 0,0 0 0 15,0 0-4-15,0 0-1 0,0 0 0 0,0 0 0 16,-3-7 14-16,3 7 2 0,0 0 1 0,0 0 0 15,0 0 4-15,-4 0 1 0,-3 0 0 0,7 0 0 16,0 0-12-16,0 0-1 0,0 0-1 0,0 0 0 0,0 0-2 0,0 0-1 16,0 0 0-16,0 0 0 0,0 0 3 0,0 0 1 15,0 0 0-15,0 0 0 0,0 0-8 0,0 0-2 16,0 0 0-16,0 0 0 0,-3-9-2 0,3 9-1 16,0 0 0-16,0 0 0 0,3 0-1 0,4-3 0 15,-7 3 0-15,4 0 0 0,6-7-5 0,1 7 0 16,-4 0-1-16,3 0 0 0,-10 0-11 0,8 0 10 15,6 0-10-15,-4 0 10 0,1 7-10 0,3-4 0 16,4-3 9-16,-1 0-9 0,-6 0 0 0,6 0 8 16,5 0-8-16,-1 0 0 0,-7 0 13 0,0 0-1 15,7 0-1-15,-7 0 0 0,7 0-3 0,-6-3 0 16,-1-4 0-16,7 7 0 0,-11-3-8 0,5 3 8 0,-1-6-8 0,0 6 8 16,3 0-8-16,-3 0 0 0,-3 0 0 0,3 0 0 15,-3 6 0-15,3-3 0 0,0-3-12 0,-3 10 12 31,-4-10-100-31,7 9-13 0,-4-2-3 0,-3-4 0 16,0 6-121-16,-3-3-25 0,14 10-5 0,-4-3-1 0</inkml:trace>
  <inkml:trace contextRef="#ctx0" brushRef="#br0" timeOffset="22579.042">26931 10929 1447 0,'-7'-3'64'0,"7"3"13"0,0-6-61 0,0 6-16 0,0 0 0 0,0 0 0 16,0 0 52-16,0 0 7 0,-4 0 1 0,4 0 1 0,0 0-31 0,0 0-6 16,0 0-2-16,0 0 0 15,0 0 3-15,0 0 1 0,0 0 0 0,0 0 0 0,0 0 34 0,0 0 6 16,0 0 2-16,0 0 0 0,0 0-8 15,0 0-2-15,0 0 0 0,0 0 0 0,0 0-26 0,0 0-4 16,0 0-2-16,0 0 0 0,0 6-16 0,0 10-10 16,-3-4 12-16,-1-2-12 0,4 6 11 0,-3 2-11 15,-1 1 10-15,4-3-10 0,-3 3 8 0,-1-4-8 16,1 4 0-16,-1 0 0 0,4-3 11 0,-3 2-11 16,3-5 12-16,-4 9-12 0,4-3 12 0,0-7-4 15,0 4 0-15,0 0-8 0,0-4 15 0,0-2-4 16,0-1-1-16,0 0 0 0,0 4 6 0,0-13 0 15,0 9 1-15,0-9 0 0,0 0 5 0,0 0 1 16,0 0 0-16,4 3 0 0,-4-3 4 0,0 0 1 16,7 10 0-16,0-10 0 0,-7 0-4 0,7 6-1 0,3-6 0 0,-2-6 0 15,-1 6-7-15,0 0 0 0,0-3-1 0,3 3 0 16,1-7-7-16,-1 7 0 0,1-3-8 0,3-3 12 16,-3 6-12-16,3 0 0 0,0 0 0 0,4-3 0 15,-4-3 0-15,0 6 8 0,0 0-8 0,4 0 0 16,3 0 0-16,0 0 0 0,4 6 0 0,-1-3 0 15,1-3 0-15,3 0 0 0,-3 6 0 0,3-3 0 16,0-3 0-16,4 0 0 0,0 0 0 0,0 0 0 16,6 0 15-16,5 0-3 0,-1 0-1 0,4 0 0 15,0 0-2-15,3 0 0 0,-3 0 0 0,0 0 0 16,-4 0-9-16,1 7 0 0,2-7 9 0,1 0-9 16,0 3 0-16,4-3 0 0,-8 6 0 0,4-3 8 15,3 4-8-15,1-4 0 0,-5 3 0 0,1 3 0 16,-3-9 0-16,-1 10 0 0,7-10 0 0,1 6 0 0,3-3 0 0,0-3 12 15,3 6-4-15,4-2 0 16,-4-4 1-16,1 6 1 0,-1-6 0 0,-3 3 0 0,0-3-10 0,4 0 0 16,3 0 0-16,-4 0 8 0,-3 0-8 0,0 0 0 15,0 6 9-15,-4-6-9 0,-3 0 0 0,0 3 0 16,-4 4 0-16,0-7 8 0,8 6-8 0,-8-3 0 16,1-3 0-16,2 0 0 0,1 6 0 0,-3-6 0 15,-1 4 0-15,-3-4 0 0,0 0 0 0,-4 0 0 16,0 0 0-16,-3 0 0 0,0 0 0 0,-1 0 8 15,1 0-8-15,-4-4 0 0,1-2 0 0,-1 6 0 16,-4 0 0-16,-2 0 8 0,-5 0-8 0,4 0 0 16,-6 0 8-16,2-3-8 0,-3 3 0 0,-3-6 9 0,-4 6-9 15,4 0 0-15,-11 0 8 0,0 0-8 0,7 0 0 16,0 0 0-16,-7 0 9 0,0 0-9 0,7 0 0 0,0-7 9 16,-7 7-9-16,0 0 0 0,0 0 9 0,0 0-9 15,0 0 8-15,0 0-8 16,0 0 10-16,0 0-10 0,7-3 14 0,-7 3-3 0,0 0-1 0,0 0 0 15,0-6-10-15,0 6 12 0,0-3-12 0,0 3 12 16,-4-6-4-16,4 2-8 0,0-5 12 0,-3 3-4 16,-1-4 0-16,4 7 0 0,0-3 0 0,4-3 0 15,-4 2 1-15,0-2 0 0,-4-1 0 0,4 1 0 16,0 0 1-16,-3-7 0 0,3 7 0 0,-4-4 0 16,4-3-2-16,0 1 0 0,-3 2 0 0,3-3 0 15,0-2-8-15,0 2 10 0,0 3-10 0,-4-2 10 0,-3 5-10 16,4-5 0-16,3 2 0 0,0-3 0 0,-4 4 0 15,0-4 0-15,1 1 8 0,3 2-8 16,0-3 0-16,0 7 0 0,0-7 0 0,0 7 0 0,-4-1 0 0,4-2 0 16,-3-1 0-16,-1 10 0 0,1-6 0 0,-1-1 0 15,4 4 0-15,0-3 0 0,0 9 0 0,0 0 0 16,0 0 0-16,0 0 0 16,0 0-53-16,0 0-7 0,0 0 0 0,0 0-1 15,0 0-132-15,0 0-27 0,7 6-4 0,0-6-2 0</inkml:trace>
  <inkml:trace contextRef="#ctx0" brushRef="#br0" timeOffset="24779.293">15610 8286 864 0,'0'0'38'0,"4"-10"8"0,-1 1-37 0,1 3-9 16,-4-4 0-16,0 10 0 0,4-3 160 0,-4 3 31 15,0 0 5-15,0 0 2 0,0 0-135 0,0 0-27 16,0 0-6-16,0 0-1 0,0 0 1 0,-8 10 0 16,1-1 0-16,-3 0 0 0,3 1-9 0,-7 6-1 15,0-4-1-15,-1 4 0 0,-2 3 0 0,-8-4 0 16,0 4 0-16,-3 0 0 0,-4 6 0 0,1 0 0 0,-8 3 0 0,-3 0 0 16,-1 1-9-16,-3-4-2 0,1 3 0 0,-1 3 0 15,3-2 4-15,1-7 1 0,0 3 0 0,3-7 0 16,-3 8 31-16,3-8 7 0,3 1 1 0,5 3 0 15,-5-3-35-15,5 0-6 0,2 0-2 0,1-1 0 16,0 1-9-16,0-3 0 0,3 3 9 0,4-4-9 16,0 4 0-16,0 0 0 0,-4-10 0 0,4 10 0 15,0-3 0-15,3-7 0 0,-3 7 0 16,0-3 8-16,3-7-8 0,4 3 0 0,0 1 0 0,0-1 0 16,3-3 10-16,0-3 1 0,4 4 0 0,0-4 0 15,0-3 23-15,7 0 5 0,0 0 1 0,0 0 0 16,0 0-24-16,0 0-5 0,0 0-1 0,0 0 0 15,0 0 2-15,0 0 0 0,0 0 0 0,7-3 0 16,0-4-4-16,0 4 0 0,0-3 0 0,4-3 0 16,-4-1-8-16,4 4 0 0,-1 3 0 0,-3-3 8 0,4-4-8 0,-4 1 10 15,4-1-10-15,-4 1 10 0,0-1 14 16,0 1 2-16,3-7 1 0,-3 4 0 0,0-4-12 0,0 1-3 16,1-4 0-16,-1 0 0 0,0 3 4 0,0-3 0 15,0 1 0-15,-4 2 0 0,4 3-5 0,-3-2-1 16,3-4 0-16,-4 3 0 0,1 7-10 0,-4-4 0 15,0-2 0-15,4 5 0 0,-4 1 0 0,0 2 0 16,0 4 0-16,0 3 0 0,-4-6 0 0,4 6 0 16,0 0 0-16,0 0 0 0,0 0 0 0,0 0 0 15,-7 6 0-15,3-3 0 0,-3 13-10 0,0-6 10 16,0 5 0-16,0-2-9 0,0 2 9 0,4 4 0 0,-4 0-9 0,-1-3 9 16,1 3 0-16,4-1 0 15,-4 7 0-15,3-6 0 0,-6-3 0 0,3-3 0 0,3 8 0 0,-3-2 0 16,0-6 0-16,0 6 0 15,3-4 8-15,1-5-8 0,-1 5 0 0,1-2 0 0,-1-1 0 0,1-2 0 16,3-1 0-16,0 1 0 0,0-1 0 0,0-9 0 16,0 0 0-16,3 10 0 0,1-7 0 0,-4-3 0 15,0 0 0-15,3 12 0 0,4-2 0 0,-7-10 0 16,0 0 8-16,11 3 2 0,0-3 1 0,-4 0 0 16,3 0 8-16,4 0 1 0,0 0 1 0,1-3 0 15,-1-4-5-15,3 4-2 0,1-9 0 0,3 9 0 16,4-7 1-16,0 1 0 0,-1-1 0 0,1-5 0 15,3 5-15-15,4 1 0 0,-4-1 8 0,4 1-8 16,-4-7 0-16,4 7 0 0,3-1 0 0,-7 4 0 0,4 6-16 16,-4-9-5-16,1 6-2 0,2-4 0 15,-2 4-238 1,6-3-48-16</inkml:trace>
  <inkml:trace contextRef="#ctx0" brushRef="#br0" timeOffset="26478.977">29789 11848 288 0,'0'0'25'0,"-4"-3"-25"16,1-3 0-16,-1 3 0 0,-3-4 328 0,3 4 60 15,1-3 12-15,-4-4 2 0,3 7-314 0,-3-3-64 0,4-3-12 0,-1 2-2 16,1 4 13-16,-1-3 2 0,1-3 1 0,-1 5 0 15,1-2 2-15,-1-3 1 0,-3-1 0 0,0 4 0 16,3-6 7-16,-3 2 2 0,0-6 0 0,4 7 0 16,-8 0 13-16,4-7 2 0,0 3 1 0,-4-2 0 15,1-1-3-15,-4 4-1 0,0-4 0 0,0-3 0 16,-1 3-14-16,-2 4-4 0,-4-4 0 0,-4 7 0 16,0-1 2-16,-3 1 0 0,-4 0 0 0,4 2 0 15,-7-2-34-15,3 9 0 0,-7-3 0 0,4-4 0 16,0 7 0-16,-4 0 0 0,4 0 0 0,-4 0 0 15,3 0 0-15,1 0 0 0,0 0 0 0,0 0 0 16,-8 10 0-16,1-10 0 0,3 0 0 0,-3 0 0 16,-4 0 13-16,4 0-4 0,-4 0-1 0,3 6 0 15,1-6-8-15,-4 3 8 0,0-3-8 0,-3 7 8 16,0-4 0-16,-1-3 0 0,1 9 0 0,-4-3 0 0,4-6 0 0,-1 10-8 16,1-10 12-16,3 9-4 0,7 1-8 0,-3-4 0 15,-4 3 0-15,0 1 0 0,-3-1 10 0,-1 0-10 16,1 1 12-16,7-1-12 0,-4 7 0 0,7-7 0 15,0 7 0-15,4-3 0 0,0 5 0 0,3-2 8 16,4 0-8-16,-1-4 10 0,5 7-10 0,-1-3 0 16,0-1 0-16,1 4 0 0,-1 0 0 0,7 0 0 15,-3 0 0-15,3 6 0 0,1 0 10 0,-1-6-10 16,4 9 12-16,0-3-12 0,3 3 0 0,4-3 0 16,4 4-12-16,-1-11 3 0,1 7 9 0,-1-6 8 15,1 0-8-15,6 6 11 0,-3 0-11 0,4-6 0 16,-1 6 0-16,8-3 0 0,-1 3 0 0,8-6 0 15,0 6 0-15,6 0 0 0,1-3 0 0,0 3 0 0,3 0 8 0,0-6-8 16,4 0 20-16,0 6 0 0,3-6-1 0,4 6 0 16,-4-6-19-16,11 0 0 0,0 6 0 0,7-3 0 15,-4-7 0-15,0 4 0 0,4-3 0 0,-3-4 0 16,-1 4 0-16,4 0 0 0,4-4-12 0,2-2 12 16,1-1 0-16,4 4 10 0,-4-4 0 0,0-6 0 15,0 3-2-15,0-2-8 0,3-4 12 0,1 0-4 16,-1-4-8-16,1-2 10 0,3 6-10 0,-4-9 10 15,1-1-2-15,-1 4 0 0,1-3 0 0,-4-1 0 16,3 1 4-16,4-1 0 0,0-2 0 0,-3-10 0 16,-1 9 12-16,-3-2 2 0,-3-4 1 0,-4 0 0 15,3 0-27-15,1-3-11 0,-4 0 1 0,-1-3 0 0,-2 6 10 0,-8-6 12 16,-7 7-2-16,1-8-1 16,-5 4 2-16,-6-9 0 0,0 9 0 0,-7-9 0 15,-1-1 5-15,-3 1 2 0,0-7 0 0,-3 4 0 0,-4-1-7 0,0 4-2 16,-3 0 0-16,-1-1 0 0,-3 1-9 15,0-3 12-15,-3 5-12 0,-1 1 12 0,1 3-12 0,-8-3 0 16,0 3 0-16,1-4 8 0,-4 4-8 0,-4 3 0 16,0-3 0-16,-3 0 0 0,-3 3 0 0,-1 0 0 15,0 4-9-15,-3 5 9 0,-4-3 0 0,0 1 0 16,1-4-8-16,6 6 8 0,-7-2-12 0,8-1 2 16,-1 7 0-16,0-1 0 15,4 1-20-15,3-1-4 0,1 4-1 0,-1 3 0 16,4-3-105-16,0 3-22 0,0-7-4 0,-4 4-1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27T19:35:07.45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519 9857 748 0,'-11'-10'67'0,"11"10"-54"0,-4 0-13 0,-3-3 0 0,4-3 130 15,-4 6 23-15,3-6 5 0,4 6 1 0,0 0-73 0,0 0-14 16,0 0-4-16,0 0 0 0,0 0-25 0,0 0-6 16,0 0-1-16,0 0 0 0,0 0 20 0,0 0 4 15,0 0 1-15,4-3 0 0,6 3 9 0,1-7 2 16,-7 7 0-16,6-3 0 0,1 3-5 0,-8-6-1 15,4 6 0-15,7 0 0 0,-3 0-12 0,0-3-2 16,-1-3-1-16,4 2 0 0,0 4-16 0,0-6-3 16,8 6-1-16,-12-3 0 0,8 3-8 0,3-6-2 15,0 6 0-15,-3 0 0 0,3-3-4 0,4 3-1 16,-4-7 0-16,14 7 0 0,-7 0 12 0,4 0 1 16,-4 0 1-16,-3 0 0 0,7 0-30 0,-8 0 0 0,5 0 0 0,2 0 0 15,-6 0 9-15,7 0-1 0,-4 0 0 0,7 0 0 16,-10 0-8-16,10 0 10 0,-10 0-10 0,3 0 10 15,4 0-2-15,-4 7 0 0,4-7 0 0,-7 3 0 16,6-3 2-16,-2 0 0 0,-5 0 0 0,8 0 0 16,-7 0 0-16,10 0 0 15,0 0 0-15,-3-3 0 0,3-4 10 0,1 7 1 0,6-6 1 0,-3 6 0 16,-4 0-22-16,4-3 0 0,-4 3-12 0,0 0 4 16,1 0 8-16,-1 0 8 0,-7 0-8 0,4 0 11 15,3 3-1-15,-10-3 0 0,10 0 0 0,-7 0 0 16,4 0-10-16,3 6 0 0,-6-6-12 0,6 0 12 15,0 0 0-15,-7-6 0 0,8 6 0 0,-1 0 0 16,0-3 0-16,-3 3 0 0,3 0 8 0,-3 0-8 16,0-6 13-16,3 6-2 0,-7 0-1 0,8 0 0 15,-1 0-10-15,0 0 10 0,0 0-10 0,-6 0 10 16,6 6-10-16,0-6 0 0,1 3 0 0,-5 3 8 0,-3-6-8 0,4 7 0 16,4-4 9-16,-12-3-9 0,4 0 0 0,4 6 0 15,-7-3 0-15,3-3 0 0,4 6 0 0,-7-2 0 16,10 2 0-16,0-6 0 0,-7 3 0 0,8-3 0 15,-5 6 0-15,8-6 0 0,-4 3 0 0,-6 4 0 16,2-7 0-16,5 0 8 0,-12 3 0 0,5 3 0 16,2-6 0-16,-2 0 0 0,2 9-8 0,-6-9 0 15,10 7 0-15,-6-4 0 0,-5-3 0 0,8 9-8 16,-7-9 8-16,-1 10-12 0,5-10 12 0,-1 6 0 16,4-3 0-16,-4 3 8 0,4 1 2 0,-1-4 1 15,5-3 0-15,-8 0 0 0,4 6-3 0,-4-6-8 16,7 0 12-16,0 0-4 0,8 3-8 0,-5-3 0 0,-2 0 9 15,-1-3-9-15,0 3 9 0,1 0-9 0,2 3 12 0,1-3-12 16,-7-3 0-16,3 3 0 0,-3-6 0 0,3 12 0 16,0-6 13-16,8 0-4 0,-8 0-1 0,4 0 0 15,7 3-8-15,-11-3 0 0,7-3-10 0,1-3 10 16,-1 6 0-16,0 0 0 0,-6 0 0 0,-1-3 10 16,4-4-10-16,-4 7 0 0,0-6 0 0,1 3 0 15,-1-3 0-15,4 3 0 0,7-4 8 0,-11 4-8 16,7-3 8-16,0 6-8 0,-6-3 8 0,3-4-8 15,-1 7 10-15,1-3-10 0,-4-3 12 0,8 6-12 16,-4-6 8-16,6 3-8 0,-6 3 0 0,7-7 0 16,-11 7 0-16,8-3 0 0,-8 3 0 0,7-6-9 15,-6 12 9-15,-5-6 0 0,5 0 0 0,-8 0 0 0,4-6 0 0,-4 6 0 16,0 0 0-16,0 0 0 0,0 0 0 0,4 0 8 16,-4 0-8-16,1-3 0 0,2 3 0 0,-2 0 0 15,2 0 0-15,1 0 8 16,3 3-8-16,-3-3 9 0,3-3-9 0,1 3 10 0,-1 0-10 0,-7 0 8 15,4-6-8-15,0 6 8 0,-1-4-8 0,1 4 0 16,0-6 9-16,0 6-9 0,-4 0 0 0,0-3 0 16,7-3 0-16,-3 6 8 0,3 0-8 0,-3-3 0 15,4 3 0-15,-8-7 0 0,3 7 0 0,1 0 0 16,-4 0 0-16,4 0 0 0,0 0 0 0,0 0 0 16,-1 0 0-16,1 0 0 0,0 0 8 0,3 0 0 15,-3 0 0-15,3 0 0 0,1 0-8 0,-1 0 0 0,-3 0 0 0,3 0 0 16,0 0 0-16,-3 0 0 0,-4 0 0 15,-3 0 0-15,-1 0 0 0,-2 0 0 0,6 0 0 0,-7 0 0 16,4 0 0-16,-1 0 0 0,-2 0 0 0,6 7 8 16,-3-7-8-16,-1 3 0 0,-3-3 0 0,1-3 0 15,6 6 0-15,-4-3 0 0,-2 0 0 0,2 0 8 16,1 0-8-16,0 0 0 0,-1 0 0 0,-6 0 0 16,7 0 0-16,-4 0 0 0,0 0 0 0,0 0 8 15,0 0 8-15,-3 0 1 0,3 0 1 0,0 0 0 16,-3 0-27-16,3 0-6 0,-3 0-1 0,-1 0 0 15,-2 0 16-15,2 0 0 0,-3 0 0 0,0 0 10 16,1-3-10-16,-5 3 0 0,4-7 0 0,-3 7 0 16,-1 0 0-16,1 0 0 0,0-6 0 0,-8 3 0 15,-3 3 8-15,7 0 0 0,0 0 0 0,4-6 0 0,-4 6-8 16,3 0 0-16,-10 0 0 0,7 0-11 16,4-3 11-16,-11 3-10 0,0 0 10 0,7 0-10 15,4 0-34-15,-11 0-8 0,0 0 0 0,0 0-1 16,7 3-90-16,-7-3-17 0,7 0-4 0,-7 0-1184 15</inkml:trace>
  <inkml:trace contextRef="#ctx0" brushRef="#br0" timeOffset="3024.312">723 12143 1342 0,'-10'-10'60'0,"10"10"12"0,-11-3-58 0,8-3-14 0,-8 6 0 0,0-3 0 15,8 3 33-15,-4-6 4 0,-4 3 1 0,8-4 0 16,-1 4-38-16,-3-3-8 0,-4 6-2 0,8-10 0 16,3 4 35-16,-7 3 7 15,7-3 2-15,0 6 0 0,-4-3-9 0,4-4-1 0,0 7-1 0,0 0 0 16,0 0 17-16,0-3 4 0,4-3 1 0,-4 6 0 15,0 0 8-15,0 0 2 0,0 0 0 0,7-3 0 16,4-3 1-16,-8 6 1 0,8-4 0 0,-1-2 0 16,4 6-1-16,0 0-1 0,4 0 0 0,-4 0 0 15,4 0-9-15,3-6-2 0,4 6 0 0,6 0 0 16,-6-3 4-16,3 3 1 0,8 0 0 0,-1 0 0 16,-3-7-23-16,-4 7-5 0,4 7-1 0,-4-7 0 15,7 0 4-15,-3 3 0 0,-4 3 0 0,7 0 0 16,1-2-4-16,-1 2-1 0,0-3 0 0,1-3 0 0,2 6 0 15,-2-3 0-15,2-3 0 0,-2 7 0 0,2-7 1 0,5 0 0 16,6 3 0-16,1-3 0 0,-5 0-6 0,5 0-1 16,-1 0 0-16,-3 0 0 0,7 0-2 0,0 6-1 15,-4-6 0-15,1 3 0 0,-1 3-1 0,0-6 0 16,8 0 0-16,-8 4 0 16,11 2-1-16,-10-6 0 0,6 0 0 0,-6 6 0 0,-1-3 0 0,-3-3 0 15,3 0 0-15,1 7 0 0,-1-4-8 0,7-3 0 16,-3 0 0-16,4 6 0 0,-4-6 10 0,3 3 3 15,4-3 1-15,0-3 0 0,-4 3-5 0,4-6-1 16,4 6 0-16,-1-3 0 0,4-4 1 0,-3 7 0 16,3-9 0-16,-7 9 0 0,0-6 2 0,0 2 0 0,7-2 0 15,-7 3 0-15,0 3 0 0,7 0 0 16,-7 0 0-16,0 0 0 0,-7 0-11 0,0 3 0 0,7 3 0 16,-7-6 0-16,3 4 0 0,4 2 0 0,0 0 0 0,0-3 0 15,-7 4 0-15,3-4 0 0,-6-3 0 0,6 6 0 16,-3-3 0-16,4-3 0 0,-8 0 0 0,4 6 0 15,7-3 0-15,-7-3 0 0,0 7 0 0,3-7 0 16,-14 0 8-16,11 0-8 0,-3 0 8 0,-4 0-8 16,3-7 12-16,0 7-4 0,4 7 0 0,4-7 0 15,-8 3-8-15,0 3 10 0,1-6-10 0,3 6 10 16,0-2-10-16,0-4 0 0,-4 6 9 0,4-3-9 16,-4 3 0-16,-3-3 0 0,0 4 0 0,0-4 8 15,-4-3-8-15,1 6 0 0,-5-3 0 0,1 3 0 16,4-6 0-16,-8 0 0 0,0 0 0 0,4 0 8 15,-4 0-8-15,0 0 0 0,1-6 0 0,-1 6 0 16,4 0 8-16,-4-3-8 0,0 3 8 0,1 3-8 0,-1-6 8 16,4 3-8-16,-11 0 8 0,11-6-8 0,-4 6 8 0,-3-3-8 15,0 3 10-15,3 0-10 0,4 0 9 0,-4 0-9 16,0 0 8-16,0 0-8 0,4 3 0 0,-11-3 0 16,8 0 0-16,-1 0 0 0,-3 0 0 0,0 0 0 15,-1 0 0-15,1 0 8 0,-4 0-8 0,0-3 0 16,1 3 0-16,-1-7 0 0,0 7 10 0,0-3-10 15,-3 3 12-15,0-6-12 0,3 6 8 0,0 0-8 16,-3 0 0-16,7 0 0 0,-4-3 10 0,-3 3-10 16,3 0 8-16,0 0-8 0,-3 3 0 0,3-3 0 0,0-3 8 15,-7 3-8-15,0 0 0 0,8 0 0 0,2 0 0 16,1 0 8-16,-4 0-5 0,-3 3-3 16,3-3 0-16,1 0 0 0,-1 0 0 0,0 0 0 0,-3 0 0 0,-1 0 0 15,1 0 0-15,0 0 0 0,-1 0 0 16,-2 0 0-16,-1 0 0 0,0-3 0 0,-3 3 0 0,-1 0 0 15,1-6 0-15,0 6 0 0,3 0 0 0,-4 0 0 16,-6 0 0-16,7 0 0 0,-1 0 0 0,4 0 0 16,-7 0 0-16,4 0 0 0,-4 0 0 0,4 0 0 15,-4 0 0-15,4 0 0 0,-1 0 0 0,-6 0 0 16,3-4 0-16,-3 4 0 0,-1 0 0 0,4 0 0 16,-7 0 0-16,4 0 0 0,-1 0 0 0,-3 0 0 15,4 0 0-15,-11 0 0 0,7-6 0 0,0 6 0 16,0 0 0-16,-7 0 0 0,0 0 0 0,0 0 0 15,0 0-14-15,0 0-2 0,0 0-1 0,0 0 0 16,0 0-183-16,0 0-37 0</inkml:trace>
  <inkml:trace contextRef="#ctx0" brushRef="#br0" timeOffset="5037.46">15586 11246 2545 0,'0'0'56'0,"-4"3"11"0,-3-3 2 0,0 10 3 0,0-4-57 0,4-3-15 0,-5 3 0 0,5 4 0 16,-1-4 0-16,1 3 0 0,3-6 0 0,0 7 0 16,0-1 0-16,0 7-13 0,0-7 4 0,3 1 1 15,-3 5 8-15,4-2-12 0,-4-4 12 0,0 7-12 0,3-6 12 0,-3 5 0 16,4-2 0-16,0 2 0 0,-4 1 0 0,0-3 9 16,0 2-1-16,0 1-8 0,0-3 0 0,-4 5 0 15,0-2 0-15,4 0 0 0,-3-4 0 0,3-2 0 16,0 5 0-16,-4-5 0 15,4-4-21-15,-3-3-8 0,3-3-2 0,0 0 0 16,0 0-122-16,0 0-25 0,0 0-5 0</inkml:trace>
  <inkml:trace contextRef="#ctx0" brushRef="#br0" timeOffset="5336.994">15293 11478 633 0,'0'0'56'0,"0"0"-44"0,-11 3-12 0,4-3 0 15,7 0 512-15,0 0 101 0,0 0 20 0,0 0 4 16,0 0-523-16,0 0-105 0,0 0-21 0,0 10-4 16,0-10-4-16,7 6-2 0,4-3 0 0,3 3 0 15,7-6 22-15,0 0 0 0,1 0-9 0,6 0 9 16,0-6 0-16,0-3 0 0,0 6 0 0,1-4 0 15,-1 4 0-15,0-3 0 0,4-4 0 0,-4 7 9 16,-3-3-9-16,3 0 12 0,-3 3-12 0,-1-4 12 16,-2 7-12-16,-5-3-16 0,4-3 4 0,-3 6 1 15,0-3-38-15,-1-3-8 0,-3 6-2 0,0-4 0 16,1-2-77-16,-1 6-16 16,-14 0-4-16,7 0-828 0</inkml:trace>
  <inkml:trace contextRef="#ctx0" brushRef="#br0" timeOffset="6070.995">16626 11149 2055 0,'0'0'45'0,"0"0"10"0,-7 3 1 0,4 3 2 0,-8-6-46 0,8 10-12 16,-4-4 0-16,3-3 0 0,-3 6 11 0,0 1 0 0,0-4 0 0,3 4 0 16,-6-1-2-16,3 0 0 0,-4 1 0 0,4-1 0 15,-3 7 19-15,-1-7 3 0,4 1 1 0,-4-1 0 16,1 0 28-16,-1 1 5 0,1 6 2 0,-1-7 0 16,0 0-7-16,-3 7-2 0,4-3 0 0,-4 2 0 15,3 1-26-15,0-3-4 0,1 5-2 0,3-2 0 16,-4 3-18-16,1 0-8 0,-4-4 8 0,7 1-8 15,-4-3 0-15,4-4 0 0,0 0 0 0,0 1 0 16,0 2 0-16,3-9-16 0,4-3 3 0,0 0 0 16,0 0-37-16,0 0-7 0,-3 0-2 15,-1-9 0 1,-3 0-96-16,7 2-19 0,0-2-4 0,0-10-773 0</inkml:trace>
  <inkml:trace contextRef="#ctx0" brushRef="#br0" timeOffset="6390.075">16185 11230 1440 0,'0'0'128'0,"0"0"-103"16,0 0-25-16,-3 0 0 0,3 0 247 0,-7 7 44 15,7-7 9-15,0 0 1 0,0 3-205 0,0 6-40 16,0 1-9-16,3-4-2 0,1 3-32 0,3 1-13 16,0-1 11-16,4 0-11 0,-1 1 8 0,4-1-8 15,4-2 0-15,0 2 0 0,-4 0 8 0,3 1-8 16,-6-1 0-16,7 1 0 0,-4-1 8 0,0 0-8 0,0 7 0 0,0-6 9 15,0-1-9-15,0 0-16 0,-3-2 4 0,-1 2 1 32,1 0-27-32,3 1-6 0,-3-4 0 0,-1-3-1 15,1 4-76-15,3-7-15 0,4 0-4 0,-4 0 0 16,-4 0-77-16,4 0-16 0,18-7-3 0,-14 7-1 0</inkml:trace>
  <inkml:trace contextRef="#ctx0" brushRef="#br0" timeOffset="6883.973">17491 11365 1681 0,'-18'6'36'0,"18"-6"8"0,0 0 2 0,-3 0 2 0,-8 4-38 0,4-4-10 0,7 0 0 0,0 0 0 15,0 0 48-15,0 0 8 0,0 0 2 0,0 0 0 16,0 0-13-16,0 0-2 0,0 0-1 0,0 0 0 16,7 0-2-16,4 6-1 0,-11-6 0 0,7 3 0 15,0-3 24-15,0 0 5 0,0 0 0 0,-7 0 1 16,10 6-9-16,1-6-3 0,0 0 0 0,-1 3 0 15,-3-3-31-15,4 7-6 0,-1-7-2 0,4-7 0 16,4 7-18-16,-4-3 10 0,0 3-10 0,7-6 8 16,-3 3-8-16,0-3 0 0,-1 2 0 0,1-5 0 15,0 3-30 1,-1 3 2-16,-3-4 0 0,4-2 0 16,-7 9-103-16,3-9-20 0,-4 2-4 0,4 7-845 0</inkml:trace>
  <inkml:trace contextRef="#ctx0" brushRef="#br0" timeOffset="7275.524">18168 11158 864 0,'0'0'38'0,"0"0"8"0,0 0-37 0,0 0-9 0,0 0 0 0,0 0 0 15,0 0 251-15,0 0 48 0,0 0 9 0,0 0 3 16,0 0-230-16,0 0-45 0,0 0-10 16,0 0-2-16,0 0 31 0,-3 10 5 0,3-10 2 0,0 0 0 15,0 0 10-15,3 9 3 0,-3 0 0 0,0-9 0 16,0 0-30-16,7 10-5 0,-3-1-2 0,3-2 0 15,-4 2-25-15,4-3-5 0,-7-6 0 0,7 3-8 16,-3 7 8-16,6-4-8 0,-2-3 0 0,-5 7 0 16,4-4 8-16,0-3-8 0,4 3 0 0,-4 4 0 15,0-4 0-15,3 3 0 0,1-6 0 0,-4 7 0 16,0-1 0-16,4-2 0 0,-1 2 0 0,1 0 0 16,-4 1 0-16,0-1-19 0,0-3 4 0,0 4 1 15,0-7-23-15,-3 3-5 0,-1 4-1 16,1-4 0-16,3-3-64 0,-7-3-13 0,0 0-2 0,3 6-554 15,-3-6-110-15</inkml:trace>
  <inkml:trace contextRef="#ctx0" brushRef="#br0" timeOffset="7626.986">18609 11096 115 0,'-7'9'0'0,"3"-9"10"0,1 6-10 0,-4-3 0 0,0 7 0 0,0-4 0 15,0 7 465-15,0-4 91 0,-4 7 19 0,0-1 3 16,4 4-464-16,0-6-93 0,-3 9-21 0,-1-4 0 16,1-5 0-16,-4 9 9 0,-1-3-9 0,5 0 10 15,-4-1 18-15,0 7 3 0,-1-6 1 0,1 0 0 16,0 6 16-16,0-6 4 0,0 9 1 0,3-9 0 15,-3 6-17-15,0 3-4 0,0-3-1 0,4 4 0 16,-1-4-22-16,0 3-9 0,1-3 8 0,3 0-8 16,-4-3 0-16,4 3 0 0,4-6 0 0,-1-3 0 15,1 2-12-15,-1-2-7 0,0-3-1 0,4 2-1 16,4-5-139 0,-4-4-28-16,0-6-6 0,0 0-450 0,7 3-89 0</inkml:trace>
  <inkml:trace contextRef="#ctx0" brushRef="#br0" timeOffset="8171.665">19505 11061 576 0,'0'0'25'0,"0"0"6"0,0 0-31 0,0 0 0 16,-3-9 0-16,-1 2 0 0,4 7 284 0,0 0 52 0,-3-3 9 0,-1-3 3 15,4 6-276-15,-7-9-56 0,0 9-16 0,3-4 8 16,4 4 11-16,-10 0 1 0,3 0 1 0,-4 0 0 15,1 0 18-15,-1 4 3 0,4 5 1 0,-4-3 0 16,-3 4 4-16,0-1 1 0,4 10 0 0,-5-10 0 16,5 7-16-16,-1 3-4 0,-3 0 0 0,4 6 0 15,-1-7-12-15,4 8-4 0,0-1 0 0,0-3 0 16,0 9-12-16,3-9 0 0,1 3 0 0,-1 3 0 16,4-3 0-16,0 4 0 0,4-11 0 0,-1 7 0 15,1-6 0-15,-1 0 0 0,4-10-9 0,0 7 9 16,4-6 0-16,0-4 0 0,-1-3 13 0,4-3-4 15,4 0 15-15,0-9 2 0,-1 5 1 0,4-11 0 16,4-1 28-16,0-3 5 0,3 0 2 0,0 1 0 0,-3-7-40 16,0-1-8-16,-1-2-2 0,1 0 0 0,0 0-3 0,3-7-1 15,-7 1 0-15,0-1 0 0,-3-2-8 16,-4 2 8-16,0 1-8 0,-3-4 8 0,-1 10 0 0,-6-7 0 16,-1 10 0-16,-3-3 0 0,0 9 24 0,-3-6 4 15,-1 6 0-15,-3 4 1 0,0 2-18 0,0-3-4 16,-4 7-1-16,1 0 0 0,-1-1-14 0,1 4 0 15,-1 3-9-15,1-4 9 16,-1 7-42-16,0-3-2 0,1 6-1 0,3-3 0 16,-7 0-147-16,7 10-30 0,0-4-6 0,-1-3 0 0</inkml:trace>
  <inkml:trace contextRef="#ctx0" brushRef="#br0" timeOffset="8469.185">19830 11500 1728 0,'0'0'153'16,"-7"6"-122"-16,0 4-31 0,3-1 0 15,-3 1 284-15,3-4 50 0,1 3 10 0,-1-6 3 0,4 4-284 0,0 2-63 16,0-9 0-16,4 9 0 16,-4-9-52-16,3 7-3 0,-3-7-1 0,11 3 0 15,-11-3-12-15,4 6-4 0,-4-6 0 0,0 0 0 16,0 0-23-16,10 0-5 0,-10 0 0 0,7 0-1 16,0-6-88-16,-7 6-18 0,4-3-3 0,3-4-1 0</inkml:trace>
  <inkml:trace contextRef="#ctx0" brushRef="#br0" timeOffset="9124.264">20168 10826 1497 0,'0'0'66'0,"0"0"14"0,0 0-64 0,0 0-16 0,0 0 0 0,0 0 0 16,0 0 304-16,0 0 56 0,0 0 12 0,0 0 3 15,4-6-307-15,6 6-60 0,-10 0-8 0,11 0-12 16,0 0 12-16,3 0 0 0,0 0 0 0,0 6-8 16,0-6 8-16,4 3 8 0,-1-3-8 0,1 0 11 15,-4 0-3-15,0 0-8 0,4 0 12 0,-4 0-4 16,-3 0-8-16,3 0-9 0,-7 0 9 0,3 6-13 16,1-3 13-16,-4-3 15 0,-4 7-3 0,1-4-1 15,3 3-11-15,-7-6 0 0,4 9 0 0,-4 1 0 16,0-1 0-16,-4 1 0 0,0-1 0 0,-3 1 0 15,0-1-12-15,0 0 12 0,-3 4-10 0,3-4 10 16,0-6 0-16,0 7 0 0,-4-1 0 0,7-2 0 16,-3-4 0-16,4 3 0 0,-1 0 0 0,4-6-9 0,0 0 9 0,0 0 0 15,0 0 0-15,0 0 0 0,0 0-8 0,0 0-7 16,0 0-1-16,4 3 0 0,3 7 5 0,0-4 1 16,0-3 0-16,0 3 0 0,0-2 10 0,4 2 0 15,3-3 0-15,-4-3 0 0,1 6 0 0,3-3 0 16,-3 4 0-16,3-1-8 0,0-3 8 0,-3 6 0 15,-1-2 0-15,4-4 0 0,-3 6 0 0,-1-2 0 16,-3-4 0-16,4 3 0 0,-4 3 0 0,4 1 0 16,-1-4 0-16,-6 3 0 0,-1 1 0 0,1-1 0 15,-1 7 0-15,1-4 0 0,-4 4 0 0,0-6-12 16,0 5 12-16,0-2-12 0,-4 2 12 0,1-2 8 0,3-7-8 0,-7 10 11 16,3-4 0-16,1-2 0 0,-4-1 0 0,0 1 0 15,3 2 7-15,-3-2 2 0,0-1 0 0,0-6 0 16,3 7-2-16,1-1 0 0,-4-9 0 0,3 6 0 15,-3 4-3-15,4-4-1 0,-4-3 0 0,0-3 0 16,0 10-6-16,-4-4-8 0,7-3 11 0,-3-3-11 16,-3 6 8-16,3-3-8 0,-4 4 0 0,4-4 0 15,-4 3 8-15,4-6-8 0,-3 0 0 0,3 0 0 16,0 0 0-16,0 0 0 0,0 0-13 0,0-6 5 16,3 3-27-1,-3-4-5-15,3-2 0 0,1 6-1 0,-1-7-139 0,1 4-28 16,3-3-6-16</inkml:trace>
  <inkml:trace contextRef="#ctx0" brushRef="#br0" timeOffset="10840.532">15505 12801 1663 0,'0'0'73'0,"0"0"16"0,0 0-71 0,0 0-18 16,-7 0 0-16,7 0 0 0,0 0 35 0,0 0 3 15,0 0 1-15,0 0 0 0,0 0-39 0,0 0-13 16,0 0 0-16,0 0 0 0,0 0 13 0,0 0 0 15,0 0 0-15,0 0 0 0,0 0 11 0,0 0 8 16,0 0 1-16,0 0 1 0,0 0 27 0,0 0 4 16,0 0 2-16,0 0 0 0,0 0 7 0,0 0 2 15,0 0 0-15,-4 0 0 0,-3 0-29 0,7 0-6 16,0 0 0-16,0 0-1 0,-4-3 7 0,4 3 2 16,0 0 0-16,0 0 0 0,0 0-28 0,0 0-8 15,0 0 0-15,0 0 0 0,0 0 15 0,0 0-1 0,0 0 0 0,0 0 0 16,0 0-2-16,0 0-1 0,0 0 0 15,0 0 0-15,-3-6 24 0,3 6 5 16,-4-3 0-16,4 3 1 0,0 0-29 0,0 0-12 0,0 0 8 0,0 0-8 16,0 0 14-16,0 0-2 0,-3-6-1 0,3 6 0 15,0 0-3-15,0 0 0 0,0 0 0 0,0 0 0 16,0 0-8-16,0 0 12 0,0 0-12 0,0 0 12 16,0 0-4-16,0 0-8 0,0 0 12 0,0 0-4 15,0 0-8-15,0 0 0 0,0 0 0 0,0 0 0 16,0 0 15-16,0 0-3 0,0 0 0 0,0 0 0 15,0 0 3-15,7-7 0 0,-7 7 0 0,10-3 0 16,1 3-6-16,-4-6-1 0,-7 6 0 0,11 0 0 16,-1 0-8-16,1 0-9 0,-1 0 9 0,1 0-13 15,0 0 13-15,-1 0 0 0,1 0 0 0,3 0 0 16,-4 0 0-16,5-3 0 0,-1 3 0 0,3-6 0 16,-3 2 0-16,1-2 8 0,-1 6-8 0,3-9 0 0,1 9 9 15,-7 0-9-15,3-3 0 0,-4 3 9 16,1 0-9-16,-4 0 0 0,0 0 0 0,-7 0 8 0,7 0-8 0,-7 0 0 15,0 0 0-15,0 0 0 16,0 0-16-16,0 0 4 0,0 0 0 0,0 0 1 16,0 0-30-16,0 0-7 0,0 0 0 0,0 0-1 15,0 0-118-15,0 0-23 0,7-7-5 0,-7 7-836 0</inkml:trace>
  <inkml:trace contextRef="#ctx0" brushRef="#br0" timeOffset="11594.433">16697 12579 1378 0,'0'0'61'0,"0"0"13"0,0 0-59 0,0 0-15 0,0 0 0 0,0 0 0 15,0 0 12-15,0 0 0 0,0 0 0 0,0 0 0 16,0 0 5-16,0 0 1 0,0 0 0 0,0 0 0 15,0 0 26-15,0 0 4 0,0 0 2 0,0 0 0 16,0 0 19-16,0 0 4 0,-7 0 1 0,7 0 0 16,-4 0 12-16,-3 6 2 0,-3-3 1 0,3 7 0 15,0-4-19-15,0 3-4 0,-4 1-1 0,0-1 0 16,1 7-25-16,-4-7-4 0,3 7-2 0,-6-4 0 0,2 4-3 16,-2 3-1-16,-1-3 0 0,4 2 0 0,-4-5-30 0,1 3 0 15,-1 2-13-15,4 1 4 0,-4-3 9 16,4 0 0-16,-3-4 0 0,10 7 8 0,-4-10-8 0,4 7 0 15,-7 0 0-15,7-4 0 16,0-2 0-16,-4 5 0 0,1-5 0 0,-1-1 8 0,0 1-8 0,1-1 0 16,3 0 0-16,-4-2 0 0,4 2-25 0,0 0 0 15,0-2 0-15,0-4 0 16,0 3-35-16,3-3-6 0,4-3-2 0,0 0 0 16,-3 0-16-16,3 0-3 0,0 0-1 0,0 0-560 15,-4-3-112-15</inkml:trace>
  <inkml:trace contextRef="#ctx0" brushRef="#br0" timeOffset="11929.74">16411 12598 2919 0,'0'0'64'0,"0"0"14"0,-7 6 2 0,4 3 2 0,3 1-66 0,0-1-16 0,-4 0 0 0,8 1 0 16,-1 6-16-16,1-1-6 0,-1-2-2 0,1 2 0 16,6-5 24-16,1 6 0 0,0-4 0 0,-4 4 0 15,7-4-14-15,-4 4 2 0,1 0 0 0,-1-4 0 16,5 4 3-16,-5-7 1 0,1 7 0 0,-1-3 0 16,1-4 8-16,-1 7 0 0,-2-7 0 0,-1 0 0 0,0 7 0 15,0-6-8-15,-4-1 8 0,1-6-8 16,3 3-45-16,0 4-9 0,-7-10-2 0,7 0 0 15,0 6-163-15,0-6-33 0,7 0-6 16,0-6-2-16</inkml:trace>
  <inkml:trace contextRef="#ctx0" brushRef="#br0" timeOffset="12345.984">17551 12817 1785 0,'0'0'159'16,"0"0"-127"-16,0 0-32 0,0 0 0 15,0 0 168-15,0 0 28 0,0 0 6 0,0 0 1 16,3 3-191-16,-3-3-39 0,11 10-7 0,-4-10-2 15,0 6 23-15,4-6 4 0,-1 0 1 0,1 3 0 0,-4-3 19 0,3 6 4 16,1-6 1-16,3 0 0 0,-3 0 12 0,-1 0 4 16,1 0 0-16,3 0 0 0,-4 0-1 0,1 0 0 15,0 0 0-15,-4 0 0 0,3 0-31 0,4 0-12 16,-3 0 1-16,0 0 0 16,3-6-60-16,-4 3-12 0,1 3-2 0,-1-6-635 15,1 6-126-15</inkml:trace>
  <inkml:trace contextRef="#ctx0" brushRef="#br0" timeOffset="12688.813">18207 12579 2516 0,'0'0'112'0,"0"0"22"0,0 0-107 0,-4 6-27 0,1-3 0 0,3-3 0 15,0 0 8-15,0 0-8 0,0 10 8 0,0-10-8 16,3 6-24-16,1-3-9 0,-4 10-3 0,7-10 0 16,-4 3 36-16,5-3 0 0,-5 6 0 0,4-2 0 15,-3-4 27-15,3 6 5 0,0-2 2 0,-4 2 0 0,-3-9 14 16,7 6 4-16,-3-3 0 0,3 7 0 0,-4-1-36 0,4-3-6 15,-7-6-2-15,8 4 0 0,-1 2-8 0,0 3-11 16,-7-9 3-16,7 0 0 16,0 10-99-16,0-10-19 0,3 0-4 0,1 0-1 15,-4 0-97-15,4 0-20 0,10-10-4 16,-4 4-494-16</inkml:trace>
  <inkml:trace contextRef="#ctx0" brushRef="#br0" timeOffset="13007.687">18651 12532 2304 0,'0'0'102'0,"0"0"21"0,-7 3-99 0,0-3-24 0,-3 6 0 0,3 4 0 16,-4-1 152-16,4 0 24 0,3 1 6 0,-3 5 1 31,0 4-183-31,0-3-31 0,4-4-9 0,-4 4-1 15,0 3 11-15,0 6 2 0,3-6 1 0,-3 0 0 0,0 9 13 0,-4-3 2 0,4 3 1 0,-7-3 0 16,4 4 11-16,-4 2 0 0,-4 0 10 0,0 1-10 16,4-1 32-16,-7 3 0 0,0 1 0 0,3 3 0 15,-3-4-20-15,3 4-3 0,1 2-1 0,-4-2 0 16,3-10-8-16,0 7-12 0,4-1 2 0,-3-5 1 16,-1-1-6-16,4-3-1 0,3-6 0 0,4 6 0 15,0-10-106 1,4-2-22-16,-1-4-4 0,8 1 0 0,-1-4-67 0,4-6-13 0,0 0-2 0,7 0-1 15</inkml:trace>
  <inkml:trace contextRef="#ctx0" brushRef="#br0" timeOffset="13626.544">19533 12525 1854 0,'0'0'82'0,"0"0"17"0,0 0-79 0,-7-3-20 0,7 3 0 0,0 0 0 16,-10-6 100-16,10 6 16 0,-7 0 3 0,7 0 1 15,0 0-81-15,0 0-16 0,0 0-3 0,-11 0-1 16,4 6-19-16,0-3 0 0,0 4 0 0,0-4 0 16,0 13 0-16,-4-7 0 0,1 0 0 0,-1 7 0 15,7-3 10-15,-6 9 8 0,-1-4 2 0,4 1 0 16,0 0 16-16,4 0 3 0,-4 0 1 0,3 6 0 0,4-6-23 0,0-1-4 15,0 4-1-15,4-3 0 0,3-6-12 0,0 2 0 16,3 4 0-16,1-9-10 0,3 5-5 0,0-5-1 16,4-1 0-16,3 0 0 0,0-9 16 0,-3 7-9 15,-4-4 9-15,7-3-8 0,4-3 8 0,-4-4 14 16,-3-2-3-16,3 6-1 0,3-10 29 0,-2 4 5 16,-5-4 2-16,4-2 0 0,-3 5-21 0,-4-5-4 15,0-4-1-15,-3 0 0 0,-1 0 0 0,1 4 0 16,-4-7 0-16,-3 0 0 0,-1-7 4 0,1 11 0 15,-1-8 0-15,-3 8 0 0,-3-7-24 0,3 6 0 16,-7 0 0-16,-1 0 0 0,1 3 11 0,-7-2-3 16,4 2 0-16,-4 7 0 0,0-1-8 0,-4 1 0 0,4-1 0 15,-4 1 0-15,0 6 0 0,4-3 0 0,0-1 0 0,-3 4 0 16,3 3 0-16,3 0-14 0,11 0 3 0,0 0 1 31,-7 0-138-31,0 0-28 0,7 0-6 0,0 0-942 0</inkml:trace>
  <inkml:trace contextRef="#ctx0" brushRef="#br0" timeOffset="13926.351">20020 12943 2833 0,'0'0'62'0,"0"0"13"0,-3 3 2 0,-4 3 3 0,7-6-64 0,-4 3-16 16,4-3 0-16,0 0 0 15,-3 6-22-15,3-6-8 0,0 0-2 0,0 0 0 0,0 0 32 0,0 0 0 16,0 0 0-16,0 0 0 0,0 0 0 0,0 10 0 15,0-10 0-15,0 0 0 0,0 0 0 0,0 0 0 16,0 0 13-16,0 0-4 0,0 0-9 0,0 0-14 16,0 0 3-16,0 0 1 15,0 0-186-15,0 0-38 0,10 0-7 0</inkml:trace>
  <inkml:trace contextRef="#ctx0" brushRef="#br0" timeOffset="14311.958">20578 12265 1209 0,'0'0'53'0,"0"0"12"0,0 0-52 0,0 0-13 0,-8 10 0 0,1-4 0 0,0-3 264 0,4 6 51 16,-1 7 9-16,4-7 3 0,0 7-247 0,0-3-48 15,4 2-11-15,-4-2-1 0,0 3 48 0,0 2 11 16,3 1 1-16,1 6 1 0,3 0-20 0,-4 4-4 16,1-1-1-16,0 3 0 0,3 1-20 0,-4 2-5 15,1-6-1-15,-1 4 0 0,1-4-4 0,-1 6-1 16,1-5 0-16,-1-4 0 0,1 3-25 0,-1-9 8 15,1 6-8-15,-1-6 0 0,1-1 0 0,-1-2 0 16,5-3 0-16,-1-4-11 16,0 4-93-16,-4-4-18 0,-3-9-4 0,0 0-1141 0</inkml:trace>
  <inkml:trace contextRef="#ctx0" brushRef="#br0" timeOffset="35320.908">1503 4611 2181 0,'-25'-19'48'16,"15"16"9"-16,-5-4 3 0,-2 4 2 0,3-3-50 0,0-3-12 0,3 2 0 0,-3 4 0 0,7 3 20 0,3-9 0 15,4 3 1-15,0-4 0 0,4 7-1 0,3-3-1 16,-4 3 0-16,12-4 0 0,2 7 20 0,1 7 4 16,3-4 1-16,4-3 0 0,6 6-23 0,1-3-4 15,11-3-1-15,2 10 0 0,5-10 4 0,-1 6 1 0,11-3 0 0,-7 3 0 16,7-3-8-16,0-3-1 0,7 7-1 0,4-7 0 16,-4 0 2-16,10 6 1 0,1-6 0 0,3 3 0 15,4-3-2-15,6 0-1 0,-6 0 0 0,10 0 0 16,-3 0-11-16,10 0 0 0,-6 0 0 0,2 0 0 15,8 0 16-15,-7 0 0 0,0 0 1 0,3 0 0 16,-7 0 18-16,15 0 3 0,-8 0 1 0,0 0 0 16,-7 0-23-16,1 0-5 0,3-3-1 0,-4 3 0 15,0-6 11-15,-7 6 3 0,-3 0 0 0,-4-7 0 16,0 4 4-16,-3 3 0 0,-11 0 1 0,0-6 0 16,3 3-17-16,-10 3-4 0,-3-6-8 0,-8 6 12 15,-3-10-12-15,-4 10 0 0,1 0 8 0,-4-3-8 16,-1-3 0-16,-2 6 0 0,-1-3 0 0,0 3 0 15,-3 0 0-15,-7 3-8 0,-1-3 8 0,1 0 0 16,0 0-37-16,-4 0-1 0,-4 9 0 0,1-9 0 16,-4 10-137-16,4-10-27 0,0 9-6 0,-8-3 0 0</inkml:trace>
  <inkml:trace contextRef="#ctx0" brushRef="#br0" timeOffset="39177.189">5659 3112 0 0,'0'0'0'0,"0"0"0"0,0 0 0 0,0 0 0 16,-7-3 315-16,7-4-63 0,-4-2 50 0,4 9 10 15,0 0-228-15,0-13-45 0,4 7-10 0,-4-3-1 16,7 2 0-16,-7-5 0 0,3 12 0 0,-3-9 0 16,-3 2-12-16,3 7-3 0,0 0 0 0,0-9 0 15,0-1 9-15,-7 7 2 0,7 3 0 0,-8-6 0 16,1 6-24-16,-3-6 0 0,-1 6 0 0,4 0 0 16,-10 0 0-16,2 0 0 0,1 0 0 0,0 0 0 0,4-3 0 0,-12 3 0 15,5 0-8-15,-1-7 8 0,1 7 0 0,-1 0 0 16,0-3 0-16,-3-3 11 0,0 6 14 0,3 0 3 15,-3-9 1-15,7 9 0 0,-11-10 27 0,4 10 6 16,0-3 1-16,3-3 0 0,-6 6-25 0,2 0-5 16,1-7-1-16,4 7 0 0,-8-3-8 0,4 3-3 15,-11 0 0-15,7 0 0 0,8 0-9 0,-8 3-1 16,-7-3-1-16,4 0 0 0,-4 0-2 0,4 0 0 16,-4 0 0-16,4 0 0 0,-4 0 2 0,4 0 0 15,-4 0 0-15,4 0 0 0,-7 0 1 0,0 7 0 16,3-7 0-16,4 0 0 0,-4 0 5 0,7 6 0 0,1-3 1 0,-1-3 0 15,4 6 6-15,-4-2 1 16,7 5 0-16,-6 0 0 0,6 1-16 0,0 2-8 0,-3 1 10 0,7-4-10 16,-7 7 0-16,0 3 0 0,7-4 0 0,-8-2 0 15,5 12 0-15,3-6 0 0,-7 6 0 0,6-6 0 16,-6 9 0-16,7-9 0 0,-7 6-8 0,7 0 8 16,0-6 0-16,-7 0 0 0,6 6 0 0,-6-6 0 15,7 6 0-15,-3 0 0 0,2-13 0 0,5 7 0 16,3 0 0-16,0 3 0 0,-4-3 0 0,8-1 0 15,-1 1 0-15,-3 0 0 0,4 0 0 0,3 6 0 16,-8-6 0-16,8 3 8 0,0 0-8 0,0 3 0 16,0 0 0-16,0 3 0 0,8-9 0 0,-8 9 0 15,14-3 0-15,-11 3 0 0,8-12 0 0,-4 12 0 0,7-9 0 16,-3 0 0-16,-4-3 0 0,3 9 0 16,1-13 8-16,-1 4-8 0,4 3 0 0,1 0 9 15,-5-4-9-15,8 1 0 0,-4-4 0 0,4 4 8 0,-1 0-8 0,-3-7 8 16,7 1-8-16,4 2 8 0,-7-2-8 0,3-1 12 15,4 7-12-15,-1-7 12 0,1 0-12 0,0 1 12 16,6-4-12-16,-6 4 12 0,3-4-12 0,4-3 0 16,-4 6 0-16,1-9 0 0,2 0 10 0,1 0-10 15,3 0 12-15,-6 0-12 0,2-3 10 0,5-3-10 16,-1 3 8-16,-7-10-8 0,7 10 0 0,-3-6 0 16,7 2 8-16,0-2-8 0,-4 0 0 0,-3-1 0 15,3 4 9-15,-3-3-9 0,0-1 19 0,3 1-1 16,-7-1 0-16,4 1 0 0,-4 0-18 0,4-1-16 0,-11 1 4 15,4-7 0-15,3 4 12 0,4-1 15 16,-8-6-3-16,1 7-1 0,0-4-1 0,3-3 0 0,4 3 0 0,-8-2 0 16,5-1 5-16,-1 0 1 0,-4-6 0 0,5 6 0 15,2-6-1-15,-6 6 0 0,0-6 0 0,0 3 0 16,-8-3-3-16,4 0 0 0,1 6 0 0,-8-6 0 16,0 3 4-16,0-3 0 0,3 9 0 0,-6-12 0 15,-7 9 2-15,3 1 1 0,0-1 0 0,0-6 0 16,-7 6 1-16,0-3 1 0,-7 3 0 0,7 0 0 15,-7-6-1-15,3 6 0 0,-3-3 0 0,0-3 0 16,3 0-4-16,-10-3-2 0,7 0 0 0,-3-4 0 16,-1 10-2-16,4-9-1 0,-3 12 0 0,-8-9 0 15,11 9-3-15,-4 0 0 0,-3-3 0 0,-4 4 0 16,4-1 2-16,-3 0 0 0,6 10 0 0,-14-7 0 16,8 7-10-16,-1-1 8 0,-7 1-8 0,4 2 8 0,-3-2-8 15,-1 6 0-15,4 3 0 0,-4-6 0 0,0 6 0 16,4 6 0-16,-3-6 0 0,2 0-11 0,5 0-4 0,-8 9-1 15,0 1 0-15,1-1 0 16,-5 1-133-16,5-1-27 0,-5 0-6 0,5 1-989 16</inkml:trace>
  <inkml:trace contextRef="#ctx0" brushRef="#br0" timeOffset="44808.382">2889 5467 1267 0,'0'0'112'0,"-3"-10"-89"16,3 1-23-16,0 6 0 0,0-3 100 0,3-4 15 15,-3 4 3-15,0 3 1 0,-3-4-89 0,3 4-18 16,0-3-3-16,0-3-1 0,0 6 0 0,-7-4 0 16,3-2 0-16,4-1 0 0,0 4 4 0,-3-3 0 15,3-1 0-15,0 1 0 0,0 0 8 0,0-7 3 16,0 6 0-16,3-2 0 0,1 2 46 0,-4 1 10 0,7-7 1 0,-7 1 1 31,3 5-93-31,4-9-20 0,-7 10-3 0,4-7-1 0,-4-2 60 0,7 5 11 0,-4-3 2 0,-3 1 1 16,0 2-1-16,0-3 0 0,0-2 0 0,0 8 0 15,0-9-8-15,0 4-1 16,0 5-1-16,0-5 0 0,0-4-8 0,0 3-2 0,4 7 0 0,-4-10 0 16,7 6-17-16,-7-2 0 0,0 5 0 0,4-5 0 15,3-4 0-15,-7 9 8 0,0-5-8 0,0 5 0 16,3-2 9-16,-3-4-9 0,0 7 0 0,-3-1 9 15,3 4-1-15,0-3-8 0,-7 9 12 0,7-10-4 16,-4 1 5-16,4 6 1 0,0-4 0 0,-7 7 0 16,3-6-5-16,4 3-1 0,-3-3 0 0,-4 3 0 15,3-4-8-15,-3 7 8 0,7 0-8 0,0 0 8 16,0 0-8-16,0 0 0 0,-3-3 0 0,3 3 0 16,0 0 0-16,0 0 0 0,0 0-9 0,0 0 9 0,0 0 0 0,0 3 0 15,-11 7-8-15,11-1 8 0,0-9 0 0,-3 13-12 16,3-1 12-16,-7 4-10 0,3-7 10 0,-3 10 0 15,3-3 0-15,1-4 0 0,-4 4 0 0,3-7 0 16,-3 1 0-16,4 9-8 0,3-19 8 16,-4 6 0-16,-6 3 0 0,10-9 0 0,0 0 0 0,0 0 0 15,-7 0 8-15,7 0-8 0,0 0 8 0,0 0-8 16,0 0 10-16,0 0-10 0,-4 0 0 0,4 0 0 16,0-15 0-16,0 15 0 0,0-10 12 0,0 1-1 15,4-1 0-15,3 1 0 0,-4 0-11 0,4-1 0 16,-3 1 0-16,-1-1 0 0,8 4 0 0,-1-3 0 15,-10-1 0-15,4 1 0 0,3 3 0 0,4-13-12 0,-4 9 0 0,0-5 1 16,3 2 19-16,-6-3 4 0,6 7 1 16,1-7 0-16,0 7 7 0,-4 0 0 0,0-4 1 0,3 7 0 15,-6-4-21-15,6 4-15 0,-10 6 3 0,0 0 0 16,0 0 12-16,0 0 15 0,0 0-3 0,11 0-1 16,0 6-11-16,-11-6 0 0,3 10-12 0,8-1 12 15,-11 1 0-15,3 5 0 0,4-12 9 0,-7 10-1 16,0-1-8-16,4-2-12 0,-4-1 4 0,7 1 0 15,-7 5 8-15,3-5 0 0,-3-1 10 0,0 1-10 16,4-1 8-16,3-3-8 0,-7 4 0 0,3-1 9 16,5 7-9-16,-1-7-11 0,0 1 3 0,7-1-793 15,0 0-159-15</inkml:trace>
  <inkml:trace contextRef="#ctx0" brushRef="#br0" timeOffset="51790.88">26705 10704 864 0,'0'0'76'0,"0"0"-60"0,0 0-16 0,0 0 0 16,0 0 214-16,0 0 40 0,0 0 8 0,0 0 2 15,0 0-181-15,7 0-36 0,-7 0-7 0,7 9-2 16,-3 7-14-16,-1-7-4 0,1 0 0 0,-4 1 0 16,4 6 9-16,-4-4 2 0,-4 4 0 0,4 3 0 15,0-4 9-15,-4-2 1 0,1 6 1 0,-1-4 0 16,1 10-14-16,3-6-2 0,-7 6-1 0,3-3 0 16,1 3-13-16,-1 0-2 0,1-6-1 0,-4 6 0 15,3-3-9-15,1 3 0 0,-4-6 0 0,3 6 0 16,4-6 0-16,-4 0 0 0,4-3 0 0,0 2 0 15,0-2-12-15,0-3-4 0,0-4 0 0,4-3-1 16,0 4-85-16,-4-10-17 0,0 0-3 16,0 0-798-16</inkml:trace>
  <inkml:trace contextRef="#ctx0" brushRef="#br0" timeOffset="52137.42">26324 11111 2487 0,'0'0'110'0,"-3"-6"23"0,-4 6-106 0,7 0-27 0,0 0 0 0,0 0 0 16,0 0 0-16,0 0 0 16,7 0 0-16,7 0 0 0,0 0-15 0,4 0-8 0,-1 0-1 0,4-6-1 15,4 6 25-15,0-3 11 0,3-4-1 0,-3 7 0 16,-1-3 16-16,-2-3 3 15,2 3 1-15,-3-4 0 0,1 7-10 0,-1-3-3 0,-4-3 0 0,1 3 0 16,0-3-17-16,-4 6 0 0,3-7 0 0,-2 4 0 16,-1 3 0-16,-4-6 0 0,-3 6 0 0,0 0 0 31,4 0-94-31,-4 0-22 0,-7 0-5 0,7 0-1 16,-7 0-112-16,11-9-22 0,-1 9-5 0,4-4-1 0</inkml:trace>
  <inkml:trace contextRef="#ctx0" brushRef="#br0" timeOffset="52807.94">27538 10763 1036 0,'0'0'92'0,"0"0"-73"16,0 0-19-16,0 0 0 0,0 0 125 0,0 0 22 15,0 0 4-15,0 0 1 0,0 0-109 0,0 0-22 16,0 0-4-16,0 0-1 0,0 0 20 0,0 0 3 16,-7 3 1-16,0 4 0 0,3-4 4 0,-6 6 2 15,-1 0 0-15,0 1 0 0,-3-1-7 0,0 7-2 16,0 0 0-16,-4-4 0 0,1 4 10 0,-4 0 1 0,0-4 1 0,3 7 0 16,-3-3-15-16,0-1-3 0,3 4-1 0,-3-6 0 15,7 2-19-15,-8 1-11 0,5-3 12 16,-1-4-12-16,4 0 0 0,3 7 0 0,-3-7 0 0,7 1 0 31,4-4-17-31,-8-3-7 0,4 7-2 0,-3-4 0 16,3-6-91-16,7 0-19 0,0 0-3 0,0 0-740 0</inkml:trace>
  <inkml:trace contextRef="#ctx0" brushRef="#br0" timeOffset="53080.114">27079 10801 2606 0,'0'0'116'0,"0"0"23"0,0 0-111 0,0 0-28 16,0 0 0-16,0 0 0 0,11 3 10 0,-8 3-10 15,4 4 12-15,-3-1-12 0,3 0 0 0,0 7 0 16,4-7-15-16,3 7 5 16,0-3 10-16,0 2 0 0,0-2 0 0,0 3 0 15,-3 2 0-15,3-2 0 0,0 3 0 0,0 0 11 0,0-4-11 0,-3 4 0 16,3-9 0-16,-4 8 0 0,1-2 0 15,0-3-9-15,-4 9 9 0,3-10 0 0,1 4 0 0,-4-7 0 16,0 1 0-16,-3-1 0 0,6 0 0 0,-3 1 0 16,-3-1 0-16,3-2 0 15,0-4-22-15,0 3-7 0,-7-6-2 0,3 9 0 16,4-9-73-16,0 10-14 0,4-10-3 0,-4 0-544 16,0 0-109-16</inkml:trace>
  <inkml:trace contextRef="#ctx0" brushRef="#br0" timeOffset="53812.119">28367 11033 115 0,'0'0'10'16,"0"0"-10"-16,0 0 0 0,0 0 0 16,0 0 398-16,0 0 78 0,0 0 15 0,0 0 3 0,0 0-334 0,0 0-66 15,0 0-14-15,0 0-2 0,0 0-36 0,0 0-7 16,0 0-2-16,0 0 0 0,10-6-15 0,1-4-3 16,-4 7-1-16,7-3 0 0,-3-4 12 0,3 7 2 15,-4-3 1-15,5 0 0 0,-1-4-13 0,0 10-4 16,0-9 0-16,0 9 0 0,0-3-12 0,-3 3 8 15,3-7-8-15,0 7 0 0,0 0 0 0,-3 0-15 16,3 0 2-16,-4 0 0 16,4 0-15-16,-3 0-2 0,0 0-1 0,-1 0 0 15,1 7-87-15,-1-7-18 0,4 0-3 0,-3 0-471 16,0 0-94-16</inkml:trace>
  <inkml:trace contextRef="#ctx0" brushRef="#br0" timeOffset="54146.546">28914 10835 1555 0,'0'0'138'0,"0"0"-110"0,0 0-28 0,-7-6 0 16,3 6 195-16,4 0 33 0,0 0 8 0,0 0 0 16,0 0-198-16,0 0-38 0,0 0-12 0,0 0 0 15,4 9 12-15,3-2-10 0,-7-7 10 0,7 9-10 16,3-6 10-16,-3 3 8 0,4 4-8 0,-4-1 11 0,4-9-2 0,-1 10 0 16,1-4 0-16,-1-3 0 0,-3 3-9 0,4-2 0 15,0 5 0-15,-1-3 0 0,-3-3 0 0,4 4 0 16,-4 2 0-16,3-9 8 0,1 9-24 0,0-2-6 15,-4-4-1-15,3 3 0 16,4-3-161-16,0-3-33 0,1 0-7 0</inkml:trace>
  <inkml:trace contextRef="#ctx0" brushRef="#br0" timeOffset="54475.664">29528 10710 1958 0,'0'0'174'0,"0"0"-139"0,0 0-35 0,0 0 0 16,-4-6 107-16,4 6 14 16,0 0 3-16,0 0 1 0,0 0-114 0,0 0-23 0,0 9-5 0,-4 0-1 15,1 1 6-15,3-1 0 0,-4 1 1 0,-3 5 0 16,4 1 11-16,-8 3 0 0,1 0 0 0,-1-1 8 16,0 1 7-16,-3 6 1 0,-3 4 1 0,-1-4 0 15,-3 9-1-15,3-6 0 0,-3 1 0 0,3-4 0 16,-3 9 0-16,4-6 0 0,-1 1 0 0,0 2 0 15,1-3-7-15,-1 0-1 0,0-3-8 0,4-3 12 16,4 3-12-16,-1-6 0 0,1 3 0 0,-1-9 0 16,4 6 0-16,0-4-13 0,0 1 1 0,3-3 0 15,-3 2-114-15,4-5-22 0,-1-1-5 0,1 0-794 16</inkml:trace>
  <inkml:trace contextRef="#ctx0" brushRef="#br0" timeOffset="55580.087">26070 12695 1267 0,'0'0'112'0,"0"0"-89"0,0 0-23 0,0 0 0 16,0 0 172-16,0 0 31 0,0 0 5 0,7 0 2 15,-7 0-135-15,7-3-27 0,4-4-6 0,3 7-1 16,-3-3 20-16,3-3 4 0,-4 3 1 0,8-3 0 16,-4-1-28-16,0 4-6 0,0-3 0 0,0 6-1 15,1-3-11-15,-1 3-3 0,0-7 0 0,0 4 0 16,4 3-17-16,-4 0 0 0,3 0 0 0,1 3 0 15,-4-3 0-15,4 0 0 0,-4 0 0 0,3 7 0 16,-2-7-12-16,2-7 12 0,-3 7-13 0,4-3 5 16,3 3-8-16,-7 0 0 0,4-6-1 0,-4 6 0 15,11 0-27-15,-11-3-4 0,-7-3-2 16,3 6 0-16,5-3-126 0,-8-4-24 0,3 7-6 0,1-6-1 16</inkml:trace>
  <inkml:trace contextRef="#ctx0" brushRef="#br0" timeOffset="56032.467">27418 12381 172 0,'0'0'16'0,"-7"0"-16"0,0-6 0 0,0 3 0 16,0 3 540-16,0 0 104 0,0 0 22 0,7 0 4 31,-7 0-558-31,7 0-112 0,0 0-20 0,-8 0-6 0,1 9 26 0,0-3 0 0,-3 4 0 0,-4-7-8 16,0 13 8-16,-1-7 0 0,-6 7 0 0,4-4 0 15,-8 7 13-15,0 0 5 0,4 6 1 0,-4-6 0 16,-3 6-6-16,0 3-1 0,0-3 0 0,-1 0 0 16,1 4 4-16,7-11 1 0,0 7 0 0,3-6 0 15,1 0-17-15,3 0 0 0,-1-3 0 0,8-1 0 16,-3-5-36-16,3-1-2 0,3 0 0 0,1-5 0 15,3-4-106-15,0 0-22 0,0 0-4 16,0 0-1-16,0 0-74 0,0 0-15 0,0 0-4 0,0 0 0 0</inkml:trace>
  <inkml:trace contextRef="#ctx0" brushRef="#br0" timeOffset="56293.732">27016 12409 0 0,'0'0'0'0,"0"0"0"15,0 0 0-15,0 0 0 0,0 0 657 0,0 0-132 16,0 0 106-16,0 0 21 0,3 10-501 0,1-1-100 0,-1 4-20 0,4-4-4 16,0 4-18-16,4-4-9 0,-4 1 10 0,0 5-10 15,7 1 18-15,-3 3-2 0,-8-7-1 0,8 10 0 16,0-3 13-16,-4 0 2 0,3 0 1 0,1-1 0 16,-4-2-31-16,3 3 8 15,-6 0-8-15,3 0 0 0,0-4 0 0,0 4 8 0,-3-3-8 0,-4-4 0 16,3 4 0-16,1-7 0 0,-1 10 0 0,1-9-10 31,3-1-30-31,-4 4-5 0,1-10-2 0,3 6 0 0,0 1-139 0,-4-4-28 16,8-3-6-16</inkml:trace>
  <inkml:trace contextRef="#ctx0" brushRef="#br0" timeOffset="56762.901">28194 12613 1324 0,'0'0'59'0,"0"0"12"0,-4 0-57 0,-3-6-14 0,0 3 0 0,7 3 0 15,0 0 220-15,0 0 42 0,0 0 8 0,0 0 2 16,0 0-213-16,0 0-43 0,7 0-8 0,-7 0-8 15,0 0 0-15,11-6 0 0,0 2 0 0,3-2 0 16,-4 6 42-16,8-3 2 0,-4 3 0 0,4-6 0 16,3 6-25-16,-4 0-5 0,-2 0-1 0,2 0 0 15,4 0-5-15,-3 0-8 0,0 0 11 0,-1 0-11 16,1 0 11-16,-4 0-11 0,0 0 10 0,0 6-10 16,0-6-8-16,1 0-8 0,-1 3-2 0,-4-3 0 15,1-3-113-15,-1 3-22 0,4 0-5 0,-3-6-489 16,0 6-97-16</inkml:trace>
  <inkml:trace contextRef="#ctx0" brushRef="#br0" timeOffset="57129.774">29016 12416 2354 0,'-14'0'104'0,"10"0"22"0,-3 0-101 0,0 0-25 16,0 0 0-16,-3 3 0 0,6-3 28 0,4 0 1 16,0 0 0-16,0 0 0 0,0 0-10 0,0 0-3 0,0 0 0 0,0 0 0 15,0 0-16-15,0 0 10 0,7 0-10 0,-7 0 8 16,7 9 3-16,0-2 0 0,0 2 0 0,0-9 0 16,0 9-2-16,0-2 0 0,1-4 0 0,-1 3 0 15,3-3-9-15,-3 7 10 0,0-10-10 0,0 6 10 16,-7-6-2-16,11 9-8 0,-4-2 12 0,0-4-4 15,4 3-8-15,-4-3 0 0,3-3 0 0,-3 0 0 16,4 6 0-16,-1-3 0 0,-2-3 0 0,2 0-11 31,1 0-116-31,-1 0-23 0,1 0-5 0,-4 0-858 0</inkml:trace>
  <inkml:trace contextRef="#ctx0" brushRef="#br0" timeOffset="57347.17">29408 12293 2246 0,'0'0'200'0,"-4"0"-160"16,-7-3-32-16,1 3-8 0,3 0 156 0,0 3 31 15,0-3 5-15,0 10 2 16,3-4-174-16,1-3-34 0,-1 10-7 0,1-1-2 0,-1-2 3 0,0 5 0 16,-3-2 0-16,4 9 0 0,3-10 20 0,-4 7 0 15,-3 6-9-15,0 0 9 0,-7 4 0 0,4-1 0 16,-5 6 0-16,-2-5 0 0,-4 5 0 0,-1 7 16 15,1-4-4-15,-3 1 0 0,2 6-4 0,-2-6-8 16,3-4 11-16,-4 1-11 0,0 2 0 0,4-2 0 16,-4-1 0-16,1 1 0 0,6-7 0 0,-3 0-12 15,3 0 3-15,8-3 1 16,-1-6-96-16,4-3-20 0,0 3-3 0,3-4-994 0</inkml:trace>
  <inkml:trace contextRef="#ctx0" brushRef="#br1" timeOffset="68291.223">22324 967 2422 0,'10'-16'108'0,"-10"7"21"0,-10-10-103 0,6 13-26 0,8-4 0 0,-1-2 0 15,-6 5 34-15,3-2 2 0,0-10 0 0,0 13 0 16,0-3-28-16,0 5-8 0,-7-2 0 0,7-3 0 16,7-1 11-16,0 7-2 0,-14-3 0 0,7 6 0 15,0 0-9-15,0 0-17 0,0 0 4 0,0 0 1 16,-7 0 3-16,7 0 1 0,7 9 0 0,-4 1 0 16,1 5 8-16,-4-2 0 0,0 3 0 0,3 2 0 0,8 1 0 0,-8 6 8 15,1 0-8-15,3 1 11 16,4 2-3-16,-1 6 0 0,-3 4 0 0,0 0 0 0,-3 2-8 0,3-2 0 15,-4 6 0-15,1 3 0 0,0-3 0 0,-1 9 8 16,1 7-8-16,-4-4 0 0,-4 13 0 0,4-3 0 16,0 3 0-16,0-3 0 0,-3 3 0 0,3 0 0 15,-4 6 0-15,4-6 0 0,4-3 0 0,-8 9-9 16,-3-3 9-16,3 0-10 0,1 0 10 0,3 1 0 16,-4-11 0-16,1 10 0 0,-8-3 0 0,4-6 8 15,7 0-8-15,-10 3 11 0,-5-4 1 0,5-2 0 16,-1-4 0-16,4 4 0 0,-3-4-1 0,-1 4 0 15,1-7 0-15,6-6 0 0,-3 7 9 0,3-4 3 16,-6-3 0-16,3-3 0 0,3 3-10 0,1-3-1 0,-11-10-1 0,7 10 0 16,3 0-3-16,0-9-8 0,-3-4 12 0,0 3-4 15,0-2 1-15,4-4 0 0,6 0 0 0,-6 0 0 16,-4-2-9-16,3-1 10 0,4-3-10 0,0 3 10 16,0 0-10-16,0 0 12 0,-3-3-12 0,3-3 12 15,3 3 5-15,-6-1 2 0,-4-5 0 0,3 3 0 16,4-3-19-16,0-4 0 0,-7 7 0 0,4-3 0 15,-1-7 0-15,4 7 0 0,0-7 0 0,-4 7 0 16,1-7 12-16,-1 1-2 0,8-1 0 0,-1 4 0 16,-6-7-10-16,3-6 12 0,3 9-12 0,1 1 12 15,3-4-12-15,-7-6 10 0,4 13-10 0,-1-13 10 16,8 9-10-16,-4-3 0 0,-7-6 9 0,0 0-9 16,3 10 8-16,4-4-8 0,-7-6 10 0,0 0-10 15,4 3 0-15,3 6 0 0,-4-9 0 0,-3 0 0 16,0 0 0-16,0 0 0 0,15 10 0 0,-5-4 9 0,-10-6-9 0,11 3 0 15,3 7 9-15,0-10-9 0,0 9 0 0,0-9 0 16,-3 6 0-16,6 1 0 0,5-4 0 16,-1 3 9-16,0-3-9 0,0 7 0 0,4-10 0 0,-1 6 0 15,-2-3 0-15,2 3-12 0,1-6 24 0,0 0 6 16,6 3 1-16,1 4 0 0,0-7-8 0,7 0-2 16,10 0 0-16,-3 0 0 0,3 0-9 0,1 0 12 15,6 6-12-15,-3-3 12 0,0-3-12 0,3 0 0 16,4 0 9-16,4 0-9 0,3 0 0 0,0 0 8 15,4 0-8-15,-8 0 0 0,4 0 0 0,7 0 8 0,0-3-8 0,4 3 0 16,-1-6 0-16,-2 6 0 0,-1 0 0 0,3 0 0 16,1 0 0-16,3 0 0 0,4 0 0 15,-4 0 0-15,3-7 0 0,1 7 0 0,0 0 0 0,7-3 0 16,-4 3 0-16,3 0 0 0,1 0 0 0,-4 0 8 16,4-9-8-16,3 3 0 0,4 6 0 0,0-10 0 15,-7 10 0-15,3-3 0 0,4-3 0 0,-1 6 8 16,1-10-8-16,-4 10 0 0,-6-6 0 0,6 3 0 15,0-3 0-15,-3-4 0 0,-7 10 0 0,-1-3 0 16,-3-3 0-16,-3 3 0 0,3-4 0 0,-7 7 8 16,0 0-8-16,0-3 0 0,4-3 0 0,-11 6 0 15,0 0 0-15,-7-3 0 0,3 3 0 0,-3 0 0 16,4-6 0-16,-1 6 0 0,-6-7 0 0,-1 7 0 16,-3 0 0-16,-3-3 0 0,-4 3 0 0,-4 0 8 0,4 0-8 15,0-9 0-15,-1 3 0 0,-2 6 0 0,-4-10 0 16,-1 7 9-16,-2-3-9 0,-1-4 0 0,-3 4 11 0,-4 6-11 15,0-9 10-15,-3 6-10 0,0-4 9 0,-8 4-9 16,-3-3 8-16,4 3-8 0,-8-4 12 0,1-2-2 16,-4 6-1-16,4-3 0 0,-4-4-9 15,0 4 10-15,0-3-10 0,-4-1 10 0,4 7-2 0,-3-6-8 16,0-4 12-16,-1 4-4 0,1-1-8 0,-1 1 10 16,1-4-10-16,-1 4 10 0,-3-7 0 0,4 0 0 15,-1-2 0-15,1 2 0 0,-1-3-10 0,-3 0 0 16,4-6 0-16,-1 6 0 0,1 1 11 0,-4-7-3 15,3 6-8-15,1-3 12 0,3-10-3 0,0 4-1 16,-3 3 0-16,-1-6 0 0,4-1-8 0,0-11 10 0,0 5-10 0,-3 3 10 16,3-2-1-16,0-7 0 15,0 0 0-15,4 0 0 0,-4 6-9 0,0-5 0 0,3-1 0 0,1 6 8 16,-4-12-8-16,0 3 0 0,3 0 9 0,-2-3-9 47,-1-4 0-47,3 1 8 0,-6 6-8 0,6-3 0 0,-3-4 0 0,0 7 0 0,4-6 0 0,-4 0 0 0,0-1 0 0,0 1 0 0,0 0 0 0,0-4 0 15,0 7 0-15,0-3 0 0,4 0 0 0,0-1 0 16,-1 4 0-16,1 0 0 0,-1-3 0 0,-3 9 0 16,0-3 0-16,4-3 0 0,-7 3 0 0,3 3 0 15,0 0 0-15,0 0 0 0,-4 3 0 0,4 0 0 16,-3 4 0-16,-1-14 0 0,4 14 0 0,-3-1 0 16,3-3 0-16,-4 4 0 0,5 9 0 0,-5-7 0 15,1 1 0-15,-1-1 0 0,1 7 0 0,-1 0 0 16,4 3 0-16,-7-10 0 0,4 7 0 0,-1-7-8 0,-3 7 8 15,7 0 0-15,-7-7 0 0,4 7 0 0,3 0 0 0,-4-3 0 16,-3-1 0-16,8 1 0 0,-5 3 0 0,1-1 0 16,-1 4 0-16,1 0 0 0,-4-3 0 0,3 9 0 15,1 0 0-15,-4-6 0 0,0 10 0 0,0-4-8 16,0 0 8-16,-4 0 0 0,4 4 0 0,0-4-8 16,0 0 8-16,-3 3 0 0,3 4 0 0,-4-4-8 15,1-3 8-15,-1 4 0 0,1 5-8 0,-1-9 8 16,0 4-8-16,1 5 8 0,-4-2 0 0,3-4-10 15,1 7 10-15,-4-1 0 0,0 4-10 0,0-3 10 16,0-1-8-16,0 1 8 0,-4 9 0 0,0 0 0 0,4-10 0 16,-3 10-8-16,-4-3 8 0,3-3-13 0,-3 6 5 15,0-6 8-15,0 6-10 0,0 0 10 0,-8 0 0 0,1 0-9 16,0-4 9-16,0 4 0 0,-4 0 0 0,4 4-8 16,-7-4 8-16,0 0 0 0,-1-4 0 0,1 4 8 15,0 0-8-15,-4 4-10 0,-3-4 10 0,-4 0-13 16,-3 0 13-16,-1 6 0 0,-6-12 0 0,0 6-9 15,-4 6 9-15,0-6 0 0,0 6 0 0,0-3-8 16,0-3 8-16,-3 10 0 0,-4-10 0 0,-4 0 0 16,-3 9 0-16,4-3 0 0,-4-2-9 0,3 2 9 15,1-3 0-15,-4-3 0 0,-7 6 12 0,3-6-4 16,0 10-8-16,1-1-11 0,3 0 3 0,0-9 0 16,0 7 8-16,-4-7 0 0,1 3 0 0,-4 3 0 15,-4-6 0-15,0 3 0 0,4 7 0 0,0-10 0 16,-7 0 0-16,0 6 0 0,-4 0 0 0,1-3 0 0,-1 7 0 15,4-1 0-15,-7-9 0 0,3 6 0 0,-3-6 0 0,7 4 0 16,-1 5 0-16,8-3 0 0,0-6 0 0,0 0 0 16,0 6 0-16,0-6 0 0,3 4 0 0,-3-4 0 15,7 9 0-15,4-9 0 0,-1 0 0 0,1 0 16 16,-8 0-3-16,4 0 0 0,0 9-13 0,0-9-18 16,4 0 4-16,-1 7 1 0,4-7 13 0,0 3 0 15,-3-3 0-15,3 0 0 0,0-3 0 0,3 3 0 16,1 0 0-16,-1 0 0 0,5 0 0 0,2 3 0 15,4-3 0-15,0 0 0 0,1 6 0 0,-5-6 0 16,4 0 0-16,0 0 0 0,1 0 0 0,2 0 0 16,4 3 0-16,1-3 0 0,2 0 0 0,5 0 0 15,2 7 0-15,1-4 0 0,4-3 0 0,-1 6 0 0,0-6 0 16,4 0 0-16,0 0 0 0,0 6 0 0,-1-3 0 0,5-3 0 16,3 0 0-16,-4 10 0 0,-7-10 0 0,8 0 0 15,3 0 0-15,0 9 0 0,-8-9 0 0,-2 0 0 16,-8 6 0-16,11-6 0 0,7 0 0 0,3 4 0 15,-7-4 0-15,4 0 0 0,4 0 0 0,-1 0 0 16,-7 0 8-16,8 0-8 0,-1 0 0 0,4 0 0 16,0 0 10-16,-3 0-10 0,-1-4 8 0,4 4-8 15,7 0 0-15,-7 0 0 0,-4 0 0 0,4 0 0 16,7 0 0-16,-7 0 0 0,-3 4 0 0,-1-4 0 16,0 6 0-16,4-3-9 0,-3-3 0 0,-1 6 0 15,1-6-5-15,-1 7-1 0,8-4 0 0,-4-3 0 16,-1 9-20-16,1-9-4 15,0 9-1-15,4-2 0 0,-4-7-118 0,0 9-24 0,-4-6-5 0,4 7-1031 16</inkml:trace>
  <inkml:trace contextRef="#ctx0" brushRef="#br0" timeOffset="73681.048">25837 656 2322 0,'0'0'103'0,"0"-9"21"0,0 0-100 0,0 5-24 15,0-2 0-15,0 6 0 0,0 0 30 0,0 0 1 0,8-6 0 0,-8 6 0 16,0 0-31-16,0 0 0 0,7 0 0 0,0 0 0 16,-7 0 0-16,7 0-8 0,0 12-1 0,0-8 0 15,0 5 9-15,-4 7 0 0,4-7 0 0,-3 4 0 16,-1-1 0-16,5 1 17 0,-5 2-2 0,1-2-1 16,-1 12 3-16,1-9 1 0,3 3 0 0,-4-1 0 15,-3 7-1-15,4 1 0 0,3 2 0 0,-7-6 0 16,3 18 0-16,1-11 0 0,-4 5 0 0,3 4 0 15,1-4 4-15,-4 4 1 0,-4-4 0 0,4 4 0 16,0 3-9-16,0-4-1 0,0 1-1 0,0 6 0 16,-3 0-1-16,-1 0 0 0,4 0 0 0,0 3 0 15,-3 3-10-15,-1 3 0 0,1-6 9 0,3 3-9 16,-4-3 8-16,4 7-8 0,-3-7 8 0,-1 12-8 16,-3-5 0-16,4-1 0 0,-4 0 0 0,-1 4 8 15,1-4-8-15,-3-3 0 0,-1-3 0 0,1 7 0 0,-1-1 8 0,1 3 0 16,-5-2 0-16,5-1 0 0,-1 7-8 0,1-7 0 15,-4 0 0-15,6-6 0 0,-2 3 0 0,-1-3 11 16,4 7-3-16,0-7 0 0,-3 3-8 0,3-3 12 16,3-3-12-16,-3 6 12 0,3-9-12 0,-3 9 10 15,4-12-10-15,-4 6 10 0,3-7-10 0,1 7 8 16,-8-3-8-16,4 3 8 0,0-13 5 0,-4 13 1 16,4-3 0-16,-3-1 0 0,-1 4-14 0,4-9 0 15,-3 3 0-15,3-4-10 0,0-6 10 0,-4 7 0 16,7-7 8-16,1 6-8 0,-4-15 13 0,3 6-1 0,-3 4-1 15,7-4 0-15,-3 0 1 0,3-6 1 0,-4-1 0 0,4 1 0 16,4 0-1-16,-4-3 0 0,-4 2 0 0,1-8 0 16,3-1-1-16,0 7-1 0,-4-7 0 15,4 1 0-15,-3 5-10 0,-1-2 10 16,4 3-10-16,0-7 10 0,-7 10-10 0,3-3 0 0,4-1 0 0,0-2 0 16,-3-4 0-16,-1 7 0 0,4-7 0 0,-3 7 0 15,3-3 0-15,0-4 0 0,-4-3 8 0,4 10-8 16,4-13 0-16,-4 6 0 0,-4-2 0 0,1-4 0 15,3-3 0-15,3 9 8 0,-3-9-8 0,0 0 0 16,0 0 8-16,4 7-8 0,-4-7 0 0,0 0 8 16,0 0-8-16,0 0 10 0,3 3-10 0,-3-3 10 15,0 0 0-15,0 0 0 0,0 0 0 0,0 0 0 16,11 9-10-16,-7-9 12 0,-4 0-12 0,0 0 12 16,0 0-12-16,10 0 0 0,-10 0 9 0,0 0-9 15,7 0 0-15,0 0 8 0,4 0-8 0,-4 0 0 16,3 0 10-16,1 0-2 0,0 0-8 0,3-3 12 0,0-3-3 0,0 6-1 15,4-10 0-15,-1 10 0 0,1-3-8 0,3-3 8 16,0 3-8-16,4-4 8 16,-4 4-8-16,4-3 8 0,-1 3-8 0,5 3 8 0,2-13-8 0,5 10 0 15,-5 3 0-15,1-9-11 0,3 3 11 16,4 6 0-16,-3 0 0 0,2-10 0 0,-2 10 0 0,2 0 0 16,-2-3 8-16,3 3-8 0,-4-6 0 0,4 6 0 15,3 0 0-15,0 0-8 0,4-3 8 0,4-4 0 16,-5 7 0-16,5-6 0 0,-1 6 0 0,-6 0 0 15,2 0 8-15,-2-3-8 0,-1-3 0 0,0 6 0 16,-3 0 0-16,4-3 0 0,-5 3 0 0,5-7 0 16,3 7 0-16,-4 0-8 0,0 0 8 0,1 0 0 0,-1 0 8 15,0 0-8-15,-3 0 0 0,0 0 0 0,0 0 0 0,3-3 0 16,0 3 0-16,1-6 0 31,2 6 0-31,-2 0-8 16,-4-3 8-16,-1 3 0 0,-2-7 8 0,-1 7-8 0,-3 0 0 0,-4 0 0 0,-3-3 0 0,-1 3 0 0,1-6 0 0,-4 6 0 0,0-3 0 0,1 3 0 15,-1-6 0-15,-4-1 0 0,4 4 0 0,-3 3 0 16,0 0 0-16,-4-6 0 0,0 3 0 0,0-3 0 16,4 6 0-16,-8 0 0 0,1 0 0 0,-1 0 0 15,1 0 0-15,-4-10 0 0,4 10 0 0,-11 0 0 16,0 0 0-16,7 0 0 0,-7 0 0 0,7 0 0 16,0 0 0-16,0 0 0 0,-7 0 0 0,7 0 0 15,4-3 0-15,-4-3 0 0,0 6 0 0,-7 0 0 16,3 0 11-16,4-3-3 0,0-4 0 0,0 1 0 0,-7 6 2 0,4 0 0 15,3-9 0-15,-4-1 0 0,8 7-10 16,-4-3 8-16,-3-4-8 0,-1 1 8 0,4 6-8 0,-3-13 0 16,3 16 0-16,-4-16 8 0,1 7-8 0,-1 0 10 15,1-1-10-15,-1-5 10 0,1 5-10 0,0 1 10 16,-1-4-10-16,4 4 10 0,-3-7-10 0,-1 7 8 16,-3-7-8-16,4 7 8 0,3-7-8 0,-4-3 12 15,1 7-12-15,-1-4 12 0,1 0-12 0,3-3 8 16,-4 1-8-16,1 2 8 0,-1-3-8 0,1-3 10 15,3-3-10-15,-3-3 10 0,3-3-10 0,-4 9 0 16,4-10 9-16,-3 4-9 0,3-7 0 0,0 7 8 0,-4-6-8 16,4 2 0-16,-3 1 0 0,3 0 8 15,-3-1-8-15,3-2 0 0,-4 6 0 0,1-7 9 0,-1-2-9 0,1 2 0 16,3 4 11-16,-4-10-11 0,1 6 10 16,3-2-10-16,-4 2 9 0,4-9-9 0,-3 7 8 0,0 2-8 15,-1-2 8-15,4 2-8 0,-3-3 8 0,3-2-8 16,-7 2 8-16,3-6-8 0,1 7 8 0,-1-7-8 15,1 0 0-15,-1 0 0 0,4 0 0 0,-3 3 0 16,-1-3 0-16,1 4 0 0,0-4 0 0,-1 6 0 16,-3 0 0-16,4-2 0 0,-4-7 0 0,3 12 0 15,-3-9 0-15,0 0 0 0,4 7 0 0,-4-1 0 16,0-3 0-16,0 4 0 0,0-1 0 0,0-3 0 16,3 4 0-16,1 2 0 0,-4-3 0 0,3-5 0 15,1 8 0-15,-4-3 0 0,3 4 0 0,1-4 0 0,-1 1 0 16,1 5 0-16,-4 1 0 0,0 6 0 0,0-10 0 15,0 7 0-15,-4 3 0 0,4 6 0 0,-3-6 0 0,-1 0 0 16,1 3 0-16,-1-3 0 0,1 6 0 0,-4 4 0 16,7-14 0-16,-4 11 0 0,1 2 0 0,3-6 0 15,-4-3 0-15,4 6 0 0,0-3 0 0,0 10 0 16,0-4 0-16,4-9 0 0,-4 12 0 0,3-2 0 16,-3-4 0-16,4 3 0 0,-4-3 0 0,3 0 0 15,1 10 0-15,-1-7 0 0,-3 4 0 0,4-4 0 16,-1 7 0-16,-3-1 0 0,4-5 0 0,-4 11 0 15,0-2 0-15,3-3 0 0,-3-4 0 0,4 7 0 16,-4-3 0-16,3 2 0 0,-3 4 0 0,4-6 0 16,-4 2 0-16,3-2 0 0,1 0 0 0,-1-1 0 0,-3 4-14 15,4-3 5-15,3 5 9 0,-3-2 0 0,3-3 0 0,-4-1 0 16,-3 7 0-16,4-3 0 0,3 0 0 16,-4-4 0-16,-3 7 0 0,7-6 0 0,-3 2 0 0,-4-2 0 15,3 0 0-15,1-1 0 0,-1 4 0 0,1-3 0 16,0 5 0-16,-1-2 0 0,1-3 0 0,-4-1 0 15,7 1 0-15,-7 9 0 0,0 0 0 0,0 0 0 16,0-6 0-16,0 6 0 0,0 0 0 0,0 0 0 16,0-10 0-16,0 10-8 0,0 0 8 0,0 0-8 15,0 0 8-15,0 0 0 0,-7-3 8 0,3-3-8 16,-7 3 0-16,4-4-8 0,-3 7 0 0,-4 0 0 16,0 0 8-16,-1 0-8 0,-2 0 8 0,-1 0-8 15,1 7 8-15,-5-4-8 0,1 3 8 0,-3-3-8 16,-1 4 8-16,0-4 0 0,0 3-9 0,-6 0 9 15,-5-3 0-15,1 7 0 0,-4-10-9 0,-3 9 9 0,0-3 0 16,-4-2 0-16,0 5 0 0,4-3 0 0,-4 4-9 0,3-1 9 16,1-9-13-16,0 9 5 0,-1-9 8 0,-6 7 0 15,0-7 8-15,-4 9-8 0,0-6 0 0,0-3 0 16,4 10 0-16,-1-4 0 0,1 3 0 0,-1 1 0 16,1-10 0-16,0 9 0 0,-4-3 0 0,3-2 0 15,-3 5 0-15,4-3 0 0,-4 13 0 0,7-10 0 16,4-2 0-16,0 2 0 0,3-6 0 0,0 4 0 15,0 2 0-15,0-3 0 0,0-3 0 0,8 7 0 16,-5-1 0-16,1-9 0 0,0 6 0 0,3-2 0 16,0-4 0-16,4 6 0 0,3-3 0 0,4-3 0 0,-3 0 0 15,2 0 0-15,1 6 0 0,4-6 0 0,-1 0 0 16,0 0 8-16,1 0-8 0,3 7 0 0,0-14 0 0,-1 7 0 16,1 7 9-16,0-7-9 15,4 0 12-15,-5 0-12 0,5 0 0 0,-1 0 0 0,1 0 0 0,-1 0 0 16,1-7 0-16,-1 7 0 0,4 0 0 0,0 0 0 15,0 0 0-15,0 0 0 0,0 0 0 0,0 0 0 16,0 0 0-16,3 0 0 0,4 0 0 0,0 0 0 16,-7 0 0-16,0 0 0 0,7 0 0 0,0 0 0 15,-4 0 0-15,4 0 0 0,0 0 0 0,-7 0 0 16,7 0 0-16,0 0 0 0,0 0 0 0,0 0 0 16,-3-6 0-16,3 6-14 0,-7 0 4 0,3 0 1 15,-3 0-97-15,7 0-19 0,-7 0-4 16,0 0-1-16,0 0-121 0,0 0-24 0</inkml:trace>
  <inkml:trace contextRef="#ctx0" brushRef="#br2" timeOffset="80362.122">26303 1707 172 0,'0'0'16'0,"-7"0"-16"0,0 0 0 0,-4 0 0 16,1 0 220-16,-4 3 40 0,0 3 9 0,0-6 2 15,-1 3-154-15,-2-3-30 0,-1 7-7 0,-3-1 0 16,0-6-38-16,0 3-7 0,7-3-2 0,-4 6 0 16,4-2-7-16,-4-4-2 0,11 0 0 0,-4 0 0 15,1 0 23-15,3 0 4 0,0 0 1 0,7 0 0 16,0 0 3-16,0 0 1 0,0 0 0 0,0 0 0 16,0 0-9-16,0 0-2 0,0 0 0 0,0 0 0 15,0 0-9-15,0 0-1 0,0 0-1 0,0 0 0 0,0 0-10 16,10 9-1-16,1-9-1 0,0 0 0 15,-11 0 4-15,10 0 1 0,4 0 0 0,0 0 0 0,0 0-12 0,1 0-3 16,-1 0 0-16,3 0 0 16,1 0 2-16,3-9 0 0,-3 9 0 0,3 0 0 0,0 0 15 0,4-4 3 15,-1-2 1-15,1 6 0 0,0 0-10 0,7-3-3 16,-1 3 0-16,5 0 0 0,-1-6 2 0,0-1 0 16,8 7 0-16,-1-3 0 0,4 3-6 0,0 0 0 15,-1 0-1-15,1 0 0 0,4 0-7 0,-1 0-8 16,8 0 11-16,-1 0-11 0,7-6 12 0,1 6-12 15,-4 0 12-15,3 0-12 0,1 0 11 0,-1-3-11 16,1 3 10-16,3 0-10 0,-4 0 13 0,5 0-3 16,-5-6-1-16,-3 6 0 0,-4 0 2 0,-3 0 0 0,-3-10 0 0,-4 10 0 15,-1 0-11-15,1-3 10 0,0-3-10 0,-3 6 10 16,-12 0 3-16,1 0 1 0,-4-3 0 0,-3 3 0 16,3 0 4-16,-3 0 1 0,-8 0 0 0,5 0 0 15,-5 0-19-15,1 0 0 0,-4 0 0 0,0 0 0 16,4 0-11-16,-8-7 1 0,1 7 0 0,0 0 0 15,-1 0 10-15,-3 0 14 0,4-6-3 0,-8 6-1 16,-3 0-10-16,7-3 0 0,0-3 0 0,0 6 0 16,-3-3 8-16,-4 3 0 0,0 0 0 0,0 0 0 15,7 0-8-15,-7 0 10 0,0 0-10 0,0 0 10 16,0 0-10-16,0 0 8 0,0 0-8 0,0 0 8 16,0 0-8-16,0 0 0 0,4-10 9 0,-4 10-9 15,0 0 0-15,0 0 0 0,0 0 0 0,0 0 0 16,0 0 0-16,0 0 0 0,3-6 0 0,-3 6 8 15,0 0-8-15,0 0 0 0,0 0 0 0,0 0 0 0,4 0 0 0,-4 0-10 16,3-9 10-16,-3 9-10 16,0 0 10-16,4-4-10 0,-1-2 10 0,-3 6-10 0,0 0 10 0,0 0 0 15,0 0 0-15,0 0-8 0,0 0 8 0,0 0 0 16,0 0 0-16,0 0 8 0,0 0-8 0,0 0 0 16,0 0 0-16,0 0-8 0,0 0 8 0,0 0-10 15,0 0 10-15,0 0-10 0,7-3 10 0,-7 3 0 16,0 0 0-16,0 0 0 0,0 0 0 0,0 0 0 15,0 0 0-15,0 0 0 0,0 0 0 0,0 0 8 16,4 0-8-16,-4 0 8 0,0 0-8 0,0 0 0 16,0 0-8-16,7 0 8 0,-7 0 0 0,0 0 0 0,0 0 0 0,0 0 0 15,7-6 0-15,-7 6 0 16,0 0 0-16,0 0 0 0,3-7 0 0,-3 7 0 0,0 0 0 16,7 0 0-16,-7 0 8 0,0 0-8 0,8-3 10 0,-8 3-10 15,3-6 13-15,1 3-3 0,-1-3-1 0,1-4 0 16,3 1 7-16,-7-1 2 0,3 4 0 0,1-3 0 15,-1 6-10-15,1-13-8 0,-1-3 12 0,1 3-12 16,3 4 15-16,-4-7-4 0,1 3-1 0,-4-2 0 16,4 2-2-16,-1-3 0 0,-3 0 0 0,4 4 0 15,-4-4-8-15,3 0 0 0,-3 3 0 0,0-3 0 16,0 7 0-16,0-4 0 0,4-9 0 0,-4 6 0 16,0 4 0-16,0 2 8 0,0-12-8 0,0 9 0 15,0 4 0-15,-4-7 0 0,4 3 8 0,0 1-8 16,0-4 0-16,-3 9 8 0,3-5-8 0,-4 2 8 15,4 4-8-15,0-7 0 0,-3 7 0 0,3-1 0 16,-4 4 0-16,0 3-9 0,1-7 9 0,-1 4-13 0,1-3 13 0,-1-1 0 16,4 7 0-16,0-3 0 15,-3 0 0-15,3-4 0 0,0 7 0 0,-4 3 0 0,4-9 0 0,0 2 0 16,0-2 0-16,0 9 0 0,-3 0 0 0,3-9 0 16,0 6 0-16,-4-4 0 0,4 7 0 0,0-6 0 15,0-3 0-15,0 5 0 0,0-2 0 0,-3 6 0 16,6-9 0-16,-6-1 0 0,3 10 0 0,0-3 0 15,-4-3 0-15,4 0 0 0,-3-4 0 0,3 10 0 16,0 0 0-16,0-3 0 0,0-3 0 0,-4 3 0 16,1-4 0-16,3 7 0 0,-4-9 0 0,4 9 0 15,-3-9 0-15,-1 6 0 0,0-4 0 0,4 7 0 16,-3-6 0-16,-1 3 0 0,4 3 0 0,-3-6 0 0,-1 6 0 0,1-4 0 16,-4 4 0-16,3-6 0 0,-3 6 0 0,0 0 0 15,7 0 0-15,-7-9-9 16,-3 9 9-16,2-10 0 0,-2 10-10 0,-1-3 10 0,1-3-12 0,-1 6 12 15,-3 0 0-15,0 0-8 0,0-6 8 0,-4 6 0 16,-3 6 0-16,0-6 0 0,-4 0 0 0,4 0 0 16,-4 0 0-16,-3 6 0 0,-4-3 0 0,1-3-10 15,-5 10 10-15,5-1 0 0,-5-9 0 0,1 6 0 16,3-6 0-16,4 4 0 0,-4 2 0 0,0-3 8 16,1-3-8-16,-1 6 0 0,-3-6-8 0,-1 10 8 15,5-10 0-15,-5 0 0 0,1 9 0 0,0-9 0 16,0 9 0-16,3-2 0 0,0-4 0 0,0 3 0 15,-3-3 0-15,3-3 0 0,1 10 0 0,2-10 8 16,-2 6-8-16,-5-6 0 0,-6 9 0 0,7-9 0 0,3 10 0 0,-3-10 0 16,-4 9-8-16,4-3 8 0,-1-2 0 0,5 2 0 15,-1-3 0-15,4 3 0 0,3-6 0 0,-3 0 0 16,3 10 0-16,4-10 0 0,-4 9 0 0,0-9 0 16,4 0 0-16,0 0 0 0,-4 9 0 0,1-9 0 15,-1 0 0-15,4 0 8 0,-4 7-8 0,4-7 0 16,0 0 0-16,-4 0 0 0,4 0 0 0,0 0 0 15,0 0 0-15,-1 0 0 0,1 0 0 0,4 0 0 16,-1 0 0-16,4 0 0 0,-4 0 0 0,1 0 0 16,2-7 0-16,1 7 0 0,0 0 0 0,4 0 12 15,-1 0-4-15,1 0 0 0,-1 0-8 0,-3 0 0 16,3 0 0-16,1-9 0 0,-1 9 0 0,0 0 0 16,1 0 0-16,-1 0 0 0,4 0 0 0,-3 0 0 0,-1 0 0 15,1 0 0-15,-1 0 0 0,0 0 0 16,1 0 0-16,-1 0 0 0,1-9 0 0,-1 9 0 0,0 0-11 0,1 0 11 15,-4 0 0-15,3-3 0 0,1-4 8 0,-1 7-8 16,-3-6 0-16,7 6 0 0,0 0 0 0,-4 0-12 16,1-3 12-16,-1-3 0 0,4 6 0 0,0 0 0 15,7 0 0-15,0 0 0 0,-7 0 0 0,0 0 0 16,7 0 0-16,0 0 0 0,-7-4 0 0,7 4 0 16,0 0 0-16,-4 4 0 0,4-4 0 0,-7 6 0 15,7-6 0-15,-3 3 0 0,3 10 0 0,0-13 0 16,0 3 0-16,0 6-9 0,0 7 9 0,0-7 0 15,0-6 0-15,3 7 0 0,-3 5 0 0,4-5 0 16,-1 5 0-16,1-5 0 0,-1-1 0 0,1 10 0 16,-1-3 0-16,1-4 0 0,-1 4 0 0,1 12-8 0,-4-9 8 15,3 6 0-15,-3 0 0 0,4-6 0 0,-4 6 0 0,0-3 0 16,3-6 0-16,-3 9-8 0,0 0 8 0,0-13 0 16,4 7 0-16,0 0 0 0,-1-3 0 0,1 3 0 15,-1-4 0-15,1 1 0 0,-1-7 0 0,1 4 0 16,-4 3 0-16,0-4 0 0,0-6 0 0,3 4 0 15,1-1 0-15,-4 7 8 0,-4-13-8 0,4 6 0 16,0-9 8-16,0 7-8 0,0-7 0 0,0 0 8 16,0 0-8-16,0 0 0 0,0 6 0 0,0-6 9 15,0 0-9-15,0 0 0 0,0 0 0 0,0 0-9 16,0 0-1-16,0 0 0 16,0 0-77-16,0 0-15 0,0 0-3 0,0 0-1 15,0 0-43-15,0 0-9 0,0 0-2 0,0 0 0 16,-3 3-75-16,-1 7-15 0,4 5-3 0</inkml:trace>
  <inkml:trace contextRef="#ctx0" brushRef="#br2" timeOffset="83331.834">25972 1948 1778 0,'0'0'79'0,"0"0"16"0,0 0-76 16,7-6-19-16,0 3 0 0,0-3 0 0,7-4 53 0,-4 7 7 0,8-3 2 0,-4-4 0 15,7 10-34-15,-7-6-8 0,4 3 0 0,0-3-1 16,3 6-6-16,-4-3-1 0,1 3 0 0,-4-7 0 16,7 4 12-16,-3 3 1 0,0 0 1 0,-1 0 0 15,1 3 10-15,0 4 1 0,3-7 1 0,0 0 0 16,0 3 8-16,0-3 2 0,4 0 0 0,0 6 0 16,3-3-20-16,-3-3-3 0,3 6-1 0,0-6 0 15,0 0 7-15,0 7 1 0,4-4 0 0,0-3 0 16,0 0-16-16,3 0-4 0,-3 0 0 0,-4 0 0 15,4 0 7-15,-4-3 1 0,4 3 0 0,-1-7 0 16,1 7-10-16,0 0-2 0,0 0 0 0,-1-6 0 0,-2 6 0 16,-1 0 0-16,4 0 0 0,-1-3 0 15,-2 3 6-15,2 0 1 0,-6-6 0 0,3 6 0 0,0 0-15 0,1 0 0 16,-8 0 0-16,4 0 0 0,-1 0 0 0,-3 0 0 16,4 0 0-16,-4 0 0 0,0 0 0 0,4 0 11 15,3 0 0-15,1-3 0 0,-5 3-11 0,5 0 0 16,2-7-12-16,-3 4 12 0,1-3 0 0,-5 6 0 15,1 0 0-15,0 0 8 0,-1 0-8 0,-2 0 0 16,-5 0 0-16,1-9 8 0,0 9-8 0,-4 0 8 16,0 0-8-16,0 0 8 0,0 0-8 0,-3 0 0 15,3 0 0-15,0 0 8 0,0 0-8 0,4-4 0 16,-4-2 0-16,3 6 8 0,4 0-8 0,-3-3 0 16,3 3 9-16,0-6-9 0,4 0 8 0,-4 6-8 0,-7 0 10 0,1-4-10 15,6-2 11-15,-4 3-11 0,1 3 12 0,-4 0-12 16,0-6 11-16,0 6-11 0,-3-10 10 0,-1 10-10 15,1-3 8-15,-4 3-8 0,0-6 0 0,0 6 9 16,-7 0-9-16,0 0 8 0,7 6-8 0,-7-6 8 16,0 0-8-16,4 0 0 0,-4 0 0 0,0 0 8 15,7 3-8-15,0-3 0 0,-7 0 0 0,7 0 0 16,0 10 8-16,-7-10-8 0,0 0 8 0,7 0-8 16,0 0 12-16,0 0-4 0,-7 0 0 0,7 0 0 15,-7 0 0-15,7 6-8 0,-7-6 12 0,0 0-4 16,7 0-8-16,-7 0 0 0,7 0 9 0,-7 0-9 15,0 0 0-15,0 0 8 0,0 0-8 0,7 3 0 16,-7-3 0-16,0 0 8 0,4 6-8 0,3-2 0 16,-7-4 8-16,4 12-8 0,-4-12 8 0,3 3-8 0,-3-3 0 15,7 10 9-15,-3-1-9 0,-1-9 0 0,1 9 10 0,-1-2-10 16,1 2 8-16,-1-6-8 16,-3 10 12-16,4-10-4 0,-4 6 0 0,3 7 0 0,-3-7-8 0,0 1 0 15,0-1 0-15,-3 10 0 16,3 0 0-16,-4-3 0 0,-3 2 0 0,4 1 0 0,-4 3 0 0,3 0 0 15,-3-3 0-15,4 6 0 0,-4 0 0 0,3-6 0 16,-3 0 0-16,3 9 0 0,1-6 0 0,-1 0 0 16,1-3 0-16,-1 6 0 0,1 0 0 0,3 0 0 15,-4 3 0-15,1-9 0 0,-1 9 0 0,1 0 0 16,-4-3 0-16,3 4 0 0,-3 5 0 0,0-9 0 16,0 3 0-16,0 7 0 0,3-1 0 0,-6-5 0 15,3 5 0-15,0-6 0 0,0 7 0 0,0-7 0 0,-4 0 0 0,0 4 0 16,1-4 0-16,3 0 0 0,0 0 0 15,0 7 0-15,3-1 0 0,1-5 0 0,-4-1 0 0,-1-3 0 16,1 0 0-16,-3 3 0 0,3 0 0 0,0-3 0 16,-4 1 0-16,8-1 0 0,-8-3 0 0,7-4 0 15,-3 8 0-15,0-8 0 0,0 1 0 0,0 6 0 16,4-6 8-16,-1 0-8 0,1-3 0 16,-1 2 8-16,1 1-8 0,3 3 0 0,-4-9 0 0,4 5 8 15,-3-2-8-15,3 3 0 0,-4-3 0 0,4-4 8 16,-3 4-8-16,3 0 0 0,-8-4 0 0,8 4 8 15,-3-1-8-15,-1-2 0 0,1 3 0 0,-1-7 0 16,-3 7 0-16,4-4 0 0,-1-2 0 0,1 5 8 16,-1-2-8-16,1-7 0 0,-1 4 9 0,1 8-9 15,-1-11 8-15,1 2-8 0,-1 1 8 0,0-1-8 0,1 0 0 16,3-2 9-16,-4 2-9 0,1-6 0 0,3-3 9 0,0 10-9 16,0-1 0-16,0-3 9 0,0 4-9 0,0-10 0 15,0 6 0-15,0-3 0 0,-4 6 0 0,4-9 0 16,0 7 0-16,0 2 0 0,0-9 0 0,0 3 0 15,-3 10 0-15,3-10 0 0,-4 6 0 0,4-2 0 16,0-4 0-16,-3 6 0 0,3-9 0 0,0 6 0 16,-4-2 0-16,4 5 0 0,0-9 11 0,0 6-3 15,-3 4-8-15,3-4 12 0,0-6-12 0,0 3 0 16,0-3 0-16,-4 9 0 0,4-9 0 0,0 7 0 16,0 2 0-16,0-9 0 0,-3 3 0 0,3-3 0 15,0 13 0-15,0-13 0 0,-4 3 0 0,4-3 0 16,0 0 0-16,0 0 0 0,-3 9 0 0,3-9 0 0,0 0 0 0,0 0 0 15,-4 7 0-15,4-7 0 16,0 0 0-16,-3 3 0 0,3-3 11 0,0 0-1 0,0 0 0 0,0 0 0 16,-4 6-2-16,4-6-8 0,0 0 12 0,0 0-4 15,-7 3-8-15,0-3 8 0,7 0-8 0,-4 0 8 16,-3 0-8-16,0 0 0 0,0 6 0 0,0-6 8 16,-3-6-8-16,3 6 0 0,-8 0 0 0,5 0 0 15,-1 0 0-15,-3 0 0 0,0 0 8 0,-4-3-8 16,1 3 0-16,-4 0 0 0,-4-6 0 0,0 6 0 15,1 0 0-15,-1 0 0 0,-7-3 0 0,4 3 0 16,-4 0 0-16,0 0 0 0,4 3 8 0,0-3-8 16,-4 0 0-16,4 6 0 0,0-3 0 0,3-3 0 15,-3 0 0-15,-4 10 0 0,0-10 0 0,1 9 0 16,-1-9 0-16,0 6 0 0,4-6 0 0,-4 10 0 16,4-10 0-16,0 6 0 0,-4-3 0 0,4-3 0 15,3 0 0-15,0 0 0 0,1 0 0 0,2 0 0 0,5 9 0 0,-1-9 0 16,0 0 0-16,1 7 0 15,-1-7 0-15,1 0 0 0,2 3 0 0,1 3 0 0,0-6 0 0,0 0 0 16,-4 0 0-16,4 0 0 0,4 0 0 0,-1 0 0 16,-3 0 0-16,4 0 0 0,2 0 0 0,-2 0 0 15,-1 0 0-15,4 0 0 0,0 0 0 0,0 0 0 16,0 0 0-16,0 0 0 0,-4 0 0 0,4 0 0 16,0 0 0-16,0 0 0 0,-3 0 0 0,-1 0 0 15,4 0 0-15,0 0 0 0,-7 0 0 0,3 3 0 0,-3-3 0 16,4 7 0-16,3-1 0 0,-4-6 0 0,0 0 0 0,1 3 0 15,-1-3 0-15,1 6 0 0,3-3 0 0,-4-6 0 16,4 3 0-16,0 0 0 0,-4-6 0 0,4 6 0 16,0 0 0-16,-3 0 0 0,3 0 0 0,-4-3 0 15,4 3 0-15,-4 0 0 0,1-6 0 0,-1 6 0 16,1-7 0-16,-1 4 0 0,0 3 0 0,1 0 0 16,-1-6 0-16,1 6 0 0,-1-3 0 15,-3 3 0-15,3 0 0 0,1 0 0 0,-1-7 0 0,4 7 0 16,-3 0 0-16,3 0 0 0,-1 0 0 0,1 0 0 15,0 0 0-15,0 0 0 0,0 0 0 0,0 0 0 16,0 0 0-16,-3 0 0 0,2 0 0 0,1 0 0 16,-3 0 0-16,3 0 0 0,-4 7 0 0,4-7 0 15,0 3 0-15,-3 3 0 0,2-6 0 0,-2 0 0 16,-1 0 0-16,4 0 0 0,7 0 0 0,-7 0 0 0,0 0 0 0,7 0 0 16,0 0 0-16,0 0 0 15,-7 0 0-15,7 0 0 0,-7 0 0 0,7 0 0 0,-4 0 0 0,4 0 0 16,-7 0 0-16,7 0 0 0,-7 0 0 0,-3 0 0 15,3 0 0-15,0 0 0 0,7 0 0 0,-7 0 0 16,-4 3 0-16,8-3 0 0,3 0 0 0,-8 0 0 16,1 7 0-16,7-7 0 0,0 0 0 0,0 0 0 15,0 0 0-15,0 0 8 0,0 0-8 0,0 0 0 16,0 0 0-16,0 0 0 0,0 0 0 0,0 0 0 16,-7-7 0-16,7 7 0 0,0-3 0 0,-3-6 8 15,3 2-8-15,0-2 8 0,0 0-8 0,3-1 8 16,1 4-8-16,-4-3 8 0,3-1-8 0,1-2 0 0,-4-4 0 15,3 7 0-15,1-7 0 0,0 6 0 16,-1-8 9-16,1 2-9 0,-1-3 0 0,1 0 0 0,3 1 0 0,0-8 0 16,-4 8 0-16,4-7 14 0,0 6-2 0,4-3 0 15,0-3-12-15,-4 0 0 0,0-4 8 0,0 4-8 16,3-3 0-16,1 3 11 0,-11 6-11 0,0-6 10 16,3-3-10-16,1 9 8 0,3-6-8 0,-7 0 8 15,0 3-8-15,0-3 10 0,0 6-10 0,0-6 10 16,-4 6-2-16,4-6 0 0,0 6 0 0,4-9 0 15,-4 3-8-15,0 0 0 0,0 6 0 0,4-9 0 16,-4 0 0-16,3 2 0 0,1 1 0 0,-1 7 0 16,1-8 0-16,-1 5 0 0,4-5 0 0,-3 1 0 15,-1 7 12-15,4-8-4 0,0 5 0 0,0 2 0 16,0-3-8-16,1 3-12 0,-5 0 2 0,1 3 1 16,-1 4 9-16,1-13 0 0,3 6 0 0,-4 3 0 15,4 7 0-15,-3-13 0 0,3 0 0 0,-4 3 0 16,1 0 0-16,-4 4 0 0,7-4 8 0,-3 0-8 0,-1 3 0 0,-3 4 0 15,4-4 0-15,-1-3 0 0,-3 4 0 0,4 2 0 16,-4-3 0-16,3-2 0 0,-3 2 0 0,4 3 0 16,-1-2 0-16,4-4 0 0,-7 10 0 0,4-7 0 15,-4 3 0-15,3-2 0 0,4 5 0 0,-3 1 0 16,-4-7 0-16,7 4 0 0,-4-4 0 0,1 6 0 16,0 1 0-16,-1-7 0 0,1 7 0 0,-4 0 0 15,3-1 0-15,1 1 0 0,-4-7 0 0,0 7 0 16,0-1 0-16,3 1 0 0,-3-1 0 0,0 1 0 15,0-7 0-15,0 7 0 0,0 0 0 0,4-1 0 16,-4 1 0-16,3-7 0 0,-3 7 0 0,4-4 0 0,-4 1 0 0,3 2 0 16,-3 1 0-16,4-1 0 0,-4 1 0 0,3 0 0 15,-3-1 0-15,4 1 0 0,-4-1 0 0,3 4 0 16,-3 6 0-16,0-9 0 0,4-1 0 0,-4 7 0 16,0 3 0-16,0 0 0 0,0-12 0 0,0 12-8 15,0 0 8-15,0-4 0 0,0 4 0 0,0 0 0 16,3-9 0-16,-3 9 0 0,0-6 0 0,0 6 0 15,0 0 0-15,0 0 0 0,0 0 0 0,4-10 0 16,-4 10 0-16,0 0 0 0,0-3 0 0,0 3 0 16,0 0 0-16,4-6 0 0,-4 6 0 0,0 0-8 15,3-9 8-15,-3 9 0 0,0 0 0 0,0 0 0 16,4-7 0-16,-4 7 0 0,0-9 0 0,0 9 0 16,0 0 0-16,0 0 0 0,0 0 0 0,0 0 0 0,0 0 0 15,0 0 0-15,0 0 0 0,0 0 0 0,0 0 0 0,0 0 0 16,0 0 0-16,0 0-8 0,0 0 8 0,0 0-8 15,0 0 8-15,0 0-8 0,0 0 8 0,0 0-8 16,0 0 8-16,0 0-8 0,3-3-3 0,-3 3 0 16,0-16 0-16,0 16 0 15,0 0-29-15,0 0-5 0,0 0-2 0,0 0 0 16,-3 0-145-16,-4 0-30 0,-1 0-6 0</inkml:trace>
  <inkml:trace contextRef="#ctx0" brushRef="#br2" timeOffset="96551.296">19597 8515 1292 0,'0'0'57'0,"0"0"12"0,0-7-55 0,-4-2-14 16,4 3 0-16,4 3 0 0,-1-4 62 0,1-2 10 16,-1 6 1-16,-3-3 1 15,4 2-34-15,-1-2-6 0,1-3-2 0,0 9 0 16,3-10-15-16,-7 10-3 0,0 0-1 0,3 0 0 0,-3 0-3 0,0 0-1 16,0 0 0-16,0 0 0 0,0 0 10 0,0 0 1 15,0 0 1-15,0 0 0 0,0 10 0 0,4-1 0 16,-4 7 0-16,3 3 0 0,-3-1-5 0,-3 11 0 15,3 2-1-15,0 0 0 0,7 4 6 0,-4 3 2 16,-3 5 0-16,0 1 0 0,7 0 1 0,-3 10 1 16,-4-11 0-16,7 11 0 0,-4-7-9 0,1 3-1 15,-1-3-1-15,1-3 0 0,-1 0 4 0,1 0 1 16,0-7 0-16,-4 7 0 0,0-6-19 0,0-4-19 0,0 1 4 16,0-7 1-16,0 7 14 0,0-7 0 0,0-9 0 15,0-4 10-15,0 10 6 0,0-12 2 0,-8 3 0 0,8-1 0 16,-3-2-7-16,3-4-2 0,-7-2 0 0,3-4 0 15,4-3 6-15,-7 6 1 0,0-6 0 0,-3-6 0 16,-1 6 16-16,1-10 4 0,-1 7 1 0,0-3 0 16,-3-7-17-16,4-2-4 0,3 5-1 0,-4 1 0 15,0-7-5-15,-3-3-1 0,4 4 0 16,-4-7 0-16,0 0-9 0,3 3 0 0,-3 0 0 0,0 7 8 16,7-10-8-16,0 9 0 0,-4-3 0 0,4 7 0 15,0-7 0-15,3 7 0 0,1 6 0 0,-1-7 0 16,1 1 0-16,-1 3 0 0,4-4-9 0,0 1 9 15,4 3 0-15,-4 2-10 0,0 4 10 0,0 0-8 0,0-6 8 16,0 6 0-16,3-3 0 0,-3 3 0 16,0 0 0-16,0 0-8 0,0 0 8 0,7 0 0 0,0 3 0 0,0 7 0 15,4-1 0-15,0 7-8 0,-4 2 8 0,3 8 0 16,1 2-9-16,-1-3 9 0,5 3 0 0,-1 0 0 16,-4 4 0-16,4-4 0 0,-3 0 0 0,0-3 0 15,-1 3 0-15,4-9 0 0,0 0 0 0,0-3 0 16,-3 3 0-16,0-4 0 0,3-5 0 0,0-1 0 15,0 0 0-15,-3-2 0 0,-4-4 12 0,3-3 3 16,1 0 1-16,-4 0 0 0,3 0 12 16,-3-10 2-16,4 7 1 0,-4-9 0 0,0 2 8 0,0 1 1 15,0-4 1-15,4-2 0 0,-4-4-2 0,0-6-1 16,0 6 0-16,0-6 0 0,0 6-20 0,4-9-4 0,-4 9-1 0,0 0 0 16,3-3-13-16,-3 4 11 0,1 5-11 15,-1-3 10-15,3 1-10 0,-3 2 12 0,0-3-12 0,0 1 12 16,0 5-12-16,0 1 8 0,0-1-8 0,1 1 8 15,-1-3-8-15,0-1 0 0,-4 4-10 0,4-1 10 32,0 7-69-32,-3-13-8 0,-1 7-2 0,4 0-786 0,-7-1-158 0</inkml:trace>
  <inkml:trace contextRef="#ctx0" brushRef="#br2" timeOffset="101352.67">28056 744 691 0,'0'0'61'0,"0"0"-49"0,0 0-12 0,-3-6 0 15,-1 6 196-15,4 0 36 0,0 0 7 0,0 0 1 0,-7-9-188 0,7 9-37 16,-7 0-15-16,0 0 11 0,4 0-11 0,3 0 0 15,-7-4 0-15,0 4 8 0,0 0 0 0,3 0-8 16,-3 4 12-16,0-4-4 0,0 0-8 0,0 0 0 16,0 0 0-16,0 0 0 0,-4 0 16 0,4 0 8 15,-4 0 2-15,-3 0 0 0,4 0 21 0,-4 0 4 16,-4 6 1-16,0-6 0 0,-3 3-8 0,-4-3-2 16,4 6 0-16,-7-6 0 0,0 7-19 0,0-4-4 15,-4-3-1-15,0 0 0 0,0 9-6 0,4-9-2 16,-4 0 0-16,4 0 0 0,-4 0-2 0,4 0-8 15,4 0 12-15,-8-9-4 0,4 9 16 0,-4 0 2 16,4-3 1-16,-4 3 0 0,0-7-27 0,0 7 0 0,1 0 0 0,-5 0-11 16,1 0 11-16,7 0 8 0,-4 7-8 15,4-4 11-15,-4-3-11 0,0 9 0 0,4-9 9 0,0 0-9 16,-4 0 8-16,4 9-8 0,-7-9 10 0,6 0-10 16,-2 7 8-16,2-7-8 0,1 0 0 0,4 0 9 15,-5 0-1-15,5 0 0 0,2 0 0 0,-2 0 0 16,-1 0-8-16,0 0 0 0,4 0 0 0,0 0 0 15,0 0 0-15,3 0 0 0,-3 0 0 0,3-7 0 16,-3 7 12-16,4 0-2 0,-1 0-1 0,0 0 0 16,4 0 0-16,-3 0 0 0,-1 0 0 0,0 0 0 15,1 0-9-15,-1 0 0 0,0 0 9 0,4 0-9 16,-3 7 0-16,6-7 0 0,-3 0 0 0,3 0 0 16,1 3 0-16,3 3 0 0,-4-6 0 0,1 0 0 15,3 0 0-15,-1 0-13 0,1 0 1 0,4 0 1 0,3 0 35 0,0 0 6 16,-7 0 2-16,7 0 0 0,0 0-18 0,0 0-3 15,-7 0-1-15,0 0 0 16,7 0-10-16,0 0 12 0,0 0-12 0,0 0 12 0,-4 0-12 0,4 0 0 16,0 0 0-16,-7 3 0 0,0-3 0 0,0 10 0 15,7-10 0-15,-4 6 0 0,-3 3 0 0,4 1 0 16,3 5 0-16,0-11 0 0,0-4 0 0,-4 9 0 16,-3-3 0-16,7 4 0 0,0-1 0 0,-3 0 0 15,3-2 0-15,0 2 0 0,0 4 0 0,0-7 0 16,0 3 8-16,0 10-8 0,0-9 8 0,-4 5-8 15,8-5 0-15,-4 9 8 0,-4-1-8 0,1 4 0 16,3 0 0-16,-4-6 8 0,1 3-8 0,-1 0 0 16,4-1 0-16,-3-2 8 0,3 3-8 0,-4 0 8 15,1-4-8-15,-1 4 8 0,1-3 5 0,-1-4 1 0,0 1 0 0,4-1 0 16,0 7-2-16,-3-3 0 0,3-7 0 0,0 10 0 16,0-3-12-16,0-4 11 0,0 4-11 0,3-7 10 15,-3 10-10-15,0-3 0 0,0-7 9 0,4 7-9 16,-4-3 0-16,4 2 8 0,-1-5-8 0,1-1 0 15,-1 1 8-15,-3-1-8 0,0 7 8 0,4-7-8 16,-4 0 10-16,0 1-2 0,-4-1-8 0,4 7 12 16,0-7-12-16,-3-6 0 0,3 10 0 0,-4-10 0 15,4-3 0-15,0 0 0 0,0 0 12 0,0 0-3 16,0 10 7-16,0-10 0 0,0 0 1 0,0 0 0 16,0 0-1-16,0 0-1 0,0 0 0 0,0 0 0 15,0 0-1-15,0 0 0 0,0 0 0 0,0 0 0 16,0 0-14-16,0 0 0 0,0 0 0 0,0 0 0 0,0 0 0 15,0 0 0-15,0 0 0 0,0 9 0 0,0 0 0 16,0-9 0-16,0 0 0 0,0 0 0 0,0 0 0 0,0 0 0 16,0 0 0-16,0 0 0 0,7 7 0 0,0-4 0 15,0-3 8-15,4 0-8 0,-4 0 8 0,-7 0 0 16,0 0-8-16,7 0 12 0,7 0-3 0,-3 0-1 16,-1 0 0-16,1 0 0 0,-1 6-8 0,4-3 0 15,1-3 9-15,2 0-9 0,-3 6 0 0,4-6 0 16,3 0 0-16,0 0 0 0,-3 7 0 0,7-7 0 15,-4-7 0-15,3 7 0 0,1-6 0 0,3 6 0 16,1-3 0-16,-1-3 0 0,4 3 0 0,-4-7 0 16,4 4 0-16,-1 6 0 0,1-9 0 0,3 5 0 15,-3-2 0-15,3 6 0 0,-3 0 0 0,3 0 0 0,1-3 0 0,-5 3 0 16,5 0 0-16,-5-13 0 0,5 10 0 16,-1 3 0-16,4-6 0 0,0 3 0 0,-4-3 0 0,4 6 0 15,0 0 0-15,-1 0 0 0,5 0 0 0,-5 0 0 16,1 0 0-16,4 0 0 0,-8 0 0 0,0-10 0 15,4 10 0-15,-4-3 0 0,1-3 0 0,2 6 0 16,-2 0 0-16,-1 0 0 0,0-3 0 0,0 6 0 16,1-3 0-16,-5 0 0 0,5 6 0 0,-5-3 0 15,-2 7 0-15,-5-4 0 0,5-3 0 0,-5 3 8 16,1-3-8-16,3 4 0 0,-3-1-8 0,3-6 8 16,4 0 0-16,-4 0 0 0,4 0 0 0,-7 0 0 15,3 0 0-15,-4 0 0 0,1-6 0 0,3-1 0 16,1 7 0-16,-5 0 0 0,5 0 0 0,-5 0 0 0,-3 0 0 15,4 0 0-15,-4-3 0 0,0-3 0 0,1 3 0 16,-5 3 0-16,1-6 0 0,0 6 0 0,-1 0 0 0,1-10 0 16,-4 10 0-16,4-3 0 15,-4-3 0-15,0 6 0 0,3-3 0 0,-6-4 0 0,3 7 0 0,-3 0 0 16,-4 0 0-16,7 0 0 0,-7 0 0 0,3 0 0 16,-6-6 0-16,3 6 0 0,-7 0 0 0,0 0 0 15,7 0 0-15,-7 0 0 0,0 0 0 0,0 0 0 16,0 0 0-16,0 0 0 0,7-3 0 0,-7 3 0 15,4-6 0-15,-4 6 8 0,3 0-8 0,-3 0 0 16,4-3 0-16,-4 3 0 0,7 0 0 0,-7 0 0 16,0 0 0-16,0-10 0 0,3 4 0 0,-3 6 9 0,4-9-9 0,-4-1 0 15,-4 7 9-15,4-3-9 16,-3-1 0-16,-1 4 9 0,4-6-9 0,0-7 12 0,-3 4-12 0,-1-1 12 16,1 1-12-16,3-4 12 0,-4-3-12 0,1 0 12 15,-4 4-12-15,3-14 10 0,1 11-10 0,-1-8 10 16,-3 8-10-16,0-7 0 0,3-4 9 0,-3 1-9 15,4 0 0-15,-4 3 9 0,7-10-9 0,-4 17 0 16,1-11 10-16,-4 7-10 0,3-6 8 0,-3 3-8 16,7 6 0-16,-3-9 8 0,-1 9-8 0,0 3 0 15,1-12 0-15,-1 13 0 0,1 5 0 0,-1-9 0 16,1 1 0-16,-4 8 0 0,3-6 0 0,1-2 0 16,-4 2 0-16,3 7 0 0,-3-1 0 0,0 1 0 15,0-10 0-15,0 10 0 0,0-1 0 0,0 1 0 16,3-7 0-16,-3 7 0 0,0-7 0 0,4 7 0 15,-4-1 0-15,3 1 0 0,-3-1 0 0,3 1 0 0,1 3 0 0,-1-4 0 16,-3 7 0-16,4-3 0 0,-4 3-11 0,0 3 11 16,3 0-8-16,4 0 8 0,-7 0-11 0,0 0 11 15,0 0-13-15,3 3 5 0,-3 3-8 0,4-6 0 16,-4 3-1-16,3-3 0 0,4 0-6 0,-3 7-1 16,3-7 0-16,0 0 0 15,0 0-118-15,-7 0-24 0,3 0-5 0</inkml:trace>
  <inkml:trace contextRef="#ctx0" brushRef="#br2" timeOffset="122146.427">27926 5646 1177 0,'-4'0'25'0,"-6"6"6"0,-1-3 1 0,1 3 2 0,-1 0-34 0,4-2 0 15,-4-4 0-15,4 0 0 0,0 0 58 0,0 0 5 16,7 0 1-16,-3 0 0 0,-1 0-2 0,1-4 0 16,3 4 0-16,0 0 0 0,-7-6-30 0,3 0-5 15,1 3-2-15,3 3 0 0,0 0 25 0,0 0 5 16,-4-6 1-16,0-4 0 0,4 1 0 0,0-1 1 15,-3 1 0-15,-1-1 0 0,4 4-25 0,-3-3-4 0,-1-10-2 0,-3 6 0 16,0-2 6-16,0-4 2 0,-3 3 0 0,-1-3 0 16,-3 4 14-16,0-7 4 0,0-3 0 0,-4 9 0 15,-3-3-8-15,0-6 0 0,3 16-1 0,0-10 0 16,-3 3-9-16,4 4-2 0,-1-4 0 0,4 7 0 16,0-4-16-16,0-3-3 0,0 1-1 15,-1 5 0-15,1 1-12 0,4-1 0 0,-1 1 0 0,1 0 0 16,3-1 0-16,-4 1 12 0,4-1 0 0,0 1 0 15,0-3-12-15,-4 2 0 0,4 1-12 0,0-1 12 16,4 1 0-16,-4-1 0 0,-1 1 8 0,5 0-8 16,-4-7 0-16,3 7 8 0,1-1-8 0,-1 1 0 15,1-1 12-15,-1 1-1 0,1 3 0 0,-1-7 0 16,1 4-11-16,-1 2 0 0,4-2 0 0,-3 0 8 16,3 2-8-16,0-2 12 0,0 0-12 0,0 5 12 0,0-2-12 0,0-3 0 15,3-1 0-15,-3 10-11 0,4-9 11 0,-1 3 0 16,-3-7 0-16,0 4 0 0,4-4 0 0,-4 10 0 15,3-6 0-15,-3-1 0 0,4 1 0 0,-1-1 0 16,-3 1 0-16,0-4 0 0,0 10 12 0,0-6-1 16,0 3-1-16,-3-4 0 0,3 1-10 0,-4-1 0 15,4 4 0-15,0 6 0 0,0 0 0 0,0-3 0 16,0 3 0-16,0 0 0 0,0 0 0 0,-3-6 0 16,-1-4 0-16,4 10 0 0,0 0 0 0,0 0 0 15,-3 0 8-15,3 0-8 0,-4-3 0 0,4 3 0 16,0 0 0-16,0 0 0 0,-3 3 0 0,-4-3-11 15,-1 10 11-15,1-1-8 0,0-3 8 0,-3 4 0 0,3 9 8 0,-4-10-8 16,1 0 0-16,-1 7-12 0,0 0 2 16,-3-4 0-16,4 4 10 0,-1 3 0 15,-3-10-9-15,3 7 9 0,1-7 0 0,3 1 0 0,-4-1 0 0,8 1 0 16,3-10 0-16,0 0 0 0,0 0 0 0,0 0 0 16,0 0 0-16,0 0 0 0,0 0 0 0,0 0 8 15,7 6-8-15,3-6 0 0,1-6 0 0,3 6 0 16,0-10 8-16,4 7-8 0,-4-3 8 0,4-4-8 15,-1 1 0-15,-3-7 8 0,4 7-8 0,-4-1 0 16,0-5 0-16,0 5 0 0,-3 1 8 0,-1 0-8 16,-3-1 0-16,4 1 0 0,-4-1 9 0,0 1-9 15,-3 3 0-15,-1-7 9 0,4 7-9 0,-7-4 0 16,4 4 12-16,-4 6-12 0,0-3 12 0,3-3-12 16,-3-4 10-16,0 10-10 0,0 0 8 0,0-3-8 15,0 3 8-15,-3-6-8 0,3-4 8 0,0 7-8 16,0-3 0-16,0 6 0 0,3-3 8 0,1-3-8 0,-1-1 0 0,-3 7 0 15,0 0 0-15,0 0-11 16,0 0 11-16,0 0-8 0,0 0 8 0,0 0-8 0,4 7 0 0,6-1 0 16,-2-3 0-16,-1 6 0 0,0 1 8 0,-4-4 0 15,4-3-9-15,-3 7 9 0,3-1 0 0,-4 4 0 16,4-10 0-16,0 6 0 0,1 1 0 0,-1-4 0 16,-4 3 0-16,4 1 0 0,0-1 0 0,0 1 0 15,0-4 0-15,4-3 0 0,-4 6-8 0,4 1 8 16,-1-4 0-16,-3 3 0 15,4 1-34-15,-1-1-2 0,4 1-1 0,1-1 0 16,-1-3-194-16,3 4-38 0</inkml:trace>
  <inkml:trace contextRef="#ctx0" brushRef="#br2" timeOffset="123795.13">19248 13642 2026 0,'0'0'44'0,"0"0"10"0,0 0 2 0,0 0 1 0,-4 0-45 0,1 0-12 0,3 0 0 0,0 0 0 16,0 0 0-16,0 0 0 0,0 0 0 0,0 0 0 15,0 0 0-15,-4 6 0 0,4-6 0 0,-4 0 0 16,4 0 15-16,-3 9 1 0,3 1 0 0,-4-1 0 15,4-9 35-15,0 0 7 0,0 0 2 0,0 10 0 16,0-10-5-16,0 0-1 0,0 0 0 0,0 9 0 0,0-9-19 0,0 0-4 16,0 0-1-16,0 0 0 15,7 6 16-15,-7-6 3 0,4 10 1 0,3-4 0 0,0-3-24 0,4 3-5 16,-1-2-1-16,4 2 0 0,0-3 12 0,8-3 1 16,-1 6 1-16,7-3 0 0,7-3-14 0,1 7-2 15,6-4-1-15,7-3 0 0,1 0-6 0,3 6-2 16,3-6 0-16,-3 0 0 0,3 0 3 0,1 0 0 15,6 0 0-15,1 0 0 0,3 0 1 0,0 0 1 16,0-6 0-16,0 6 0 0,-4-10 8 0,8 10 2 16,-4-3 0-16,4-3 0 0,-1 3-7 0,1-3-1 15,-4 6 0-15,-7 0 0 0,3-4-16 0,-3 4 0 16,0 0 8-16,4-6-8 0,-8 6 8 0,4 0-8 16,-7 0 9-16,3 0-9 0,-6 0 0 0,-4 0 8 0,-4 0-8 15,-3 0 0-15,-7 0 0 0,-1 0 0 0,-2 0 0 0,-5 0 0 16,-6 0 0-16,0 0 0 15,-4 0 0-15,0 0 0 16,-7 6-56-16,-7-6-15 0,0 0-2 0,3-6-1 16,4 6-114-16,-7 0-24 0</inkml:trace>
  <inkml:trace contextRef="#ctx0" brushRef="#br2" timeOffset="125184.664">19861 14184 1324 0,'0'0'118'0,"0"0"-94"16,0 0-24-16,0-9 0 0,-3 3 141 0,-1 2 24 16,-3-2 5-16,4-3 1 0,3 6-83 0,0 3-17 15,-4-7-3-15,4 7-1 0,-3-9-21 0,3 9-4 16,-7 0-1-16,7 0 0 0,-4-3-23 0,-3-3-5 16,4 6-1-16,-5 0 0 0,1 0 9 0,0 9 2 15,0-3 0-15,-3 4 0 0,-1-1-23 0,-3 4 0 16,-7 12 0-16,3-6 8 0,-3 6-8 0,0 9 0 0,-4-6-8 0,4 7 8 15,-7 2 0-15,3-2-8 0,0-1 8 0,1 4 0 16,-1-3 0-16,7 2 8 0,1-2 0 0,3 2 0 16,0 4 8-16,3-3 1 0,7-10 1 0,1 6 0 15,3 1-18-15,3-7 0 0,1 0 0 0,7 4 0 16,3-10 12-16,0 3-2 0,3 0 0 0,5-6 0 16,-1-4 2-16,3-2 0 0,1 3 0 0,3-7 0 15,4 0 14-15,3-2 3 0,-3-4 1 0,3-3 0 16,1 0-18-16,-1 0-3 0,4-10-1 0,-4 4 0 15,0-3 4-15,4-1 0 0,0-9 0 0,-4 10 0 16,-7-7 9-16,4-2 3 0,-4-1 0 0,-3 0 0 16,-4 0-4-16,0-6-1 0,-10 6 0 0,3 0 0 15,-7-6-8-15,-3 7-2 0,-4-8 0 0,-7 8 0 0,0-7-1 0,-4 6-8 16,-3 0 12-16,-4-6-4 0,-6 6-8 16,2 3 8-16,1-3-8 0,-3 7 8 0,-1-4 3 0,0 1 0 15,4 5 0-15,0 1 0 0,0-1-3 0,3 1 0 16,0 0 0-16,4 2 0 0,-3-2-8 0,3 6 12 15,-1-4-12-15,5 4 12 0,-1-3-12 0,4-3-9 16,0 9 9-16,4-7-13 16,-4 4-30-16,7 3-5 0,-4 0-2 0,4 0 0 15,0 0-141-15,0 0-28 0,0 0-5 0</inkml:trace>
  <inkml:trace contextRef="#ctx0" brushRef="#br2" timeOffset="125846.198">20482 14978 2581 0,'0'0'56'0,"0"0"12"0,-10 0 3 0,3 0 2 0,7 0-58 0,0 0-15 0,0 0 0 0,0 0 0 16,0 0 49-16,0 0 7 0,-4 0 2 0,4 0 0 15,0 0-5-15,0 0-1 0,0 0 0 0,0 0 0 16,0 0-20-16,0 0-5 0,0 0-1 0,0 0 0 16,0 0-13-16,0 0-2 0,0 0-1 0,0 0 0 15,-3 0 6-15,3 0 0 0,0 0 1 0,0 0 0 16,-7 0-44-16,7 0-9 0,-4-7-1 0,0 4-1 16,4 3-110-16,-3-6-21 0,-1 3-5 0,1-3-619 15,3-4-124-15</inkml:trace>
  <inkml:trace contextRef="#ctx0" brushRef="#br2" timeOffset="126399.205">21026 14194 1879 0,'0'0'83'0,"0"0"17"0,0 0-80 0,0 0-20 0,0 0 0 0,0 0 0 16,0 0 72-16,0 0 9 0,0 0 3 0,0 0 0 15,0 0-64-15,-4 9-12 0,-3 1-8 0,3-4 10 16,-3 6-10-16,4 4 12 0,-1-7-12 0,1 1 12 15,-1-1 16-15,-3 7 3 0,4-7 1 0,-4 7 0 16,3-3 20-16,-3-4 5 0,4 7 1 0,-5-7 0 16,1 10-6-16,0-10-2 0,0 7 0 0,4 0 0 15,-4-4-16-15,0-2-3 0,0 5-1 0,0-5 0 16,3 5-9-16,-3-2-1 0,3-4-1 0,-3-2 0 0,7 2-6 16,-3 0-1-16,3 1 0 0,0-1 0 15,0-3-12-15,0-6 0 0,0 0 0 0,3 4 0 16,-3-4 0-16,4 9 14 0,3-3-2 0,-7-6-1 15,7 7 5-15,4-4 2 0,-1-3 0 0,1 0 0 0,-1 6-8 0,1-6-2 16,0 0 0-16,3 0 0 0,0 0-8 0,0 0 8 16,4 0-8-16,-4 0 8 0,3 0-8 0,-3-6 0 15,4 6 0-15,0 0-11 0,3 0-6 0,0 0-2 16,-3-3 0-16,3-4 0 16,-4 1-9-16,1 3-1 0,3-3-1 0,-7-4 0 15,0 7-19-15,1-3-4 0,-1-4-1 0,0 7 0 16,-4-3-106-16,1-3-22 0,0 2-4 0,-1-2-1 15,1-1-89-15,-1 1-17 0</inkml:trace>
  <inkml:trace contextRef="#ctx0" brushRef="#br2" timeOffset="126717.11">21452 14093 1036 0,'0'0'92'0,"0"0"-73"0,0 0-19 0,0 0 0 15,-7-6 437-15,0 6 84 0,7 0 17 0,-7 6 3 16,4-3-435-16,-1 7-87 0,1-4-19 0,-1 4 0 16,1 8 0-16,-1-8-14 0,1 5 5 0,-4 4 1 0,3 0 8 0,0 0 0 15,1 12-9-15,-1-2 9 0,4-1 0 0,-3 6 13 16,-4 1-1-16,0-1-1 0,0 4 13 0,0-1 2 15,0-2 1-15,-4 3 0 0,4 5 1 16,-4-8 1-16,-3 9 0 0,7-6 0 0,-3-10-17 0,-1 6-4 16,0 1-8-16,4-7 12 0,0 6-12 15,0-8 11-15,0-1-11 0,0-3 10 0,4 3-10 0,-1-7 0 16,4 1-12-16,0-3 12 16,-3 0-152-16,6-4-22 0,1-2-5 0</inkml:trace>
  <inkml:trace contextRef="#ctx0" brushRef="#br2" timeOffset="132775.652">31214 10415 907 0,'-11'3'40'0,"11"-3"8"0,-3 0-38 0,-4 0-10 0,0 0 0 0,3 6 0 16,4-6 105-16,0 0 19 0,0 0 4 0,0 0 1 15,-7-6-9-15,7 6-3 0,0 0 0 0,0 0 0 16,0 0-35-16,0 0-7 0,0 0-2 0,7-3 0 16,0-3-7-16,0-4-2 0,-3 4 0 0,6 6 0 15,1-3-22-15,-1-3-5 0,1-4-1 0,3 7 0 16,0-3-4-16,4-4-2 0,0 1 0 0,3 3 0 16,-4 6-14-16,4-10-4 0,4 10 0 0,-4-3 0 0,-3-3-4 0,3 6 0 15,4 0-8-15,-4-3 12 0,0 3-12 0,0 0 9 16,-7 0-9-16,4 3 8 0,-4-3-8 0,-3 6 0 15,-4-6 9-15,-7 0-9 0,7 3 8 0,-7-3-8 16,0 0 8-16,0 10-8 0,0-4 13 0,-4 3-1 16,-3 1-1-16,0-1 0 0,-3 1 0 0,-1-1 0 15,1 1 0-15,-1-4 0 0,-3 9-11 0,0-5 0 16,0-1 0-16,-1 1 0 0,5-7 0 0,-4 6 0 16,0 4 8-16,3-10-8 0,4 6 0 0,0-9 0 15,0 7 0-15,7-7 0 0,0 0 0 0,0 0 0 16,0 0 0-16,0 0 0 0,0 0-20 0,0 0-4 15,0 0 0-15,0 0 0 0,0 0 15 0,0 0 9 0,11 0-12 0,-1 0 12 16,-3 0 0-16,4 0-8 16,-1 0 8-16,1 0 0 0,3 0 0 0,-3 0 0 0,-1 3-8 0,4-3 8 15,0 0 0-15,1 0 0 0,-5 0 0 16,4 0 0-16,0 0-9 0,-3 0 9 0,-1 6 0 0,1-3-9 16,-4 3 9-16,0-2 0 0,4 2 0 0,-4 3 0 15,0-3 0-15,0-2-8 0,0 5 8 0,-3 0 0 16,-1-2 0-16,1 2 0 0,-4-9 0 0,3 10 0 15,1-1 9-15,-4 0-9 0,0-2 12 0,0 2-12 16,0 0 0-16,-4 1 0 0,1-1 0 0,-4 7 0 16,3-7 32-16,-3 1 0 0,0-1 0 0,0 1 0 15,-4-1-32-15,4 0 0 0,-3 1 0 0,-1-1 0 16,0 1 0-16,1-4 0 0,-4 3 0 0,0 1 0 16,0-1 0-16,3-3 0 0,-3 4 0 0,0-7 0 31,3 3-15-31,1 4-9 0,-5-4-3 0,5-3 0 0,3 3-17 0,0-3-4 0,-4-3-1 0,4 7 0 15,0-7-89-15,0 0-18 0,-4 0-3 0,4-7-767 16</inkml:trace>
  <inkml:trace contextRef="#ctx0" brushRef="#br2" timeOffset="133260.685">32145 10205 518 0,'0'0'46'0,"0"0"-37"0,0 0-9 0,0 0 0 16,0 0 160-16,0 0 31 0,0 0 5 0,0 0 2 0,0 0-62 15,0 9-12-15,0 1-2 0,-3-4-1 0,-1 3-29 0,1 1-7 16,-5 6-1-16,1-4 0 0,-3 4-34 0,3 9-7 15,-4-6-2-15,4-1 0 0,-3 11-1 0,-1-4-1 16,0 0 0-16,-3 3 0 0,4 0-27 0,-1 1-12 16,-7 2 10-16,4-3-10 0,-7 7 17 0,0-1-2 15,0-3-1-15,0 4 0 0,0-7-5 0,-4 13-1 16,4-13 0-16,0 10 0 0,-1-4-8 0,5-5 0 16,-1 5 9-16,0-6-9 0,4-3 0 0,4 4 0 15,-1-4 0-15,1 0 0 0,3-6-14 0,3-1-7 16,-3-8-2-16,7 5 0 15,-4-5-138-15,4-7-28 0,0-3-6 0</inkml:trace>
  <inkml:trace contextRef="#ctx0" brushRef="#br2" timeOffset="133726.519">32223 10559 806 0,'0'0'72'16,"0"0"-58"-16,0 0-14 0,0 0 0 16,0 0 187-16,0 0 34 0,0 0 7 0,0 0 2 15,0 0-106-15,0 0-20 0,0 0-5 0,0 0-1 16,0 0-26-16,-4 3-6 0,-3 7-1 0,4-10 0 15,-4 6-13-15,0 4-2 0,3-1-1 0,-3-3 0 0,0-3-12 0,0 4-2 16,3 2-1-16,-3-6 0 16,4 7-7-16,-4-4-2 0,3 3 0 0,-3 1 0 0,4-4-16 0,-1 3-9 15,-3-6 10-15,7 7-10 0,0-10 12 0,-4 6-3 16,4-6-1-16,0 10 0 0,0-10 1 0,4 9 0 16,-4-9 0-16,7 9 0 0,-7-9 1 0,7 10 0 15,-7-10 0-15,7 6 0 0,4-3-2 0,-4 3 0 16,0-2 0-16,3 2 0 0,1-6-8 0,-4 0 10 15,4 0-10-15,-4 0 10 0,3 0-10 0,4 0 8 16,0 0-8-16,-3 0 8 0,0 0-8 0,3-6 0 16,0 6 0-16,0-4 0 0,4 4-15 0,-1-6-1 0,4 6-1 0,1-3 0 31,-1-3-32-31,-4 3-7 0,-2-4 0 0,6 7-1 16,-4-9-151-16,4 6-31 0,-3-3-5 0,-4-1-2 0</inkml:trace>
  <inkml:trace contextRef="#ctx0" brushRef="#br2" timeOffset="134042.707">32773 10472 288 0,'0'0'12'0,"0"0"4"16,0 0-16-16,-11 0 0 0,4 0 0 0,-3 0 0 15,3 0 204-15,0 0 37 0,0 0 8 0,0 0 2 16,0 6-119-16,-4-3-24 0,4-3-5 0,-4 0-1 0,1 6-6 0,-1-3-2 15,1 4 0-15,-1-4 0 0,0 3 1 0,1-3 0 16,-4 3 0-16,3 4 0 0,1 5-12 0,-5-2-3 16,5-4 0-16,-1 7 0 0,4 3-24 0,-3 0-4 15,-1 0-2-15,0 6 0 0,-3-7-22 0,4 8-5 16,-4-1-1-16,0-3 0 0,3 3-2 0,0 3-1 16,-3-3 0-16,4 3 0 0,-1-3-1 0,1 0 0 15,-1-6 0-15,4 9 0 0,-4-9-7 0,4 6-2 16,0 0 0-16,0-6 0 0,0 6-1 0,4-6-8 15,-1 0 12-15,-3-3-4 16,3-4-95-16,1 7-19 0,-1-3-4 0,1-1-1 16,-1-2-136-16,-3 3-27 0</inkml:trace>
  <inkml:trace contextRef="#ctx0" brushRef="#br2" timeOffset="135002.032">31277 12177 115 0,'0'0'0'0,"0"0"10"0,0 0-10 0,0 0 0 16,0 0 0-16,0-9 0 0,0 6 272 0,4-3 53 15,-1-4 11-15,1 4 1 0,3 3-237 0,-7 3-48 0,0 0-10 0,11 0-2 16,-4-7 37-16,0 7 7 0,-7 0 2 0,10 0 0 31,-10 0 5-15,7 7 1-16,-3-4 0 0,-1 9 0 0,-3-2-23 0,4 2-4 0,-8-2-1 0,4 5 0 15,0 4-12-15,-3-3-4 0,-1 3 0 0,4 0 0 0,-3-1-4 0,-1 1 0 0,1 3-1 0,3-3 0 16,-4 0-15-16,1 0-2 0,3 6-1 0,0-6 0 16,0-1-6-16,0 1-2 0,-4 0 0 0,4 6 0 15,4-6-4-15,-4-3-1 0,0 2 0 0,0 1 0 16,0-3-12-16,0 0 0 0,3-4 8 0,-3-3-8 16,0 7 0-16,0-6 0 0,4-4 0 0,-4-6 0 15,0 0 0-15,0 3-18 0,0-3 4 0,0 0 1 16,0 0-113-16,0 0-22 0,0 0-5 0,0 0-593 15,7-3-118-15</inkml:trace>
  <inkml:trace contextRef="#ctx0" brushRef="#br2" timeOffset="135505.568">31909 12080 1267 0,'0'0'112'0,"0"0"-89"0,0 0-23 0,0 0 0 15,0 0 139-15,0 0 23 0,0 0 5 0,0 0 1 16,0 0-116-16,0 0-22 0,0 0-5 0,0 0-1 16,0 0 6-16,0 0 1 0,-4 10 0 0,-3 2 0 15,0 1 22-15,-3-4 5 0,-1 10 1 0,-3 6 0 16,0 0-1-16,-4 10 0 0,0-7 0 0,1 6 0 16,-1 4 4-16,1 0 1 0,-1-4 0 0,-3 7 0 15,0 0-36-15,3-1-7 0,-3 4-2 0,0-6 0 16,3 9-3-16,0-13-1 0,-3 10 0 0,0-6 0 15,3-4-2-15,1 1 0 0,-1-7 0 0,0 0 0 16,4 4-12-16,0-4 0 0,4 0 0 0,-1-9 0 16,-3 6 0-16,7 0-12 0,0-6 12 0,0 0-13 15,-4 0-31 1,8-1-5-16,-4-2-2 0,3-7 0 0,1 7-129 0,-1-6-27 0,0-7-5 0,4-3-759 16</inkml:trace>
  <inkml:trace contextRef="#ctx0" brushRef="#br2" timeOffset="135948.457">31941 12469 1036 0,'0'0'92'0,"0"0"-73"0,0 0-19 0,0 0 0 16,0 0 145-16,0 0 26 0,0 0 5 0,0 0 0 15,0 0-92-15,0 0-20 0,0 0-3 0,0 3-1 16,0-3 2-16,0 10 0 0,-4-4 0 0,4 3 0 16,-4-2 9-16,4 2 1 0,-3-6 1 0,-1 6 0 15,1 1-6-15,-4-1-2 0,0 7 0 0,0-7 0 16,-4 7-23-16,1-3-5 0,-1 2-1 0,-3 1 0 15,3-4-10-15,-3 4-2 0,4 3-1 0,-1-3 0 16,0-4-10-16,1 4-1 0,3 3-1 0,0-4 0 16,3-2-11-16,-3 3 10 0,4-1-10 0,-1-2 10 0,1-4-10 0,3 1 0 15,0-4 0-15,0 3 0 16,0-9 8-16,3 10-8 0,-3-10 8 0,4 9-8 0,-4-9 13 0,10 6-2 16,1-2-1-16,-1-4 0 0,1 0-10 0,0 0 10 15,6 0-10-15,1 0 10 0,-1-4-10 0,8-2 8 16,-4 6-8-16,4-9 8 0,3 9-8 0,-3-3 0 15,0-4 9-15,-4 7-9 0,3-6 0 0,-2 3-15 16,-5 3 3-16,-3-6 0 16,4 6-25-16,-4 0-5 0,0-4-1 0,-3-2 0 15,-1 6-85-15,-3-3-16 0,4-3-4 0,-4 6-1 16,0-10-109-16,0 7-22 0,4-12-4 0,-4 5 0 0</inkml:trace>
  <inkml:trace contextRef="#ctx0" brushRef="#br2" timeOffset="136279.295">32272 12469 1612 0,'0'0'144'0,"0"0"-116"0,0 0-28 0,0 0 0 15,0 0 136-15,0 0 22 0,0 0 4 0,0 0 1 16,-3 3-99-16,-1 7-19 0,1-4-4 0,-1 3-1 15,-3 1 7-15,0 5 1 0,0-2 0 0,0 12 0 16,-4-6 12-16,1 6 4 0,-4 9 0 0,-1-5 0 16,1 8-8-16,0-2 0 0,0-1-1 0,0 4 0 15,0-4-27-15,3 4-4 0,-3-4-2 0,0-5 0 0,0 5-8 0,3 1-2 16,4-1 0-16,-3-6 0 16,3 1-12-16,-4 2 0 0,8-9 0 0,-1 3 0 0,0-6 0 0,1 0-12 15,-4-1 1-15,3 4 0 16,1-3-105-16,-4 0-22 0,3 0-4 0,-3-4-1 15,4 4-187-15,-8 0-38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6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9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C43B-97A5-46F4-BA3E-6687F8D44E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customXml" Target="../ink/ink5.xml"/><Relationship Id="rId2" Type="http://schemas.openxmlformats.org/officeDocument/2006/relationships/image" Target="../media/image91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customXml" Target="../ink/ink7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54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60.png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1.png"/><Relationship Id="rId7" Type="http://schemas.openxmlformats.org/officeDocument/2006/relationships/customXml" Target="../ink/ink10.xml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0" Type="http://schemas.openxmlformats.org/officeDocument/2006/relationships/image" Target="../media/image3.png"/><Relationship Id="rId4" Type="http://schemas.openxmlformats.org/officeDocument/2006/relationships/image" Target="../media/image61.png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641.png"/><Relationship Id="rId5" Type="http://schemas.openxmlformats.org/officeDocument/2006/relationships/image" Target="../media/image420.png"/><Relationship Id="rId10" Type="http://schemas.openxmlformats.org/officeDocument/2006/relationships/image" Target="../media/image3.png"/><Relationship Id="rId4" Type="http://schemas.openxmlformats.org/officeDocument/2006/relationships/image" Target="../media/image410.png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1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1.png"/><Relationship Id="rId16" Type="http://schemas.openxmlformats.org/officeDocument/2006/relationships/image" Target="../media/image8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3.png"/><Relationship Id="rId15" Type="http://schemas.openxmlformats.org/officeDocument/2006/relationships/image" Target="../media/image85.png"/><Relationship Id="rId10" Type="http://schemas.openxmlformats.org/officeDocument/2006/relationships/image" Target="../media/image640.png"/><Relationship Id="rId19" Type="http://schemas.openxmlformats.org/officeDocument/2006/relationships/customXml" Target="../ink/ink12.xml"/><Relationship Id="rId4" Type="http://schemas.openxmlformats.org/officeDocument/2006/relationships/image" Target="../media/image72.png"/><Relationship Id="rId9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9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Thomasbayes.jpg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customXml" Target="../ink/ink14.xml"/><Relationship Id="rId4" Type="http://schemas.openxmlformats.org/officeDocument/2006/relationships/image" Target="../media/image7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97.png"/><Relationship Id="rId18" Type="http://schemas.openxmlformats.org/officeDocument/2006/relationships/image" Target="../media/image103.png"/><Relationship Id="rId3" Type="http://schemas.openxmlformats.org/officeDocument/2006/relationships/tags" Target="../tags/tag4.xml"/><Relationship Id="rId21" Type="http://schemas.openxmlformats.org/officeDocument/2006/relationships/image" Target="../media/image106.png"/><Relationship Id="rId7" Type="http://schemas.openxmlformats.org/officeDocument/2006/relationships/tags" Target="../tags/tag8.xml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tags" Target="../tags/tag3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image" Target="../media/image100.png"/><Relationship Id="rId23" Type="http://schemas.openxmlformats.org/officeDocument/2006/relationships/image" Target="../media/image108.emf"/><Relationship Id="rId10" Type="http://schemas.openxmlformats.org/officeDocument/2006/relationships/tags" Target="../tags/tag11.xml"/><Relationship Id="rId19" Type="http://schemas.openxmlformats.org/officeDocument/2006/relationships/image" Target="../media/image10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tags" Target="../tags/tag16.xml"/><Relationship Id="rId7" Type="http://schemas.openxmlformats.org/officeDocument/2006/relationships/image" Target="../media/image1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Walk-in warm-up: Omega Pizzeria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Three questions: 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</a:p>
          <a:p>
            <a:pPr marL="914381" lvl="1" indent="-514350">
              <a:buAutoNum type="arabicParenR"/>
            </a:pP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</a:p>
          <a:p>
            <a:pPr marL="914381" lvl="1" indent="-514350">
              <a:buAutoNum type="arabicParenR"/>
            </a:pP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400031" lvl="1" indent="0">
              <a:buNone/>
            </a:pPr>
            <a:endParaRPr lang="en-US" kern="0" dirty="0"/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Write down your answers.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We’ll get to them in a few minutes.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183B8-9290-43AC-9087-3B6779709A0B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8A8507-C024-4316-B13F-38356A4BD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5BB25F-3798-49D5-8A0F-DCD3A1C5C9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4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0CCC32-6E2B-4A07-B0BC-906443E1C152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More questions: 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914381" lvl="1" indent="-514350"/>
            <a:r>
              <a:rPr lang="en-US" sz="2400" kern="0" dirty="0"/>
              <a:t>Mushrooms</a:t>
            </a:r>
          </a:p>
          <a:p>
            <a:pPr marL="914381" lvl="1" indent="-514350"/>
            <a:r>
              <a:rPr lang="en-US" sz="2400" kern="0" dirty="0"/>
              <a:t>Spinach</a:t>
            </a:r>
          </a:p>
          <a:p>
            <a:pPr marL="914381" lvl="1" indent="-514350"/>
            <a:r>
              <a:rPr lang="en-US" sz="2400" kern="0" dirty="0"/>
              <a:t>No spinach</a:t>
            </a:r>
          </a:p>
          <a:p>
            <a:pPr marL="914381" lvl="1" indent="-514350"/>
            <a:r>
              <a:rPr lang="en-US" sz="2400" kern="0" dirty="0"/>
              <a:t>No spinach and mushrooms</a:t>
            </a:r>
          </a:p>
          <a:p>
            <a:pPr marL="914381" lvl="1" indent="-514350"/>
            <a:r>
              <a:rPr lang="en-US" sz="2000" kern="0" dirty="0"/>
              <a:t>No spinach when asking for no mushrooms</a:t>
            </a:r>
          </a:p>
          <a:p>
            <a:pPr marL="914381" lvl="1" indent="-514350"/>
            <a:r>
              <a:rPr lang="en-US" sz="2000" kern="0" dirty="0"/>
              <a:t>No spinach when asking for mushrooms</a:t>
            </a:r>
          </a:p>
          <a:p>
            <a:pPr marL="914381" lvl="1" indent="-514350"/>
            <a:r>
              <a:rPr lang="en-US" sz="2000" kern="0" dirty="0"/>
              <a:t>Spinach when asking for mushrooms</a:t>
            </a:r>
          </a:p>
          <a:p>
            <a:pPr marL="914381" lvl="1" indent="-514350"/>
            <a:r>
              <a:rPr lang="en-US" sz="2000" kern="0" dirty="0"/>
              <a:t>No mushrooms and no spinach</a:t>
            </a:r>
          </a:p>
          <a:p>
            <a:pPr marL="914381" lvl="1" indent="-514350">
              <a:buAutoNum type="arabicParenR"/>
            </a:pPr>
            <a:endParaRPr lang="en-US" kern="0" dirty="0">
              <a:solidFill>
                <a:srgbClr val="7030A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6407DFD-879C-466C-A289-14D87CABF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EC2A839-AB88-4B14-B248-FCDC870C54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0CC4-CAA4-45AD-94F8-877F8D20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79C2-5423-481C-A494-71FED692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584199"/>
          </a:xfrm>
        </p:spPr>
        <p:txBody>
          <a:bodyPr/>
          <a:lstStyle/>
          <a:p>
            <a:r>
              <a:rPr lang="en-US" dirty="0"/>
              <a:t>You can answer all of these questions: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E64A3E-843C-4FCC-936E-FA664ABDA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324968"/>
                  </p:ext>
                </p:extLst>
              </p:nvPr>
            </p:nvGraphicFramePr>
            <p:xfrm>
              <a:off x="457200" y="1981200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2E64A3E-843C-4FCC-936E-FA664ABDA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324968"/>
                  </p:ext>
                </p:extLst>
              </p:nvPr>
            </p:nvGraphicFramePr>
            <p:xfrm>
              <a:off x="457200" y="1981200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99" r="-1478" b="-2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0000" r="-168852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000" r="-168852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122933-959D-4FB2-9B7D-5F4BCE8DBE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43289"/>
                  </p:ext>
                </p:extLst>
              </p:nvPr>
            </p:nvGraphicFramePr>
            <p:xfrm>
              <a:off x="457200" y="4317999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122933-959D-4FB2-9B7D-5F4BCE8DBE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43289"/>
                  </p:ext>
                </p:extLst>
              </p:nvPr>
            </p:nvGraphicFramePr>
            <p:xfrm>
              <a:off x="457200" y="4317999"/>
              <a:ext cx="19812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295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23825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99" r="-1478" b="-2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57950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9206" r="-168852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00800" r="-168852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BBC1ED-A1F0-40E9-A2F3-157641EAA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480268"/>
                  </p:ext>
                </p:extLst>
              </p:nvPr>
            </p:nvGraphicFramePr>
            <p:xfrm>
              <a:off x="3536053" y="2759774"/>
              <a:ext cx="2667000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1884121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418301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3914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2BBC1ED-A1F0-40E9-A2F3-157641EAA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480268"/>
                  </p:ext>
                </p:extLst>
              </p:nvPr>
            </p:nvGraphicFramePr>
            <p:xfrm>
              <a:off x="3536053" y="2759774"/>
              <a:ext cx="2667000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1884121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" r="-289381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800" r="-191964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28938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100000" r="-1919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600" r="-28938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201600" r="-191964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3418301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00" r="-2893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893" t="-301600" r="-19196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3914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64219D-747D-4E58-B3F2-F611BED6A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652902"/>
                  </p:ext>
                </p:extLst>
              </p:nvPr>
            </p:nvGraphicFramePr>
            <p:xfrm>
              <a:off x="7239001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64219D-747D-4E58-B3F2-F611BED6A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652902"/>
                  </p:ext>
                </p:extLst>
              </p:nvPr>
            </p:nvGraphicFramePr>
            <p:xfrm>
              <a:off x="7239001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600" r="-13768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01600" r="-13768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650BFE-BCE3-46DB-B9A8-7EE80D9FBC02}"/>
                  </a:ext>
                </a:extLst>
              </p:cNvPr>
              <p:cNvSpPr/>
              <p:nvPr/>
            </p:nvSpPr>
            <p:spPr>
              <a:xfrm>
                <a:off x="7772400" y="1600200"/>
                <a:ext cx="17286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650BFE-BCE3-46DB-B9A8-7EE80D9FB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17286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F25B0A-12D7-4D67-8BB5-5F8E99D43D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568883"/>
                  </p:ext>
                </p:extLst>
              </p:nvPr>
            </p:nvGraphicFramePr>
            <p:xfrm>
              <a:off x="9717296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F25B0A-12D7-4D67-8BB5-5F8E99D43D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568883"/>
                  </p:ext>
                </p:extLst>
              </p:nvPr>
            </p:nvGraphicFramePr>
            <p:xfrm>
              <a:off x="9717296" y="2286000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1600" r="-13768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101600" r="-13768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3B1D3-C1D1-4C69-9E85-E9B99E9AE070}"/>
                  </a:ext>
                </a:extLst>
              </p:cNvPr>
              <p:cNvSpPr/>
              <p:nvPr/>
            </p:nvSpPr>
            <p:spPr>
              <a:xfrm>
                <a:off x="10250695" y="1600200"/>
                <a:ext cx="176542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F3B1D3-C1D1-4C69-9E85-E9B99E9A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95" y="1600200"/>
                <a:ext cx="176542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E27FD2-3098-4EFA-9EA5-2F0B4CC16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84435"/>
                  </p:ext>
                </p:extLst>
              </p:nvPr>
            </p:nvGraphicFramePr>
            <p:xfrm>
              <a:off x="7275306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8E27FD2-3098-4EFA-9EA5-2F0B4CC16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84435"/>
                  </p:ext>
                </p:extLst>
              </p:nvPr>
            </p:nvGraphicFramePr>
            <p:xfrm>
              <a:off x="7275306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794" r="-13768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101600" r="-1376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5CAF35-FA28-4BE0-89D9-D5A41AB82FAD}"/>
                  </a:ext>
                </a:extLst>
              </p:cNvPr>
              <p:cNvSpPr/>
              <p:nvPr/>
            </p:nvSpPr>
            <p:spPr>
              <a:xfrm>
                <a:off x="7808705" y="4089728"/>
                <a:ext cx="17635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5CAF35-FA28-4BE0-89D9-D5A41AB82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05" y="4089728"/>
                <a:ext cx="176356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DA183A-37C5-4007-B899-D8F3B2EFEA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005270"/>
                  </p:ext>
                </p:extLst>
              </p:nvPr>
            </p:nvGraphicFramePr>
            <p:xfrm>
              <a:off x="9753601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6DA183A-37C5-4007-B899-D8F3B2EFEA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005270"/>
                  </p:ext>
                </p:extLst>
              </p:nvPr>
            </p:nvGraphicFramePr>
            <p:xfrm>
              <a:off x="9753601" y="4775528"/>
              <a:ext cx="1981199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8201">
                      <a:extLst>
                        <a:ext uri="{9D8B030D-6E8A-4147-A177-3AD203B41FA5}">
                          <a16:colId xmlns:a16="http://schemas.microsoft.com/office/drawing/2014/main" val="1151341749"/>
                        </a:ext>
                      </a:extLst>
                    </a:gridCol>
                    <a:gridCol w="1142998">
                      <a:extLst>
                        <a:ext uri="{9D8B030D-6E8A-4147-A177-3AD203B41FA5}">
                          <a16:colId xmlns:a16="http://schemas.microsoft.com/office/drawing/2014/main" val="3807164997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t="-794" r="-137681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542528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t="-101600" r="-13768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7900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7D8651-A51E-427F-B8E5-B38F0F14336F}"/>
                  </a:ext>
                </a:extLst>
              </p:cNvPr>
              <p:cNvSpPr/>
              <p:nvPr/>
            </p:nvSpPr>
            <p:spPr>
              <a:xfrm>
                <a:off x="10287000" y="4089728"/>
                <a:ext cx="17698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7D8651-A51E-427F-B8E5-B38F0F143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4089728"/>
                <a:ext cx="176984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4517D5-8380-4337-BD4C-2262DF69714F}"/>
                  </a:ext>
                </a:extLst>
              </p:cNvPr>
              <p:cNvSpPr/>
              <p:nvPr/>
            </p:nvSpPr>
            <p:spPr>
              <a:xfrm>
                <a:off x="4648201" y="2025935"/>
                <a:ext cx="1621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4517D5-8380-4337-BD4C-2262DF697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2025935"/>
                <a:ext cx="162121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FD4E0-7654-4BB5-BB91-FEF0398AC28F}"/>
                  </a:ext>
                </a:extLst>
              </p:cNvPr>
              <p:cNvSpPr/>
              <p:nvPr/>
            </p:nvSpPr>
            <p:spPr>
              <a:xfrm>
                <a:off x="1219200" y="2819400"/>
                <a:ext cx="12554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12/20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FD4E0-7654-4BB5-BB91-FEF0398A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19400"/>
                <a:ext cx="125547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5F490-3008-4098-A135-220E7B348E21}"/>
                  </a:ext>
                </a:extLst>
              </p:cNvPr>
              <p:cNvSpPr/>
              <p:nvPr/>
            </p:nvSpPr>
            <p:spPr>
              <a:xfrm>
                <a:off x="5046718" y="3657600"/>
                <a:ext cx="1056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6/20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5F490-3008-4098-A135-220E7B348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718" y="3657600"/>
                <a:ext cx="10567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409AAD-97D0-44EA-A1AA-304B811D1397}"/>
                  </a:ext>
                </a:extLst>
              </p:cNvPr>
              <p:cNvSpPr/>
              <p:nvPr/>
            </p:nvSpPr>
            <p:spPr>
              <a:xfrm>
                <a:off x="8153400" y="5656523"/>
                <a:ext cx="1056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409AAD-97D0-44EA-A1AA-304B811D1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656523"/>
                <a:ext cx="10567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96327A-237A-4CD4-97D2-3C9ACD552C47}"/>
                  </a:ext>
                </a:extLst>
              </p14:cNvPr>
              <p14:cNvContentPartPr/>
              <p14:nvPr/>
            </p14:nvContentPartPr>
            <p14:xfrm>
              <a:off x="270360" y="2469240"/>
              <a:ext cx="2716920" cy="206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96327A-237A-4CD4-97D2-3C9ACD552C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1000" y="2459880"/>
                <a:ext cx="2735640" cy="20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0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EF114F1B-39CF-4C6B-B923-2823C3E81497}"/>
              </a:ext>
            </a:extLst>
          </p:cNvPr>
          <p:cNvSpPr/>
          <p:nvPr/>
        </p:nvSpPr>
        <p:spPr>
          <a:xfrm rot="16200000">
            <a:off x="1600200" y="2971800"/>
            <a:ext cx="457200" cy="457199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E1554-2D97-4AA8-BFD6-6825555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Probability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C5EF2-F46A-4933-956B-AEF2B5294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304" b="25738"/>
          <a:stretch/>
        </p:blipFill>
        <p:spPr>
          <a:xfrm>
            <a:off x="304800" y="3240537"/>
            <a:ext cx="3732875" cy="1864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23DC8B-BEFC-4ED7-B91C-74B970F0DCFD}"/>
              </a:ext>
            </a:extLst>
          </p:cNvPr>
          <p:cNvSpPr txBox="1"/>
          <p:nvPr/>
        </p:nvSpPr>
        <p:spPr>
          <a:xfrm>
            <a:off x="152400" y="6324600"/>
            <a:ext cx="96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CC: https://openclipart.org/detail/275131/car, https://openclipart.org/detail/216619/car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1923EA6-5176-44D3-BA1A-F29A132BB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50" t="15385" r="10330" b="9616"/>
          <a:stretch/>
        </p:blipFill>
        <p:spPr>
          <a:xfrm flipH="1">
            <a:off x="7550368" y="2480380"/>
            <a:ext cx="4565432" cy="26977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5BAD25-D9B2-4E9B-AC34-DD569702A15B}"/>
              </a:ext>
            </a:extLst>
          </p:cNvPr>
          <p:cNvGrpSpPr/>
          <p:nvPr/>
        </p:nvGrpSpPr>
        <p:grpSpPr>
          <a:xfrm>
            <a:off x="1600200" y="2362200"/>
            <a:ext cx="2098817" cy="1553730"/>
            <a:chOff x="1862721" y="2423534"/>
            <a:chExt cx="2098817" cy="1553730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7BD53D13-E2AD-4552-A253-02C6E6B3F22B}"/>
                </a:ext>
              </a:extLst>
            </p:cNvPr>
            <p:cNvSpPr/>
            <p:nvPr/>
          </p:nvSpPr>
          <p:spPr>
            <a:xfrm>
              <a:off x="1862721" y="2574060"/>
              <a:ext cx="1393721" cy="1252678"/>
            </a:xfrm>
            <a:prstGeom prst="arc">
              <a:avLst>
                <a:gd name="adj1" fmla="val 20234175"/>
                <a:gd name="adj2" fmla="val 1474716"/>
              </a:avLst>
            </a:prstGeom>
            <a:ln w="1270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AC608DDF-E7AF-4ED8-A647-7037A6D5D106}"/>
                </a:ext>
              </a:extLst>
            </p:cNvPr>
            <p:cNvSpPr/>
            <p:nvPr/>
          </p:nvSpPr>
          <p:spPr>
            <a:xfrm>
              <a:off x="2215269" y="2574060"/>
              <a:ext cx="1393721" cy="1252678"/>
            </a:xfrm>
            <a:prstGeom prst="arc">
              <a:avLst>
                <a:gd name="adj1" fmla="val 19611592"/>
                <a:gd name="adj2" fmla="val 2109076"/>
              </a:avLst>
            </a:prstGeom>
            <a:ln w="1270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BB73B29-0AA4-41CE-8C25-C64A1C7DFF05}"/>
                </a:ext>
              </a:extLst>
            </p:cNvPr>
            <p:cNvSpPr/>
            <p:nvPr/>
          </p:nvSpPr>
          <p:spPr>
            <a:xfrm>
              <a:off x="2567817" y="2423534"/>
              <a:ext cx="1393721" cy="1553730"/>
            </a:xfrm>
            <a:prstGeom prst="arc">
              <a:avLst>
                <a:gd name="adj1" fmla="val 18964837"/>
                <a:gd name="adj2" fmla="val 2564049"/>
              </a:avLst>
            </a:prstGeom>
            <a:ln w="1270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66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1554-2D97-4AA8-BFD6-6825555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Probability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22875C-403E-4954-BA25-1F30234E3EB8}"/>
              </a:ext>
            </a:extLst>
          </p:cNvPr>
          <p:cNvSpPr txBox="1">
            <a:spLocks/>
          </p:cNvSpPr>
          <p:nvPr/>
        </p:nvSpPr>
        <p:spPr bwMode="auto">
          <a:xfrm>
            <a:off x="821722" y="1407090"/>
            <a:ext cx="5274277" cy="375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Ghostbusters project</a:t>
            </a:r>
          </a:p>
        </p:txBody>
      </p:sp>
      <p:pic>
        <p:nvPicPr>
          <p:cNvPr id="18" name="Picture 2" descr="\\.host\Shared Folders\Shared with PC\ghostbusters.png">
            <a:extLst>
              <a:ext uri="{FF2B5EF4-FFF2-40B4-BE49-F238E27FC236}">
                <a16:creationId xmlns:a16="http://schemas.microsoft.com/office/drawing/2014/main" id="{D4D43108-CF8F-42D8-A02F-4CAAE5C58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7" y="2362200"/>
            <a:ext cx="4905375" cy="333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99B6C67E-6DC7-4CC4-BF41-804A9174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7" y="6463268"/>
            <a:ext cx="5953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[ai.berkeley.edu demo: Ghostbuster – no probability (L12D1) ]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EB8CA7-6AF6-4B6D-A992-B6BBE4A5C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5800" y="2362200"/>
            <a:ext cx="5057775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8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E3063-2437-4ED6-9E1B-BBBCEF828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4" b="5119"/>
          <a:stretch/>
        </p:blipFill>
        <p:spPr>
          <a:xfrm flipH="1">
            <a:off x="1828800" y="3870890"/>
            <a:ext cx="3508200" cy="2910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E1554-2D97-4AA8-BFD6-68255555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922875C-403E-4954-BA25-1F30234E3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1722" y="1407090"/>
                <a:ext cx="7179278" cy="2508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kern="0" dirty="0"/>
                  <a:t>Ghostbusters project</a:t>
                </a:r>
              </a:p>
              <a:p>
                <a:pPr lvl="1"/>
                <a:r>
                  <a:rPr lang="en-US" sz="3200" kern="0" dirty="0"/>
                  <a:t>Want </a:t>
                </a:r>
                <a14:m>
                  <m:oMath xmlns:m="http://schemas.openxmlformats.org/officeDocument/2006/math"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2,2,</m:t>
                        </m:r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𝑂𝑟𝑎𝑛𝑔𝑒</m:t>
                        </m:r>
                      </m:sub>
                    </m:sSub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kern="0" dirty="0"/>
              </a:p>
              <a:p>
                <a:pPr lvl="1"/>
                <a:r>
                  <a:rPr lang="en-US" sz="3200" kern="0" dirty="0"/>
                  <a:t>Have </a:t>
                </a:r>
                <a14:m>
                  <m:oMath xmlns:m="http://schemas.openxmlformats.org/officeDocument/2006/math"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2,2,</m:t>
                            </m:r>
                            <m:r>
                              <a:rPr lang="en-US" sz="3200" b="0" i="1" kern="0" smtClean="0">
                                <a:latin typeface="Cambria Math" panose="02040503050406030204" pitchFamily="18" charset="0"/>
                              </a:rPr>
                              <m:t>𝑂𝑟𝑎𝑛𝑔𝑒</m:t>
                            </m:r>
                          </m:sub>
                        </m:sSub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kern="0" smtClean="0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sz="32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kern="0" dirty="0"/>
              </a:p>
              <a:p>
                <a:pPr lvl="1"/>
                <a:r>
                  <a:rPr lang="en-US" sz="3200" kern="0" dirty="0"/>
                  <a:t>We need more tools!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922875C-403E-4954-BA25-1F30234E3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722" y="1407090"/>
                <a:ext cx="7179278" cy="2508214"/>
              </a:xfrm>
              <a:prstGeom prst="rect">
                <a:avLst/>
              </a:prstGeom>
              <a:blipFill>
                <a:blip r:embed="rId3"/>
                <a:stretch>
                  <a:fillRect l="-2207" t="-3163" b="-85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12B7F8-AEBE-4AC6-A670-E96246FAE4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965716"/>
            <a:ext cx="2743200" cy="25082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ECEB32-0E95-4048-8B89-0E708E5B4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3400" y="1219200"/>
          <a:ext cx="2819400" cy="26613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63069582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0399709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07070366"/>
                    </a:ext>
                  </a:extLst>
                </a:gridCol>
              </a:tblGrid>
              <a:tr h="88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78563"/>
                  </a:ext>
                </a:extLst>
              </a:tr>
              <a:tr h="8871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278006"/>
                  </a:ext>
                </a:extLst>
              </a:tr>
              <a:tr h="88713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440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F896FB4-27BE-46C3-8D3D-F7C16E20BF96}"/>
              </a:ext>
            </a:extLst>
          </p:cNvPr>
          <p:cNvSpPr/>
          <p:nvPr/>
        </p:nvSpPr>
        <p:spPr>
          <a:xfrm>
            <a:off x="9144000" y="2168896"/>
            <a:ext cx="822960" cy="777240"/>
          </a:xfrm>
          <a:prstGeom prst="rect">
            <a:avLst/>
          </a:prstGeom>
          <a:noFill/>
          <a:ln w="88900">
            <a:solidFill>
              <a:srgbClr val="E09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5AA3E2-DFE9-4345-95B6-4DD6E17981FD}"/>
                  </a:ext>
                </a:extLst>
              </p14:cNvPr>
              <p14:cNvContentPartPr/>
              <p14:nvPr/>
            </p14:nvContentPartPr>
            <p14:xfrm>
              <a:off x="3092400" y="2645280"/>
              <a:ext cx="680040" cy="3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5AA3E2-DFE9-4345-95B6-4DD6E1798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3040" y="2635920"/>
                <a:ext cx="69876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83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in Ghostbusters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21723" y="1407090"/>
            <a:ext cx="3901072" cy="3756660"/>
          </a:xfrm>
        </p:spPr>
        <p:txBody>
          <a:bodyPr/>
          <a:lstStyle/>
          <a:p>
            <a:r>
              <a:rPr lang="en-US" sz="2400" dirty="0"/>
              <a:t>A ghost is in the grid somewhere</a:t>
            </a:r>
          </a:p>
          <a:p>
            <a:r>
              <a:rPr lang="en-US" sz="2400" dirty="0"/>
              <a:t>Sensor readings tell how close a square is to the ghost</a:t>
            </a:r>
          </a:p>
          <a:p>
            <a:pPr lvl="1"/>
            <a:r>
              <a:rPr lang="en-US" sz="2000" dirty="0"/>
              <a:t>On the ghost: red</a:t>
            </a:r>
          </a:p>
          <a:p>
            <a:pPr lvl="1"/>
            <a:r>
              <a:rPr lang="en-US" sz="2000" dirty="0"/>
              <a:t>1 or 2 away: orange</a:t>
            </a:r>
          </a:p>
          <a:p>
            <a:pPr lvl="1"/>
            <a:r>
              <a:rPr lang="en-US" sz="2000" dirty="0"/>
              <a:t>3 or 4 away: yellow</a:t>
            </a:r>
          </a:p>
          <a:p>
            <a:pPr lvl="1"/>
            <a:r>
              <a:rPr lang="en-US" sz="2000" dirty="0"/>
              <a:t>5+ away: green</a:t>
            </a:r>
          </a:p>
        </p:txBody>
      </p:sp>
      <p:pic>
        <p:nvPicPr>
          <p:cNvPr id="6148" name="Picture 2" descr="\\.host\Shared Folders\Shared with PC\ghostbus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98" y="1639398"/>
            <a:ext cx="444817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242"/>
          <p:cNvGraphicFramePr>
            <a:graphicFrameLocks noGrp="1"/>
          </p:cNvGraphicFramePr>
          <p:nvPr>
            <p:extLst/>
          </p:nvPr>
        </p:nvGraphicFramePr>
        <p:xfrm>
          <a:off x="1470007" y="5701911"/>
          <a:ext cx="7367588" cy="792408"/>
        </p:xfrm>
        <a:graphic>
          <a:graphicData uri="http://schemas.openxmlformats.org/drawingml/2006/table">
            <a:tbl>
              <a:tblPr/>
              <a:tblGrid>
                <a:gridCol w="1841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P(red | 3)</a:t>
                      </a:r>
                    </a:p>
                  </a:txBody>
                  <a:tcPr marL="91435" marR="91435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P(orange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P(yellow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P(green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marL="91435" marR="91435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8719" y="5074849"/>
            <a:ext cx="9406138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 Sensors are noisy, but we know </a:t>
            </a:r>
            <a:r>
              <a:rPr lang="en-US" sz="24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P(Color(</a:t>
            </a:r>
            <a:r>
              <a:rPr lang="en-US" sz="2400" dirty="0" err="1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x,y</a:t>
            </a:r>
            <a:r>
              <a:rPr lang="en-US" sz="24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) | </a:t>
            </a:r>
            <a:r>
              <a:rPr lang="en-US" sz="2400" dirty="0" err="1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DistanceFromGhost</a:t>
            </a:r>
            <a:r>
              <a:rPr lang="en-US" sz="24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x,y</a:t>
            </a:r>
            <a:r>
              <a:rPr lang="en-US" sz="24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rPr>
              <a:t>))</a:t>
            </a:r>
          </a:p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1799-08BB-4FC1-BBE1-2E1F896E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Ghostbusters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7CA2-3513-4FE0-A8B6-CEEB3561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C005B1EF-1B92-4B1A-ACF9-B11EC6FE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714" y="6488668"/>
            <a:ext cx="453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[Demo: Ghostbuster – no probability (L12D1) ]</a:t>
            </a:r>
          </a:p>
        </p:txBody>
      </p:sp>
    </p:spTree>
    <p:extLst>
      <p:ext uri="{BB962C8B-B14F-4D97-AF65-F5344CB8AC3E}">
        <p14:creationId xmlns:p14="http://schemas.microsoft.com/office/powerpoint/2010/main" val="303401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then the </a:t>
                </a:r>
                <a:r>
                  <a:rPr lang="en-US" b="1" dirty="0">
                    <a:solidFill>
                      <a:schemeClr val="tx1"/>
                    </a:solidFill>
                  </a:rPr>
                  <a:t>conditional probability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is:</a:t>
                </a:r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Counting: proportions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65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D5EF061-5119-4ECE-894D-6C20C60029E8}"/>
              </a:ext>
            </a:extLst>
          </p:cNvPr>
          <p:cNvSpPr/>
          <p:nvPr/>
        </p:nvSpPr>
        <p:spPr>
          <a:xfrm>
            <a:off x="8569333" y="4513576"/>
            <a:ext cx="3215194" cy="1878038"/>
          </a:xfrm>
          <a:prstGeom prst="rect">
            <a:avLst/>
          </a:prstGeom>
          <a:solidFill>
            <a:srgbClr val="E9AF6B"/>
          </a:solidFill>
          <a:ln w="57150">
            <a:solidFill>
              <a:srgbClr val="E09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76D82E-868F-49DB-ABE5-F1C17E6E528A}"/>
              </a:ext>
            </a:extLst>
          </p:cNvPr>
          <p:cNvSpPr/>
          <p:nvPr/>
        </p:nvSpPr>
        <p:spPr>
          <a:xfrm>
            <a:off x="8569333" y="4513576"/>
            <a:ext cx="3215194" cy="18780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A234F6-667E-4309-A5EB-D443C7DA1D2B}"/>
              </a:ext>
            </a:extLst>
          </p:cNvPr>
          <p:cNvSpPr/>
          <p:nvPr/>
        </p:nvSpPr>
        <p:spPr>
          <a:xfrm>
            <a:off x="9810761" y="4667577"/>
            <a:ext cx="1676400" cy="1570035"/>
          </a:xfrm>
          <a:prstGeom prst="ellipse">
            <a:avLst/>
          </a:prstGeom>
          <a:solidFill>
            <a:srgbClr val="E9AF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A86BD7-750C-41B7-9EDB-E73902CDAE2E}"/>
                  </a:ext>
                </a:extLst>
              </p:cNvPr>
              <p:cNvSpPr txBox="1"/>
              <p:nvPr/>
            </p:nvSpPr>
            <p:spPr>
              <a:xfrm>
                <a:off x="10814432" y="476124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A86BD7-750C-41B7-9EDB-E73902CDA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432" y="4761249"/>
                <a:ext cx="3676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763FF4D-1355-4FAD-B7B3-F01887488FE9}"/>
                  </a:ext>
                </a:extLst>
              </p:cNvPr>
              <p:cNvSpPr/>
              <p:nvPr/>
            </p:nvSpPr>
            <p:spPr>
              <a:xfrm>
                <a:off x="4086151" y="4524845"/>
                <a:ext cx="3862468" cy="889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763FF4D-1355-4FAD-B7B3-F01887488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51" y="4524845"/>
                <a:ext cx="3862468" cy="889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F5080DE-A952-4C92-907D-8BEE18ECC629}"/>
              </a:ext>
            </a:extLst>
          </p:cNvPr>
          <p:cNvSpPr/>
          <p:nvPr/>
        </p:nvSpPr>
        <p:spPr>
          <a:xfrm>
            <a:off x="8954372" y="4675981"/>
            <a:ext cx="1676400" cy="157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7166E2-F80C-4A4B-B082-F24FAF64D488}"/>
              </a:ext>
            </a:extLst>
          </p:cNvPr>
          <p:cNvSpPr/>
          <p:nvPr/>
        </p:nvSpPr>
        <p:spPr>
          <a:xfrm>
            <a:off x="8961746" y="4667576"/>
            <a:ext cx="1676400" cy="1570035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F80BCB-D999-4BE5-A4FB-3E6AC1839F15}"/>
                  </a:ext>
                </a:extLst>
              </p:cNvPr>
              <p:cNvSpPr txBox="1"/>
              <p:nvPr/>
            </p:nvSpPr>
            <p:spPr>
              <a:xfrm>
                <a:off x="9815677" y="5218449"/>
                <a:ext cx="761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F80BCB-D999-4BE5-A4FB-3E6AC1839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677" y="5218449"/>
                <a:ext cx="7612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85FEDC-1084-4D0C-A229-9C628092EA09}"/>
                  </a:ext>
                </a:extLst>
              </p:cNvPr>
              <p:cNvSpPr txBox="1"/>
              <p:nvPr/>
            </p:nvSpPr>
            <p:spPr>
              <a:xfrm>
                <a:off x="9116491" y="4761249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85FEDC-1084-4D0C-A229-9C628092E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91" y="4761249"/>
                <a:ext cx="3714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C99ADC-3CD6-4158-B872-E234F7D97480}"/>
                  </a:ext>
                </a:extLst>
              </p14:cNvPr>
              <p14:cNvContentPartPr/>
              <p14:nvPr/>
            </p14:nvContentPartPr>
            <p14:xfrm>
              <a:off x="7491600" y="4396320"/>
              <a:ext cx="4008600" cy="184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C99ADC-3CD6-4158-B872-E234F7D974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2240" y="4386960"/>
                <a:ext cx="4027320" cy="18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3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6" grpId="0" animBg="1"/>
      <p:bldP spid="40" grpId="0" animBg="1"/>
      <p:bldP spid="42" grpId="0"/>
      <p:bldP spid="41" grpId="0"/>
      <p:bldP spid="47" grpId="0" animBg="1"/>
      <p:bldP spid="6" grpId="0" animBg="1"/>
      <p:bldP spid="43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Apply definition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/>
                <a:r>
                  <a:rPr lang="en-US" kern="0" dirty="0"/>
                  <a:t>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kern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i="1" kern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kern="0" dirty="0"/>
              </a:p>
              <a:p>
                <a:pPr marL="914381" lvl="1" indent="-514350"/>
                <a:r>
                  <a:rPr lang="en-US" kern="0" dirty="0"/>
                  <a:t>Spinach and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kern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kern="0" dirty="0"/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:r>
                  <a:rPr lang="en-US" kern="0" dirty="0"/>
                  <a:t>Spinach, when asking for slice with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kern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kern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blipFill>
                <a:blip r:embed="rId3"/>
                <a:stretch>
                  <a:fillRect t="-1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DB83B283-584C-433C-B46A-6E398A82A915}"/>
              </a:ext>
            </a:extLst>
          </p:cNvPr>
          <p:cNvSpPr/>
          <p:nvPr/>
        </p:nvSpPr>
        <p:spPr>
          <a:xfrm>
            <a:off x="5887812" y="3581511"/>
            <a:ext cx="18582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3D129E-1E48-4A41-8A19-5E58C4756C84}"/>
              </a:ext>
            </a:extLst>
          </p:cNvPr>
          <p:cNvGrpSpPr/>
          <p:nvPr/>
        </p:nvGrpSpPr>
        <p:grpSpPr>
          <a:xfrm>
            <a:off x="8313456" y="1353488"/>
            <a:ext cx="3215194" cy="1878691"/>
            <a:chOff x="6019800" y="2667000"/>
            <a:chExt cx="5943593" cy="34278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08CD60-6CEC-4B43-83B1-560D982FBD8E}"/>
                </a:ext>
              </a:extLst>
            </p:cNvPr>
            <p:cNvGrpSpPr/>
            <p:nvPr/>
          </p:nvGrpSpPr>
          <p:grpSpPr>
            <a:xfrm>
              <a:off x="6019800" y="2667000"/>
              <a:ext cx="5943593" cy="3427810"/>
              <a:chOff x="5867400" y="3123009"/>
              <a:chExt cx="5943593" cy="342781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F3964EB-E7A7-4110-8BD0-C5EACD5E41D2}"/>
                  </a:ext>
                </a:extLst>
              </p:cNvPr>
              <p:cNvSpPr/>
              <p:nvPr/>
            </p:nvSpPr>
            <p:spPr>
              <a:xfrm>
                <a:off x="5867400" y="3124200"/>
                <a:ext cx="5943593" cy="3426619"/>
              </a:xfrm>
              <a:prstGeom prst="rect">
                <a:avLst/>
              </a:prstGeom>
              <a:solidFill>
                <a:srgbClr val="E9AF6B"/>
              </a:solidFill>
              <a:ln w="57150">
                <a:solidFill>
                  <a:srgbClr val="E096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A21E3CE-121A-42C3-933D-EE01D7567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39624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A80C1BC-1332-41E9-A7D3-2213A2C15918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5867400" y="483751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A3D041-4E7E-4B8C-B9FF-B59F871FD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57150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2E92253-48C1-4DDD-AE35-FBAA302A6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10050C7-F4FB-40B8-BE40-ED3056257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BA497A4-CB49-4D05-BFCA-0731BD917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3124200"/>
                <a:ext cx="0" cy="3426619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3229E58-F59B-4DC6-A706-0E551ED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Content Placeholder 42">
              <a:extLst>
                <a:ext uri="{FF2B5EF4-FFF2-40B4-BE49-F238E27FC236}">
                  <a16:creationId xmlns:a16="http://schemas.microsoft.com/office/drawing/2014/main" id="{C68B7EA3-42C1-46E4-B3C9-43B5AE80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3070" y="3532789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DFD3AA-B909-47EF-8F47-FD94121F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589" y="3919313"/>
              <a:ext cx="432317" cy="427907"/>
            </a:xfrm>
            <a:prstGeom prst="rect">
              <a:avLst/>
            </a:prstGeom>
          </p:spPr>
        </p:pic>
        <p:pic>
          <p:nvPicPr>
            <p:cNvPr id="13" name="Content Placeholder 42">
              <a:extLst>
                <a:ext uri="{FF2B5EF4-FFF2-40B4-BE49-F238E27FC236}">
                  <a16:creationId xmlns:a16="http://schemas.microsoft.com/office/drawing/2014/main" id="{F801AA4A-20A9-436B-BA7D-3505CA1D4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5797" y="440600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0820C5-F7FC-41E4-A461-09B35DC98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316" y="4792528"/>
              <a:ext cx="432317" cy="42790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A08775-B6F3-4774-910B-E8C3433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029" y="4786719"/>
              <a:ext cx="456707" cy="427906"/>
            </a:xfrm>
            <a:prstGeom prst="rect">
              <a:avLst/>
            </a:prstGeom>
          </p:spPr>
        </p:pic>
        <p:pic>
          <p:nvPicPr>
            <p:cNvPr id="16" name="Content Placeholder 42">
              <a:extLst>
                <a:ext uri="{FF2B5EF4-FFF2-40B4-BE49-F238E27FC236}">
                  <a16:creationId xmlns:a16="http://schemas.microsoft.com/office/drawing/2014/main" id="{A6BA24A8-7CBE-4A9B-A33A-1B43F5B2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4825" y="44069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466118-5C0E-4B06-A0EB-C0F2ED05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4" y="4793497"/>
              <a:ext cx="432317" cy="42790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CB1516-D2B1-4673-87B8-021FFA19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057" y="4787688"/>
              <a:ext cx="456707" cy="427906"/>
            </a:xfrm>
            <a:prstGeom prst="rect">
              <a:avLst/>
            </a:prstGeom>
          </p:spPr>
        </p:pic>
        <p:pic>
          <p:nvPicPr>
            <p:cNvPr id="19" name="Content Placeholder 42">
              <a:extLst>
                <a:ext uri="{FF2B5EF4-FFF2-40B4-BE49-F238E27FC236}">
                  <a16:creationId xmlns:a16="http://schemas.microsoft.com/office/drawing/2014/main" id="{722EFE15-EBA8-4DD6-A22C-96A4C598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12269" y="35236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E470D1-4FE9-4BE4-982E-F75704A45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7788" y="3910197"/>
              <a:ext cx="432317" cy="427907"/>
            </a:xfrm>
            <a:prstGeom prst="rect">
              <a:avLst/>
            </a:prstGeom>
          </p:spPr>
        </p:pic>
        <p:pic>
          <p:nvPicPr>
            <p:cNvPr id="21" name="Content Placeholder 42">
              <a:extLst>
                <a:ext uri="{FF2B5EF4-FFF2-40B4-BE49-F238E27FC236}">
                  <a16:creationId xmlns:a16="http://schemas.microsoft.com/office/drawing/2014/main" id="{EE6291CB-4335-4CF3-8545-801B2588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0633" y="2741211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Content Placeholder 42">
              <a:extLst>
                <a:ext uri="{FF2B5EF4-FFF2-40B4-BE49-F238E27FC236}">
                  <a16:creationId xmlns:a16="http://schemas.microsoft.com/office/drawing/2014/main" id="{DE34D5D7-DB6F-4F55-9D0D-EF87B26D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5972" y="2739457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BC41410-7F15-419E-9F12-DE9EEA6B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95" y="5567823"/>
              <a:ext cx="456707" cy="427906"/>
            </a:xfrm>
            <a:prstGeom prst="rect">
              <a:avLst/>
            </a:prstGeom>
          </p:spPr>
        </p:pic>
        <p:pic>
          <p:nvPicPr>
            <p:cNvPr id="24" name="Content Placeholder 42">
              <a:extLst>
                <a:ext uri="{FF2B5EF4-FFF2-40B4-BE49-F238E27FC236}">
                  <a16:creationId xmlns:a16="http://schemas.microsoft.com/office/drawing/2014/main" id="{A7DCF780-F854-4967-9B6C-2959854A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268" y="529245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036BA1-D761-4BD9-AEB9-00F4EB2B3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130" y="5568792"/>
              <a:ext cx="456707" cy="427906"/>
            </a:xfrm>
            <a:prstGeom prst="rect">
              <a:avLst/>
            </a:prstGeom>
          </p:spPr>
        </p:pic>
        <p:pic>
          <p:nvPicPr>
            <p:cNvPr id="26" name="Content Placeholder 42">
              <a:extLst>
                <a:ext uri="{FF2B5EF4-FFF2-40B4-BE49-F238E27FC236}">
                  <a16:creationId xmlns:a16="http://schemas.microsoft.com/office/drawing/2014/main" id="{8FC302A7-41ED-4266-936D-0AC2D78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64302" y="5291485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01EE77B-3328-46A0-ACAB-FE31C15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850" y="4781496"/>
              <a:ext cx="456707" cy="42790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A3D2239-5D8A-4597-80BE-6AE364B2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410" y="4781496"/>
              <a:ext cx="456707" cy="42790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68C3A84-AFC2-4BB8-BB0C-E5C7B016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16" y="5562600"/>
              <a:ext cx="456707" cy="42790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1E5C7ED-136F-4D88-8818-82B2526F5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606" y="5562600"/>
              <a:ext cx="456707" cy="4279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851B2D-9D88-494D-A700-B0535E9C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787" y="4781496"/>
              <a:ext cx="456707" cy="42790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FFA0F90-E7E5-4910-A179-1607A55E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983" y="5562600"/>
              <a:ext cx="456707" cy="42790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7BF849-C3F9-46F0-AF14-B08F21562645}"/>
                  </a:ext>
                </a:extLst>
              </p:cNvPr>
              <p:cNvSpPr/>
              <p:nvPr/>
            </p:nvSpPr>
            <p:spPr>
              <a:xfrm>
                <a:off x="7688532" y="3440838"/>
                <a:ext cx="3323795" cy="1158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endParaRPr lang="en-US" sz="10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7BF849-C3F9-46F0-AF14-B08F21562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532" y="3440838"/>
                <a:ext cx="3323795" cy="1158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0DA524-BA4C-4CF3-9835-419CF4DA05C7}"/>
                  </a:ext>
                </a:extLst>
              </p14:cNvPr>
              <p14:cNvContentPartPr/>
              <p14:nvPr/>
            </p14:nvContentPartPr>
            <p14:xfrm>
              <a:off x="251640" y="624600"/>
              <a:ext cx="10711440" cy="550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0DA524-BA4C-4CF3-9835-419CF4DA05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280" y="615240"/>
                <a:ext cx="10730160" cy="55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6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Apply definition of 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/>
                <a:r>
                  <a:rPr lang="en-US" kern="0" dirty="0"/>
                  <a:t>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kern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i="1" kern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kern="0" dirty="0"/>
              </a:p>
              <a:p>
                <a:pPr marL="914381" lvl="1" indent="-514350"/>
                <a:r>
                  <a:rPr lang="en-US" kern="0" dirty="0"/>
                  <a:t>Spinach and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kern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kern="0" dirty="0"/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:r>
                  <a:rPr lang="en-US" kern="0" dirty="0"/>
                  <a:t>Spinach, when asking for slice with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kern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b="0" i="0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kern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kern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kern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kern="0" dirty="0"/>
              </a:p>
            </p:txBody>
          </p:sp>
        </mc:Choice>
        <mc:Fallback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blipFill>
                <a:blip r:embed="rId3"/>
                <a:stretch>
                  <a:fillRect t="-1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7195B2A-E881-40BF-9BC1-59986EB1D8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89704" y="5255884"/>
                <a:ext cx="2974406" cy="1449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3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kern="0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f>
                            <m:fPr>
                              <m:ctrlP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2400" b="0" i="1" kern="0" dirty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US" sz="2400" b="0" i="1" kern="0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den>
                      </m:f>
                      <m:r>
                        <a:rPr lang="en-US" sz="2400" i="1" kern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kern="0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i="1" kern="0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kern="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7195B2A-E881-40BF-9BC1-59986EB1D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9704" y="5255884"/>
                <a:ext cx="2974406" cy="1449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71576D-8E7A-453C-8DE9-2F2EDFD7769C}"/>
                  </a:ext>
                </a:extLst>
              </p:cNvPr>
              <p:cNvSpPr/>
              <p:nvPr/>
            </p:nvSpPr>
            <p:spPr>
              <a:xfrm>
                <a:off x="4804851" y="5361680"/>
                <a:ext cx="3462551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71576D-8E7A-453C-8DE9-2F2EDFD77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851" y="5361680"/>
                <a:ext cx="3462551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DB83B283-584C-433C-B46A-6E398A82A915}"/>
              </a:ext>
            </a:extLst>
          </p:cNvPr>
          <p:cNvSpPr/>
          <p:nvPr/>
        </p:nvSpPr>
        <p:spPr>
          <a:xfrm>
            <a:off x="5887812" y="3581511"/>
            <a:ext cx="18582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3D129E-1E48-4A41-8A19-5E58C4756C84}"/>
              </a:ext>
            </a:extLst>
          </p:cNvPr>
          <p:cNvGrpSpPr/>
          <p:nvPr/>
        </p:nvGrpSpPr>
        <p:grpSpPr>
          <a:xfrm>
            <a:off x="8313456" y="1353488"/>
            <a:ext cx="3215194" cy="1878691"/>
            <a:chOff x="6019800" y="2667000"/>
            <a:chExt cx="5943593" cy="34278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08CD60-6CEC-4B43-83B1-560D982FBD8E}"/>
                </a:ext>
              </a:extLst>
            </p:cNvPr>
            <p:cNvGrpSpPr/>
            <p:nvPr/>
          </p:nvGrpSpPr>
          <p:grpSpPr>
            <a:xfrm>
              <a:off x="6019800" y="2667000"/>
              <a:ext cx="5943593" cy="3427810"/>
              <a:chOff x="5867400" y="3123009"/>
              <a:chExt cx="5943593" cy="342781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F3964EB-E7A7-4110-8BD0-C5EACD5E41D2}"/>
                  </a:ext>
                </a:extLst>
              </p:cNvPr>
              <p:cNvSpPr/>
              <p:nvPr/>
            </p:nvSpPr>
            <p:spPr>
              <a:xfrm>
                <a:off x="5867400" y="3124200"/>
                <a:ext cx="5943593" cy="3426619"/>
              </a:xfrm>
              <a:prstGeom prst="rect">
                <a:avLst/>
              </a:prstGeom>
              <a:solidFill>
                <a:srgbClr val="E9AF6B"/>
              </a:solidFill>
              <a:ln w="57150">
                <a:solidFill>
                  <a:srgbClr val="E096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A21E3CE-121A-42C3-933D-EE01D7567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39624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A80C1BC-1332-41E9-A7D3-2213A2C15918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5867400" y="483751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A3D041-4E7E-4B8C-B9FF-B59F871FD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57150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2E92253-48C1-4DDD-AE35-FBAA302A6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10050C7-F4FB-40B8-BE40-ED3056257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BA497A4-CB49-4D05-BFCA-0731BD917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3124200"/>
                <a:ext cx="0" cy="3426619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3229E58-F59B-4DC6-A706-0E551ED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Content Placeholder 42">
              <a:extLst>
                <a:ext uri="{FF2B5EF4-FFF2-40B4-BE49-F238E27FC236}">
                  <a16:creationId xmlns:a16="http://schemas.microsoft.com/office/drawing/2014/main" id="{C68B7EA3-42C1-46E4-B3C9-43B5AE80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3070" y="3532789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DFD3AA-B909-47EF-8F47-FD94121F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589" y="3919313"/>
              <a:ext cx="432317" cy="427907"/>
            </a:xfrm>
            <a:prstGeom prst="rect">
              <a:avLst/>
            </a:prstGeom>
          </p:spPr>
        </p:pic>
        <p:pic>
          <p:nvPicPr>
            <p:cNvPr id="13" name="Content Placeholder 42">
              <a:extLst>
                <a:ext uri="{FF2B5EF4-FFF2-40B4-BE49-F238E27FC236}">
                  <a16:creationId xmlns:a16="http://schemas.microsoft.com/office/drawing/2014/main" id="{F801AA4A-20A9-436B-BA7D-3505CA1D4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5797" y="440600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0820C5-F7FC-41E4-A461-09B35DC98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316" y="4792528"/>
              <a:ext cx="432317" cy="42790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A08775-B6F3-4774-910B-E8C3433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029" y="4786719"/>
              <a:ext cx="456707" cy="427906"/>
            </a:xfrm>
            <a:prstGeom prst="rect">
              <a:avLst/>
            </a:prstGeom>
          </p:spPr>
        </p:pic>
        <p:pic>
          <p:nvPicPr>
            <p:cNvPr id="16" name="Content Placeholder 42">
              <a:extLst>
                <a:ext uri="{FF2B5EF4-FFF2-40B4-BE49-F238E27FC236}">
                  <a16:creationId xmlns:a16="http://schemas.microsoft.com/office/drawing/2014/main" id="{A6BA24A8-7CBE-4A9B-A33A-1B43F5B2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4825" y="44069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466118-5C0E-4B06-A0EB-C0F2ED05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4" y="4793497"/>
              <a:ext cx="432317" cy="42790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CB1516-D2B1-4673-87B8-021FFA19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057" y="4787688"/>
              <a:ext cx="456707" cy="427906"/>
            </a:xfrm>
            <a:prstGeom prst="rect">
              <a:avLst/>
            </a:prstGeom>
          </p:spPr>
        </p:pic>
        <p:pic>
          <p:nvPicPr>
            <p:cNvPr id="19" name="Content Placeholder 42">
              <a:extLst>
                <a:ext uri="{FF2B5EF4-FFF2-40B4-BE49-F238E27FC236}">
                  <a16:creationId xmlns:a16="http://schemas.microsoft.com/office/drawing/2014/main" id="{722EFE15-EBA8-4DD6-A22C-96A4C598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12269" y="35236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E470D1-4FE9-4BE4-982E-F75704A45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7788" y="3910197"/>
              <a:ext cx="432317" cy="427907"/>
            </a:xfrm>
            <a:prstGeom prst="rect">
              <a:avLst/>
            </a:prstGeom>
          </p:spPr>
        </p:pic>
        <p:pic>
          <p:nvPicPr>
            <p:cNvPr id="21" name="Content Placeholder 42">
              <a:extLst>
                <a:ext uri="{FF2B5EF4-FFF2-40B4-BE49-F238E27FC236}">
                  <a16:creationId xmlns:a16="http://schemas.microsoft.com/office/drawing/2014/main" id="{EE6291CB-4335-4CF3-8545-801B2588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0633" y="2741211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Content Placeholder 42">
              <a:extLst>
                <a:ext uri="{FF2B5EF4-FFF2-40B4-BE49-F238E27FC236}">
                  <a16:creationId xmlns:a16="http://schemas.microsoft.com/office/drawing/2014/main" id="{DE34D5D7-DB6F-4F55-9D0D-EF87B26D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5972" y="2739457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BC41410-7F15-419E-9F12-DE9EEA6B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95" y="5567823"/>
              <a:ext cx="456707" cy="427906"/>
            </a:xfrm>
            <a:prstGeom prst="rect">
              <a:avLst/>
            </a:prstGeom>
          </p:spPr>
        </p:pic>
        <p:pic>
          <p:nvPicPr>
            <p:cNvPr id="24" name="Content Placeholder 42">
              <a:extLst>
                <a:ext uri="{FF2B5EF4-FFF2-40B4-BE49-F238E27FC236}">
                  <a16:creationId xmlns:a16="http://schemas.microsoft.com/office/drawing/2014/main" id="{A7DCF780-F854-4967-9B6C-2959854A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268" y="529245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036BA1-D761-4BD9-AEB9-00F4EB2B3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130" y="5568792"/>
              <a:ext cx="456707" cy="427906"/>
            </a:xfrm>
            <a:prstGeom prst="rect">
              <a:avLst/>
            </a:prstGeom>
          </p:spPr>
        </p:pic>
        <p:pic>
          <p:nvPicPr>
            <p:cNvPr id="26" name="Content Placeholder 42">
              <a:extLst>
                <a:ext uri="{FF2B5EF4-FFF2-40B4-BE49-F238E27FC236}">
                  <a16:creationId xmlns:a16="http://schemas.microsoft.com/office/drawing/2014/main" id="{8FC302A7-41ED-4266-936D-0AC2D78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64302" y="5291485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01EE77B-3328-46A0-ACAB-FE31C15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850" y="4781496"/>
              <a:ext cx="456707" cy="42790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A3D2239-5D8A-4597-80BE-6AE364B2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410" y="4781496"/>
              <a:ext cx="456707" cy="42790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68C3A84-AFC2-4BB8-BB0C-E5C7B016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16" y="5562600"/>
              <a:ext cx="456707" cy="42790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1E5C7ED-136F-4D88-8818-82B2526F5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606" y="5562600"/>
              <a:ext cx="456707" cy="42790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851B2D-9D88-494D-A700-B0535E9C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787" y="4781496"/>
              <a:ext cx="456707" cy="42790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FFA0F90-E7E5-4910-A179-1607A55E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983" y="5562600"/>
              <a:ext cx="456707" cy="42790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7BF849-C3F9-46F0-AF14-B08F21562645}"/>
                  </a:ext>
                </a:extLst>
              </p:cNvPr>
              <p:cNvSpPr/>
              <p:nvPr/>
            </p:nvSpPr>
            <p:spPr>
              <a:xfrm>
                <a:off x="7688532" y="3440838"/>
                <a:ext cx="3323795" cy="1158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endParaRPr lang="en-US" sz="10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7BF849-C3F9-46F0-AF14-B08F21562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532" y="3440838"/>
                <a:ext cx="3323795" cy="1158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3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8" y="1113178"/>
            <a:ext cx="11242737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P4</a:t>
            </a:r>
          </a:p>
          <a:p>
            <a:pPr marL="917575" lvl="2" indent="-457200"/>
            <a:r>
              <a:rPr lang="en-US" sz="2800" dirty="0"/>
              <a:t>Due Thu 3/28,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HW9 (written)</a:t>
            </a:r>
          </a:p>
          <a:p>
            <a:pPr marL="917575" lvl="2" indent="-457200"/>
            <a:r>
              <a:rPr lang="en-US" sz="2800" dirty="0"/>
              <a:t>Out tonight, due Tue 4/2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Optional Probability (online)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Course Feedback: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See Piazza post for mid-semester survey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Note the separate TA posts</a:t>
            </a:r>
          </a:p>
          <a:p>
            <a:pPr marL="917575" lvl="2" indent="-457200"/>
            <a:endParaRPr lang="en-US" sz="2800" dirty="0"/>
          </a:p>
          <a:p>
            <a:pPr marL="457200" indent="-457200"/>
            <a:endParaRPr lang="en-US" sz="3600" dirty="0"/>
          </a:p>
          <a:p>
            <a:pPr marL="917575" lvl="2" indent="-457200"/>
            <a:endParaRPr lang="en-US" sz="2800" dirty="0"/>
          </a:p>
          <a:p>
            <a:pPr marL="917575" lvl="2" indent="-457200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then the </a:t>
                </a:r>
                <a:r>
                  <a:rPr lang="en-US" b="1" dirty="0">
                    <a:solidFill>
                      <a:schemeClr val="tx1"/>
                    </a:solidFill>
                  </a:rPr>
                  <a:t>conditional probability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is:</a:t>
                </a:r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3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s3.amazonaws.com/achgen360/t/FHtgREpt.png">
            <a:extLst>
              <a:ext uri="{FF2B5EF4-FFF2-40B4-BE49-F238E27FC236}">
                <a16:creationId xmlns:a16="http://schemas.microsoft.com/office/drawing/2014/main" id="{46590419-D4FD-487B-862E-DA135EA8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24400"/>
            <a:ext cx="56292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BA644-5A60-49CD-A31E-3C599A5E1E56}"/>
              </a:ext>
            </a:extLst>
          </p:cNvPr>
          <p:cNvSpPr txBox="1"/>
          <p:nvPr/>
        </p:nvSpPr>
        <p:spPr>
          <a:xfrm>
            <a:off x="152400" y="632460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http://achievementgen.com/360/</a:t>
            </a:r>
          </a:p>
        </p:txBody>
      </p:sp>
    </p:spTree>
    <p:extLst>
      <p:ext uri="{BB962C8B-B14F-4D97-AF65-F5344CB8AC3E}">
        <p14:creationId xmlns:p14="http://schemas.microsoft.com/office/powerpoint/2010/main" val="14587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/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22" y="2486483"/>
            <a:ext cx="1235379" cy="320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 | Y=-y)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114564-C58B-4056-86DD-616A6BEF25A0}"/>
                  </a:ext>
                </a:extLst>
              </p14:cNvPr>
              <p14:cNvContentPartPr/>
              <p14:nvPr/>
            </p14:nvContentPartPr>
            <p14:xfrm>
              <a:off x="173880" y="161640"/>
              <a:ext cx="11624760" cy="5263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114564-C58B-4056-86DD-616A6BEF25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520" y="152280"/>
                <a:ext cx="11643480" cy="52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48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1</a:t>
            </a:r>
          </a:p>
          <a:p>
            <a:pPr lvl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4939996" y="1323816"/>
            <a:ext cx="2312008" cy="4669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>
            <p:extLst/>
          </p:nvPr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>
            <p:extLst/>
          </p:nvPr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Example 2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>
            <p:extLst/>
          </p:nvPr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>
            <p:extLst/>
          </p:nvPr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over all values of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1379200" cy="1374349"/>
              </a:xfrm>
            </p:spPr>
            <p:txBody>
              <a:bodyPr/>
              <a:lstStyle/>
              <a:p>
                <a:r>
                  <a:rPr lang="en-US" dirty="0"/>
                  <a:t>For all possible disjoint values of a random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(a partition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1379200" cy="1374349"/>
              </a:xfrm>
              <a:blipFill>
                <a:blip r:embed="rId2"/>
                <a:stretch>
                  <a:fillRect l="-1125" t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D6B87B9-D937-4982-A929-082EA9CBF4CF}"/>
              </a:ext>
            </a:extLst>
          </p:cNvPr>
          <p:cNvSpPr/>
          <p:nvPr/>
        </p:nvSpPr>
        <p:spPr>
          <a:xfrm>
            <a:off x="1405078" y="4390975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BD7F30-B82D-453E-9B45-45627C0DB800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600200" y="3307436"/>
            <a:ext cx="1862278" cy="111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D1C86F-4D7E-4239-B75F-D2557CA3B29A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33678" y="3954783"/>
            <a:ext cx="1828800" cy="550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5E87D7-0653-43ED-A998-CBC5930093D7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00200" y="4586097"/>
            <a:ext cx="1862278" cy="1552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E8BE9-7B9B-4516-854F-AE4D2EEED011}"/>
                  </a:ext>
                </a:extLst>
              </p:cNvPr>
              <p:cNvSpPr txBox="1"/>
              <p:nvPr/>
            </p:nvSpPr>
            <p:spPr>
              <a:xfrm>
                <a:off x="3595025" y="3019375"/>
                <a:ext cx="656077" cy="335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E8BE9-7B9B-4516-854F-AE4D2EEE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025" y="3019375"/>
                <a:ext cx="656077" cy="3354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AC2309-431B-4D12-92C2-44B64A2E8CF4}"/>
                  </a:ext>
                </a:extLst>
              </p:cNvPr>
              <p:cNvSpPr txBox="1"/>
              <p:nvPr/>
            </p:nvSpPr>
            <p:spPr>
              <a:xfrm>
                <a:off x="1752216" y="3229295"/>
                <a:ext cx="1155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AC2309-431B-4D12-92C2-44B64A2E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216" y="3229295"/>
                <a:ext cx="11553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70F440-A3C8-408E-B92B-8ACA1364F260}"/>
                  </a:ext>
                </a:extLst>
              </p:cNvPr>
              <p:cNvSpPr txBox="1"/>
              <p:nvPr/>
            </p:nvSpPr>
            <p:spPr>
              <a:xfrm>
                <a:off x="2292825" y="4222362"/>
                <a:ext cx="11635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70F440-A3C8-408E-B92B-8ACA1364F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25" y="4222362"/>
                <a:ext cx="116358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C0D3A-E7C0-482C-AAED-D2093838E09C}"/>
                  </a:ext>
                </a:extLst>
              </p:cNvPr>
              <p:cNvSpPr txBox="1"/>
              <p:nvPr/>
            </p:nvSpPr>
            <p:spPr>
              <a:xfrm>
                <a:off x="1407811" y="5382043"/>
                <a:ext cx="11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C0D3A-E7C0-482C-AAED-D2093838E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811" y="5382043"/>
                <a:ext cx="118570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176E9-BD07-4FEB-8D7D-34425AB1A47D}"/>
                  </a:ext>
                </a:extLst>
              </p14:cNvPr>
              <p14:cNvContentPartPr/>
              <p14:nvPr/>
            </p14:nvContentPartPr>
            <p14:xfrm>
              <a:off x="572760" y="2398320"/>
              <a:ext cx="4870800" cy="265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176E9-BD07-4FEB-8D7D-34425AB1A4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400" y="2388960"/>
                <a:ext cx="4889520" cy="26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10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21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given Event, Still Sums to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0795000" cy="1199161"/>
              </a:xfrm>
            </p:spPr>
            <p:txBody>
              <a:bodyPr/>
              <a:lstStyle/>
              <a:p>
                <a:r>
                  <a:rPr lang="en-US" dirty="0"/>
                  <a:t>For any event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0795000" cy="1199161"/>
              </a:xfrm>
              <a:blipFill>
                <a:blip r:embed="rId2"/>
                <a:stretch>
                  <a:fillRect l="-1186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B3F33A-5A30-4089-AF76-8EEA0A0B785A}"/>
              </a:ext>
            </a:extLst>
          </p:cNvPr>
          <p:cNvCxnSpPr>
            <a:cxnSpLocks/>
          </p:cNvCxnSpPr>
          <p:nvPr/>
        </p:nvCxnSpPr>
        <p:spPr>
          <a:xfrm flipV="1">
            <a:off x="1919294" y="3183662"/>
            <a:ext cx="1977967" cy="1067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F8C7C-0293-431F-84D1-2706E55182EA}"/>
              </a:ext>
            </a:extLst>
          </p:cNvPr>
          <p:cNvCxnSpPr>
            <a:cxnSpLocks/>
          </p:cNvCxnSpPr>
          <p:nvPr/>
        </p:nvCxnSpPr>
        <p:spPr>
          <a:xfrm flipV="1">
            <a:off x="1914683" y="3831008"/>
            <a:ext cx="1982578" cy="537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C7771-ADC7-4DA7-909D-A1C8958432B0}"/>
              </a:ext>
            </a:extLst>
          </p:cNvPr>
          <p:cNvCxnSpPr>
            <a:cxnSpLocks/>
          </p:cNvCxnSpPr>
          <p:nvPr/>
        </p:nvCxnSpPr>
        <p:spPr>
          <a:xfrm>
            <a:off x="1919294" y="4499160"/>
            <a:ext cx="1977967" cy="1515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/>
              <p:nvPr/>
            </p:nvSpPr>
            <p:spPr>
              <a:xfrm>
                <a:off x="4029808" y="2895600"/>
                <a:ext cx="656077" cy="335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08" y="2895600"/>
                <a:ext cx="656077" cy="3354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/>
              <p:nvPr/>
            </p:nvSpPr>
            <p:spPr>
              <a:xfrm>
                <a:off x="1711071" y="2935511"/>
                <a:ext cx="14708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71" y="2935511"/>
                <a:ext cx="14708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/>
              <p:nvPr/>
            </p:nvSpPr>
            <p:spPr>
              <a:xfrm>
                <a:off x="2569873" y="4098587"/>
                <a:ext cx="14790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73" y="4098587"/>
                <a:ext cx="147905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D6F4A1-232B-48F6-92DE-2E69465B01F9}"/>
                  </a:ext>
                </a:extLst>
              </p:cNvPr>
              <p:cNvSpPr txBox="1"/>
              <p:nvPr/>
            </p:nvSpPr>
            <p:spPr>
              <a:xfrm>
                <a:off x="1507977" y="5195386"/>
                <a:ext cx="15011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D6F4A1-232B-48F6-92DE-2E69465B0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77" y="5195386"/>
                <a:ext cx="15011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/>
              <p:nvPr/>
            </p:nvSpPr>
            <p:spPr>
              <a:xfrm>
                <a:off x="1502287" y="4106518"/>
                <a:ext cx="468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87" y="4106518"/>
                <a:ext cx="46826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given Event, Still Sums to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0718800" cy="1199161"/>
              </a:xfrm>
            </p:spPr>
            <p:txBody>
              <a:bodyPr/>
              <a:lstStyle/>
              <a:p>
                <a:r>
                  <a:rPr lang="en-US" dirty="0"/>
                  <a:t>For any event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0718800" cy="1199161"/>
              </a:xfrm>
              <a:blipFill>
                <a:blip r:embed="rId3"/>
                <a:stretch>
                  <a:fillRect l="-1195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F8C7C-0293-431F-84D1-2706E55182EA}"/>
              </a:ext>
            </a:extLst>
          </p:cNvPr>
          <p:cNvCxnSpPr>
            <a:cxnSpLocks/>
          </p:cNvCxnSpPr>
          <p:nvPr/>
        </p:nvCxnSpPr>
        <p:spPr>
          <a:xfrm flipV="1">
            <a:off x="1199637" y="3280967"/>
            <a:ext cx="1866549" cy="53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C7771-ADC7-4DA7-909D-A1C8958432B0}"/>
              </a:ext>
            </a:extLst>
          </p:cNvPr>
          <p:cNvCxnSpPr>
            <a:cxnSpLocks/>
          </p:cNvCxnSpPr>
          <p:nvPr/>
        </p:nvCxnSpPr>
        <p:spPr>
          <a:xfrm>
            <a:off x="1204248" y="3945576"/>
            <a:ext cx="1977967" cy="241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/>
              <p:nvPr/>
            </p:nvSpPr>
            <p:spPr>
              <a:xfrm>
                <a:off x="3159366" y="3019357"/>
                <a:ext cx="734945" cy="153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1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66" y="3019357"/>
                <a:ext cx="734945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/>
              <p:nvPr/>
            </p:nvSpPr>
            <p:spPr>
              <a:xfrm>
                <a:off x="1300647" y="2757747"/>
                <a:ext cx="1712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47" y="2757747"/>
                <a:ext cx="17121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/>
              <p:nvPr/>
            </p:nvSpPr>
            <p:spPr>
              <a:xfrm>
                <a:off x="1499785" y="4281709"/>
                <a:ext cx="1720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85" y="4281709"/>
                <a:ext cx="1720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/>
              <p:nvPr/>
            </p:nvSpPr>
            <p:spPr>
              <a:xfrm>
                <a:off x="540130" y="3552934"/>
                <a:ext cx="6085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0" y="3552934"/>
                <a:ext cx="6085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3077201-9598-4BE9-A27E-8B9C918ACCB0}"/>
              </a:ext>
            </a:extLst>
          </p:cNvPr>
          <p:cNvGrpSpPr/>
          <p:nvPr/>
        </p:nvGrpSpPr>
        <p:grpSpPr>
          <a:xfrm>
            <a:off x="6019800" y="2667000"/>
            <a:ext cx="5943593" cy="3427810"/>
            <a:chOff x="5867400" y="3123009"/>
            <a:chExt cx="5943593" cy="34278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E721FC-5F3B-4B8C-9165-ACD96897891D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94A82A-12A7-4152-9B5A-D1A5463EC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B02916-D481-4DFB-9CE4-F2710949FB33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0EEBC1-081D-44C4-BBB5-A598FFD5BD3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E18F2-96D0-4A25-93F9-34D3CD682A2A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DBD375-7282-4A3D-98E4-3E7127FA3CC3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00A6BF-70CF-4D3F-AD44-A65772B58A58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2D4863-DB94-4739-8AA7-50CE27A51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Content Placeholder 42">
            <a:extLst>
              <a:ext uri="{FF2B5EF4-FFF2-40B4-BE49-F238E27FC236}">
                <a16:creationId xmlns:a16="http://schemas.microsoft.com/office/drawing/2014/main" id="{2ED8B711-BE88-4C9B-ADDD-D700A7B62F2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3070" y="3532789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D5F5A6-8165-40D8-AACE-7B4E487F51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919313"/>
            <a:ext cx="432317" cy="4279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B87C3D-159B-4C94-954D-BA7BF78A1A09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0" name="Content Placeholder 42">
            <a:extLst>
              <a:ext uri="{FF2B5EF4-FFF2-40B4-BE49-F238E27FC236}">
                <a16:creationId xmlns:a16="http://schemas.microsoft.com/office/drawing/2014/main" id="{022AE4E0-46B1-4AA7-9090-2292E3DE7C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4060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E4B8557-5975-457D-BA4C-1A311B8252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792528"/>
            <a:ext cx="432317" cy="4279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51BF7-2EC6-4D99-8656-03F33E911B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786719"/>
            <a:ext cx="456707" cy="427906"/>
          </a:xfrm>
          <a:prstGeom prst="rect">
            <a:avLst/>
          </a:prstGeom>
        </p:spPr>
      </p:pic>
      <p:pic>
        <p:nvPicPr>
          <p:cNvPr id="33" name="Content Placeholder 42">
            <a:extLst>
              <a:ext uri="{FF2B5EF4-FFF2-40B4-BE49-F238E27FC236}">
                <a16:creationId xmlns:a16="http://schemas.microsoft.com/office/drawing/2014/main" id="{16303366-E445-4D06-96C7-E5E6901DE2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4069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48E737-3E1B-46F3-AD4D-759A1C7F96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793497"/>
            <a:ext cx="432317" cy="4279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657B4B-BD73-46E4-93FF-C0AFE41F35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787688"/>
            <a:ext cx="456707" cy="427906"/>
          </a:xfrm>
          <a:prstGeom prst="rect">
            <a:avLst/>
          </a:prstGeom>
        </p:spPr>
      </p:pic>
      <p:pic>
        <p:nvPicPr>
          <p:cNvPr id="36" name="Content Placeholder 42">
            <a:extLst>
              <a:ext uri="{FF2B5EF4-FFF2-40B4-BE49-F238E27FC236}">
                <a16:creationId xmlns:a16="http://schemas.microsoft.com/office/drawing/2014/main" id="{BFC9211D-B0E0-4EE2-A391-AE9EEF00F3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5236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60BCD4-7BE5-4969-AD7F-5CC23201CF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910197"/>
            <a:ext cx="432317" cy="427907"/>
          </a:xfrm>
          <a:prstGeom prst="rect">
            <a:avLst/>
          </a:prstGeom>
        </p:spPr>
      </p:pic>
      <p:pic>
        <p:nvPicPr>
          <p:cNvPr id="38" name="Content Placeholder 42">
            <a:extLst>
              <a:ext uri="{FF2B5EF4-FFF2-40B4-BE49-F238E27FC236}">
                <a16:creationId xmlns:a16="http://schemas.microsoft.com/office/drawing/2014/main" id="{3545A583-E4AF-433A-8531-8B821F6901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7412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Content Placeholder 42">
            <a:extLst>
              <a:ext uri="{FF2B5EF4-FFF2-40B4-BE49-F238E27FC236}">
                <a16:creationId xmlns:a16="http://schemas.microsoft.com/office/drawing/2014/main" id="{FFF3A02D-1FEB-44EE-9D94-5F9B38927A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7394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331483-44DE-4CBA-A560-433313E9F0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567823"/>
            <a:ext cx="456707" cy="427906"/>
          </a:xfrm>
          <a:prstGeom prst="rect">
            <a:avLst/>
          </a:prstGeom>
        </p:spPr>
      </p:pic>
      <p:pic>
        <p:nvPicPr>
          <p:cNvPr id="41" name="Content Placeholder 42">
            <a:extLst>
              <a:ext uri="{FF2B5EF4-FFF2-40B4-BE49-F238E27FC236}">
                <a16:creationId xmlns:a16="http://schemas.microsoft.com/office/drawing/2014/main" id="{DB5642F5-48FC-43D6-9E5D-56238154DC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52924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F9CD8B-FDAF-455A-9471-829D244F2C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568792"/>
            <a:ext cx="456707" cy="427906"/>
          </a:xfrm>
          <a:prstGeom prst="rect">
            <a:avLst/>
          </a:prstGeom>
        </p:spPr>
      </p:pic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2CFFCC99-EA7C-4B79-8186-E2E90E14E6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52914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6BEB47-59E6-4CF3-BC86-9DA8F41A51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781496"/>
            <a:ext cx="456707" cy="4279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5A067A-C966-4D66-8B2E-4BA36F4F4D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781496"/>
            <a:ext cx="456707" cy="4279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2DC1BA8-1748-49E8-895D-956C224000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562600"/>
            <a:ext cx="456707" cy="4279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4FDC4D8-4DF5-486A-A798-F7FB45A313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562600"/>
            <a:ext cx="456707" cy="4279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B0FBB33-45FD-4AE9-AB73-FBE08F1304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781496"/>
            <a:ext cx="456707" cy="4279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6E74D64-65D1-4E2B-BEB1-9E310C02DB8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562600"/>
            <a:ext cx="456707" cy="427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3B5A59-F635-4686-B579-8DB5803A4F82}"/>
                  </a:ext>
                </a:extLst>
              </p:cNvPr>
              <p:cNvSpPr txBox="1"/>
              <p:nvPr/>
            </p:nvSpPr>
            <p:spPr>
              <a:xfrm>
                <a:off x="633571" y="5234987"/>
                <a:ext cx="4827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3B5A59-F635-4686-B579-8DB5803A4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1" y="5234987"/>
                <a:ext cx="482792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CC5F02DE-6FEA-422B-9649-EE7FE7E20E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86" y="4799985"/>
            <a:ext cx="432317" cy="427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17B510F-CEF3-4FE4-9E1C-B925799F06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30" y="3916685"/>
            <a:ext cx="432317" cy="42790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596C6AA-64B2-4FCF-B9E7-62BF73E6EF69}"/>
              </a:ext>
            </a:extLst>
          </p:cNvPr>
          <p:cNvSpPr/>
          <p:nvPr/>
        </p:nvSpPr>
        <p:spPr>
          <a:xfrm>
            <a:off x="6019800" y="4366266"/>
            <a:ext cx="5943593" cy="176154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5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given Event, Still Sums to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0718800" cy="1199161"/>
              </a:xfrm>
            </p:spPr>
            <p:txBody>
              <a:bodyPr/>
              <a:lstStyle/>
              <a:p>
                <a:r>
                  <a:rPr lang="en-US" dirty="0"/>
                  <a:t>For any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0718800" cy="1199161"/>
              </a:xfrm>
              <a:blipFill>
                <a:blip r:embed="rId3"/>
                <a:stretch>
                  <a:fillRect l="-1308" t="-609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F8C7C-0293-431F-84D1-2706E55182EA}"/>
              </a:ext>
            </a:extLst>
          </p:cNvPr>
          <p:cNvCxnSpPr>
            <a:cxnSpLocks/>
          </p:cNvCxnSpPr>
          <p:nvPr/>
        </p:nvCxnSpPr>
        <p:spPr>
          <a:xfrm flipV="1">
            <a:off x="1199637" y="3280967"/>
            <a:ext cx="1866549" cy="53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C7771-ADC7-4DA7-909D-A1C8958432B0}"/>
              </a:ext>
            </a:extLst>
          </p:cNvPr>
          <p:cNvCxnSpPr>
            <a:cxnSpLocks/>
          </p:cNvCxnSpPr>
          <p:nvPr/>
        </p:nvCxnSpPr>
        <p:spPr>
          <a:xfrm>
            <a:off x="1204248" y="3945576"/>
            <a:ext cx="1977967" cy="241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/>
              <p:nvPr/>
            </p:nvSpPr>
            <p:spPr>
              <a:xfrm>
                <a:off x="3167477" y="3019357"/>
                <a:ext cx="718723" cy="153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1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42B7D-89C7-4924-875E-E0E15B18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477" y="3019357"/>
                <a:ext cx="718723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/>
              <p:nvPr/>
            </p:nvSpPr>
            <p:spPr>
              <a:xfrm>
                <a:off x="1308759" y="2757747"/>
                <a:ext cx="16959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FEE50-66EB-409A-8BEB-74552A8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59" y="2757747"/>
                <a:ext cx="16959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/>
              <p:nvPr/>
            </p:nvSpPr>
            <p:spPr>
              <a:xfrm>
                <a:off x="1512032" y="4281709"/>
                <a:ext cx="16958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EE1943-BF83-46B2-B98C-5C8AF192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2" y="4281709"/>
                <a:ext cx="16958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/>
              <p:nvPr/>
            </p:nvSpPr>
            <p:spPr>
              <a:xfrm>
                <a:off x="540130" y="3552934"/>
                <a:ext cx="6085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675EB3-2864-473F-84CC-AC8E0AA3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0" y="3552934"/>
                <a:ext cx="6085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3077201-9598-4BE9-A27E-8B9C918ACCB0}"/>
              </a:ext>
            </a:extLst>
          </p:cNvPr>
          <p:cNvGrpSpPr/>
          <p:nvPr/>
        </p:nvGrpSpPr>
        <p:grpSpPr>
          <a:xfrm>
            <a:off x="6019800" y="2667000"/>
            <a:ext cx="5943593" cy="3427810"/>
            <a:chOff x="5867400" y="3123009"/>
            <a:chExt cx="5943593" cy="34278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E721FC-5F3B-4B8C-9165-ACD96897891D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94A82A-12A7-4152-9B5A-D1A5463EC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B02916-D481-4DFB-9CE4-F2710949FB33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0EEBC1-081D-44C4-BBB5-A598FFD5BD3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E18F2-96D0-4A25-93F9-34D3CD682A2A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DBD375-7282-4A3D-98E4-3E7127FA3CC3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00A6BF-70CF-4D3F-AD44-A65772B58A58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2D4863-DB94-4739-8AA7-50CE27A51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Content Placeholder 42">
            <a:extLst>
              <a:ext uri="{FF2B5EF4-FFF2-40B4-BE49-F238E27FC236}">
                <a16:creationId xmlns:a16="http://schemas.microsoft.com/office/drawing/2014/main" id="{2ED8B711-BE88-4C9B-ADDD-D700A7B62F2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3070" y="3532789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D5F5A6-8165-40D8-AACE-7B4E487F51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919313"/>
            <a:ext cx="432317" cy="4279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B87C3D-159B-4C94-954D-BA7BF78A1A09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0" name="Content Placeholder 42">
            <a:extLst>
              <a:ext uri="{FF2B5EF4-FFF2-40B4-BE49-F238E27FC236}">
                <a16:creationId xmlns:a16="http://schemas.microsoft.com/office/drawing/2014/main" id="{022AE4E0-46B1-4AA7-9090-2292E3DE7C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4060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E4B8557-5975-457D-BA4C-1A311B8252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792528"/>
            <a:ext cx="432317" cy="4279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51BF7-2EC6-4D99-8656-03F33E911B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786719"/>
            <a:ext cx="456707" cy="427906"/>
          </a:xfrm>
          <a:prstGeom prst="rect">
            <a:avLst/>
          </a:prstGeom>
        </p:spPr>
      </p:pic>
      <p:pic>
        <p:nvPicPr>
          <p:cNvPr id="33" name="Content Placeholder 42">
            <a:extLst>
              <a:ext uri="{FF2B5EF4-FFF2-40B4-BE49-F238E27FC236}">
                <a16:creationId xmlns:a16="http://schemas.microsoft.com/office/drawing/2014/main" id="{16303366-E445-4D06-96C7-E5E6901DE2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4069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48E737-3E1B-46F3-AD4D-759A1C7F96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793497"/>
            <a:ext cx="432317" cy="4279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657B4B-BD73-46E4-93FF-C0AFE41F35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787688"/>
            <a:ext cx="456707" cy="427906"/>
          </a:xfrm>
          <a:prstGeom prst="rect">
            <a:avLst/>
          </a:prstGeom>
        </p:spPr>
      </p:pic>
      <p:pic>
        <p:nvPicPr>
          <p:cNvPr id="36" name="Content Placeholder 42">
            <a:extLst>
              <a:ext uri="{FF2B5EF4-FFF2-40B4-BE49-F238E27FC236}">
                <a16:creationId xmlns:a16="http://schemas.microsoft.com/office/drawing/2014/main" id="{BFC9211D-B0E0-4EE2-A391-AE9EEF00F3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5236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60BCD4-7BE5-4969-AD7F-5CC23201CF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910197"/>
            <a:ext cx="432317" cy="427907"/>
          </a:xfrm>
          <a:prstGeom prst="rect">
            <a:avLst/>
          </a:prstGeom>
        </p:spPr>
      </p:pic>
      <p:pic>
        <p:nvPicPr>
          <p:cNvPr id="38" name="Content Placeholder 42">
            <a:extLst>
              <a:ext uri="{FF2B5EF4-FFF2-40B4-BE49-F238E27FC236}">
                <a16:creationId xmlns:a16="http://schemas.microsoft.com/office/drawing/2014/main" id="{3545A583-E4AF-433A-8531-8B821F6901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7412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Content Placeholder 42">
            <a:extLst>
              <a:ext uri="{FF2B5EF4-FFF2-40B4-BE49-F238E27FC236}">
                <a16:creationId xmlns:a16="http://schemas.microsoft.com/office/drawing/2014/main" id="{FFF3A02D-1FEB-44EE-9D94-5F9B38927A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7394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331483-44DE-4CBA-A560-433313E9F0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567823"/>
            <a:ext cx="456707" cy="427906"/>
          </a:xfrm>
          <a:prstGeom prst="rect">
            <a:avLst/>
          </a:prstGeom>
        </p:spPr>
      </p:pic>
      <p:pic>
        <p:nvPicPr>
          <p:cNvPr id="41" name="Content Placeholder 42">
            <a:extLst>
              <a:ext uri="{FF2B5EF4-FFF2-40B4-BE49-F238E27FC236}">
                <a16:creationId xmlns:a16="http://schemas.microsoft.com/office/drawing/2014/main" id="{DB5642F5-48FC-43D6-9E5D-56238154DC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52924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F9CD8B-FDAF-455A-9471-829D244F2C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568792"/>
            <a:ext cx="456707" cy="427906"/>
          </a:xfrm>
          <a:prstGeom prst="rect">
            <a:avLst/>
          </a:prstGeom>
        </p:spPr>
      </p:pic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2CFFCC99-EA7C-4B79-8186-E2E90E14E6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52914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6BEB47-59E6-4CF3-BC86-9DA8F41A51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781496"/>
            <a:ext cx="456707" cy="4279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5A067A-C966-4D66-8B2E-4BA36F4F4D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781496"/>
            <a:ext cx="456707" cy="4279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2DC1BA8-1748-49E8-895D-956C224000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562600"/>
            <a:ext cx="456707" cy="4279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4FDC4D8-4DF5-486A-A798-F7FB45A313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562600"/>
            <a:ext cx="456707" cy="4279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B0FBB33-45FD-4AE9-AB73-FBE08F1304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781496"/>
            <a:ext cx="456707" cy="42790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6E74D64-65D1-4E2B-BEB1-9E310C02DB8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562600"/>
            <a:ext cx="456707" cy="427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3B5A59-F635-4686-B579-8DB5803A4F82}"/>
                  </a:ext>
                </a:extLst>
              </p:cNvPr>
              <p:cNvSpPr txBox="1"/>
              <p:nvPr/>
            </p:nvSpPr>
            <p:spPr>
              <a:xfrm>
                <a:off x="633571" y="5234987"/>
                <a:ext cx="4827925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+   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=1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3B5A59-F635-4686-B579-8DB5803A4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1" y="5234987"/>
                <a:ext cx="4827925" cy="12890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CC5F02DE-6FEA-422B-9649-EE7FE7E20E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86" y="4799985"/>
            <a:ext cx="432317" cy="4279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17B510F-CEF3-4FE4-9E1C-B925799F06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30" y="3916685"/>
            <a:ext cx="432317" cy="42790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596C6AA-64B2-4FCF-B9E7-62BF73E6EF69}"/>
              </a:ext>
            </a:extLst>
          </p:cNvPr>
          <p:cNvSpPr/>
          <p:nvPr/>
        </p:nvSpPr>
        <p:spPr>
          <a:xfrm>
            <a:off x="6019800" y="4366266"/>
            <a:ext cx="5943593" cy="176154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53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D94-A99B-42CA-8426-7206FDD7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Partition given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1379200" cy="2260599"/>
              </a:xfrm>
            </p:spPr>
            <p:txBody>
              <a:bodyPr/>
              <a:lstStyle/>
              <a:p>
                <a:r>
                  <a:rPr lang="en-US" dirty="0"/>
                  <a:t>Now, we prove that for any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73F53-E0F6-4D58-BA92-913D7E06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1379200" cy="2260599"/>
              </a:xfrm>
              <a:blipFill>
                <a:blip r:embed="rId2"/>
                <a:stretch>
                  <a:fillRect l="-1233" t="-3235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E7B9D6-859B-488B-BA72-DE919A5C4AE8}"/>
                  </a:ext>
                </a:extLst>
              </p:cNvPr>
              <p:cNvSpPr/>
              <p:nvPr/>
            </p:nvSpPr>
            <p:spPr>
              <a:xfrm>
                <a:off x="2286000" y="2590800"/>
                <a:ext cx="2390783" cy="415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E7B9D6-859B-488B-BA72-DE919A5C4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90800"/>
                <a:ext cx="2390783" cy="4158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89725F5-C380-4ACD-8EC6-38E2F0418EFA}"/>
              </a:ext>
            </a:extLst>
          </p:cNvPr>
          <p:cNvSpPr/>
          <p:nvPr/>
        </p:nvSpPr>
        <p:spPr>
          <a:xfrm>
            <a:off x="5317327" y="3886200"/>
            <a:ext cx="5536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Definition of conditional probability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E12FE-0C2F-4B4B-9077-52B920D07D22}"/>
              </a:ext>
            </a:extLst>
          </p:cNvPr>
          <p:cNvSpPr/>
          <p:nvPr/>
        </p:nvSpPr>
        <p:spPr>
          <a:xfrm>
            <a:off x="5317327" y="5105400"/>
            <a:ext cx="6112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Distribution property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over add.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E7207-DB8E-4098-8931-A5516EFBE4AC}"/>
              </a:ext>
            </a:extLst>
          </p:cNvPr>
          <p:cNvSpPr/>
          <p:nvPr/>
        </p:nvSpPr>
        <p:spPr>
          <a:xfrm>
            <a:off x="5317327" y="6096000"/>
            <a:ext cx="4457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Theorem of total probability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0B7DA0-62CF-4A92-931E-250B557B6B4A}"/>
              </a:ext>
            </a:extLst>
          </p:cNvPr>
          <p:cNvSpPr/>
          <p:nvPr/>
        </p:nvSpPr>
        <p:spPr>
          <a:xfrm>
            <a:off x="4393044" y="5942111"/>
            <a:ext cx="402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▪</a:t>
            </a:r>
          </a:p>
        </p:txBody>
      </p:sp>
    </p:spTree>
    <p:extLst>
      <p:ext uri="{BB962C8B-B14F-4D97-AF65-F5344CB8AC3E}">
        <p14:creationId xmlns:p14="http://schemas.microsoft.com/office/powerpoint/2010/main" val="1869428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735F-DA66-4B89-8341-70BA2CB3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41AF5-432D-4173-AFD6-45B26772E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11379200" cy="47291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valid equations can we compose using: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=,  ×,  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First one: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A) 2</a:t>
                </a:r>
              </a:p>
              <a:p>
                <a:pPr marL="0" indent="0">
                  <a:buNone/>
                </a:pPr>
                <a:r>
                  <a:rPr lang="en-US" dirty="0"/>
                  <a:t>B) 4</a:t>
                </a:r>
              </a:p>
              <a:p>
                <a:pPr marL="0" indent="0">
                  <a:buNone/>
                </a:pPr>
                <a:r>
                  <a:rPr lang="en-US" dirty="0"/>
                  <a:t>C) 7</a:t>
                </a:r>
              </a:p>
              <a:p>
                <a:pPr marL="0" indent="0">
                  <a:buNone/>
                </a:pPr>
                <a:r>
                  <a:rPr lang="en-US" dirty="0"/>
                  <a:t>D) 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41AF5-432D-4173-AFD6-45B26772E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11379200" cy="4729164"/>
              </a:xfrm>
              <a:blipFill>
                <a:blip r:embed="rId2"/>
                <a:stretch>
                  <a:fillRect l="-1125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4A863E-D800-4E19-B1AB-B5643EB3D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6" r="31103"/>
          <a:stretch/>
        </p:blipFill>
        <p:spPr>
          <a:xfrm>
            <a:off x="9372600" y="4380835"/>
            <a:ext cx="2895600" cy="2477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A027BC-98FA-4351-AC85-A61903DFFB96}"/>
                  </a:ext>
                </a:extLst>
              </p:cNvPr>
              <p:cNvSpPr/>
              <p:nvPr/>
            </p:nvSpPr>
            <p:spPr>
              <a:xfrm>
                <a:off x="8229600" y="2736502"/>
                <a:ext cx="37973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most one use per probability term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e.g. Not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A027BC-98FA-4351-AC85-A61903DFF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736502"/>
                <a:ext cx="3797300" cy="1384995"/>
              </a:xfrm>
              <a:prstGeom prst="rect">
                <a:avLst/>
              </a:prstGeom>
              <a:blipFill>
                <a:blip r:embed="rId4"/>
                <a:stretch>
                  <a:fillRect l="-3210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C898CB-26ED-466F-9BEB-F865B690B9AD}"/>
                  </a:ext>
                </a:extLst>
              </p:cNvPr>
              <p:cNvSpPr/>
              <p:nvPr/>
            </p:nvSpPr>
            <p:spPr>
              <a:xfrm>
                <a:off x="8256639" y="4224590"/>
                <a:ext cx="3969774" cy="26776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Must be different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e.g. Cannot also use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C898CB-26ED-466F-9BEB-F865B690B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639" y="4224590"/>
                <a:ext cx="3969774" cy="2677656"/>
              </a:xfrm>
              <a:prstGeom prst="rect">
                <a:avLst/>
              </a:prstGeom>
              <a:blipFill>
                <a:blip r:embed="rId5"/>
                <a:stretch>
                  <a:fillRect l="-3067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A590D9-1C62-4C8F-99EB-653A61C774BF}"/>
                  </a:ext>
                </a:extLst>
              </p14:cNvPr>
              <p14:cNvContentPartPr/>
              <p14:nvPr/>
            </p14:nvContentPartPr>
            <p14:xfrm>
              <a:off x="196920" y="2417400"/>
              <a:ext cx="7368840" cy="424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590D9-1C62-4C8F-99EB-653A61C77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560" y="2408040"/>
                <a:ext cx="7387560" cy="42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7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 and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9194800" cy="47291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Reformulations of definition of conditional probability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Product rule:</a:t>
                </a:r>
                <a:endParaRPr lang="en-US" sz="16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Bayes’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9194800" cy="4729164"/>
              </a:xfrm>
              <a:blipFill>
                <a:blip r:embed="rId2"/>
                <a:stretch>
                  <a:fillRect l="-1724" t="-1675" r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3.amazonaws.com/achgen360/t/q04znyCx.png">
            <a:extLst>
              <a:ext uri="{FF2B5EF4-FFF2-40B4-BE49-F238E27FC236}">
                <a16:creationId xmlns:a16="http://schemas.microsoft.com/office/drawing/2014/main" id="{8A4EAD16-11BA-46DA-9C34-A491C301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2667000"/>
            <a:ext cx="4338637" cy="8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achgen360/t/hHXaT1bW.png">
            <a:extLst>
              <a:ext uri="{FF2B5EF4-FFF2-40B4-BE49-F238E27FC236}">
                <a16:creationId xmlns:a16="http://schemas.microsoft.com/office/drawing/2014/main" id="{57A34884-ED57-4C09-B317-9F965DF3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4343400"/>
            <a:ext cx="4338637" cy="8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B6E768-EA80-4503-BBF2-1B5813029A55}"/>
              </a:ext>
            </a:extLst>
          </p:cNvPr>
          <p:cNvSpPr txBox="1"/>
          <p:nvPr/>
        </p:nvSpPr>
        <p:spPr>
          <a:xfrm>
            <a:off x="8610600" y="6332301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http://achievementgen.com/360/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FF0CA-80FE-4749-B907-654158B6E3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1" b="1566"/>
          <a:stretch/>
        </p:blipFill>
        <p:spPr>
          <a:xfrm>
            <a:off x="-8073" y="4857312"/>
            <a:ext cx="2979874" cy="20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Probability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 and http://ai.berkeley.edu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1C33C-E373-4512-9F84-467C815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12" y="1834216"/>
            <a:ext cx="5592576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Rule: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1"/>
                <a:ext cx="50038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Product rule:</a:t>
                </a:r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1"/>
                <a:ext cx="5003800" cy="1143000"/>
              </a:xfrm>
              <a:blipFill>
                <a:blip r:embed="rId2"/>
                <a:stretch>
                  <a:fillRect l="-2558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AEFAC48-0086-472F-BD46-EBBC427B010D}"/>
              </a:ext>
            </a:extLst>
          </p:cNvPr>
          <p:cNvSpPr txBox="1"/>
          <p:nvPr/>
        </p:nvSpPr>
        <p:spPr>
          <a:xfrm>
            <a:off x="7390686" y="6498153"/>
            <a:ext cx="480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Icons: CC, https://openclipart.org/detail/296791/pizza-slice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3C4F2A-F128-42DC-80F3-02D28CBD41D9}"/>
              </a:ext>
            </a:extLst>
          </p:cNvPr>
          <p:cNvGrpSpPr/>
          <p:nvPr/>
        </p:nvGrpSpPr>
        <p:grpSpPr>
          <a:xfrm>
            <a:off x="7539738" y="1482435"/>
            <a:ext cx="4267193" cy="2541876"/>
            <a:chOff x="6019800" y="2667000"/>
            <a:chExt cx="5943593" cy="34278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B8D76B-C0C3-43E2-87BA-E68D86365AC1}"/>
                </a:ext>
              </a:extLst>
            </p:cNvPr>
            <p:cNvGrpSpPr/>
            <p:nvPr/>
          </p:nvGrpSpPr>
          <p:grpSpPr>
            <a:xfrm>
              <a:off x="6019800" y="2667000"/>
              <a:ext cx="5943593" cy="3427810"/>
              <a:chOff x="5867400" y="3123009"/>
              <a:chExt cx="5943593" cy="342781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2A6F54-766D-45B0-94BA-563D1C3BE2DF}"/>
                  </a:ext>
                </a:extLst>
              </p:cNvPr>
              <p:cNvSpPr/>
              <p:nvPr/>
            </p:nvSpPr>
            <p:spPr>
              <a:xfrm>
                <a:off x="5867400" y="3124200"/>
                <a:ext cx="5943593" cy="3426619"/>
              </a:xfrm>
              <a:prstGeom prst="rect">
                <a:avLst/>
              </a:prstGeom>
              <a:solidFill>
                <a:srgbClr val="E9AF6B"/>
              </a:solidFill>
              <a:ln w="76200">
                <a:solidFill>
                  <a:srgbClr val="E096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78FC0D2-76E1-42E3-A521-47448BE1C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39624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9D5A81D-01F3-44EC-8154-3805D2ABF9C0}"/>
                  </a:ext>
                </a:extLst>
              </p:cNvPr>
              <p:cNvCxnSpPr>
                <a:cxnSpLocks/>
                <a:stCxn id="9" idx="1"/>
                <a:endCxn id="9" idx="3"/>
              </p:cNvCxnSpPr>
              <p:nvPr/>
            </p:nvCxnSpPr>
            <p:spPr>
              <a:xfrm>
                <a:off x="5867400" y="483751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C4E6F22-94B4-44B3-8904-1E569C2D0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57150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DA0EEF6-BDFD-48BF-A80B-48BE45DBA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1E61927-AD12-49DC-A451-360C3FA7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1059591-6472-4433-8C72-7554F0A1F4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3124200"/>
                <a:ext cx="0" cy="3426619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C1EC862-9F59-4919-9CF4-1F8910EB8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Content Placeholder 42">
              <a:extLst>
                <a:ext uri="{FF2B5EF4-FFF2-40B4-BE49-F238E27FC236}">
                  <a16:creationId xmlns:a16="http://schemas.microsoft.com/office/drawing/2014/main" id="{9BADF56E-23AC-4C0D-898F-8F1EF5BD4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3070" y="3532789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E07C8B-9D71-4BFC-966E-EC41CC234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589" y="3919313"/>
              <a:ext cx="432317" cy="427907"/>
            </a:xfrm>
            <a:prstGeom prst="rect">
              <a:avLst/>
            </a:prstGeom>
          </p:spPr>
        </p:pic>
        <p:pic>
          <p:nvPicPr>
            <p:cNvPr id="20" name="Content Placeholder 42">
              <a:extLst>
                <a:ext uri="{FF2B5EF4-FFF2-40B4-BE49-F238E27FC236}">
                  <a16:creationId xmlns:a16="http://schemas.microsoft.com/office/drawing/2014/main" id="{BD34D236-D02B-4764-A359-D4F96AF61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5797" y="440600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FAC20F1-BFC2-4026-B5FA-0C078891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316" y="4792528"/>
              <a:ext cx="432317" cy="42790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FC020B-C228-48E5-8309-270323E34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029" y="4786719"/>
              <a:ext cx="456707" cy="427906"/>
            </a:xfrm>
            <a:prstGeom prst="rect">
              <a:avLst/>
            </a:prstGeom>
          </p:spPr>
        </p:pic>
        <p:pic>
          <p:nvPicPr>
            <p:cNvPr id="23" name="Content Placeholder 42">
              <a:extLst>
                <a:ext uri="{FF2B5EF4-FFF2-40B4-BE49-F238E27FC236}">
                  <a16:creationId xmlns:a16="http://schemas.microsoft.com/office/drawing/2014/main" id="{9F19C6B6-294E-4877-8017-D4A1B634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4825" y="44069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13AD22-F833-4B12-B655-740A0936A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4" y="4793497"/>
              <a:ext cx="432317" cy="4279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F897-BF73-448F-91BD-70D78D1B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057" y="4787688"/>
              <a:ext cx="456707" cy="427906"/>
            </a:xfrm>
            <a:prstGeom prst="rect">
              <a:avLst/>
            </a:prstGeom>
          </p:spPr>
        </p:pic>
        <p:pic>
          <p:nvPicPr>
            <p:cNvPr id="26" name="Content Placeholder 42">
              <a:extLst>
                <a:ext uri="{FF2B5EF4-FFF2-40B4-BE49-F238E27FC236}">
                  <a16:creationId xmlns:a16="http://schemas.microsoft.com/office/drawing/2014/main" id="{DF3C88BB-F31F-486E-A2E0-030C6599B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12269" y="35236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D0EC54-8498-4889-8935-B291DB26F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7788" y="3910197"/>
              <a:ext cx="432317" cy="427907"/>
            </a:xfrm>
            <a:prstGeom prst="rect">
              <a:avLst/>
            </a:prstGeom>
          </p:spPr>
        </p:pic>
        <p:pic>
          <p:nvPicPr>
            <p:cNvPr id="28" name="Content Placeholder 42">
              <a:extLst>
                <a:ext uri="{FF2B5EF4-FFF2-40B4-BE49-F238E27FC236}">
                  <a16:creationId xmlns:a16="http://schemas.microsoft.com/office/drawing/2014/main" id="{92EF124B-8B05-4CD9-8C0D-6C4192D67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0632" y="2741210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Content Placeholder 42">
              <a:extLst>
                <a:ext uri="{FF2B5EF4-FFF2-40B4-BE49-F238E27FC236}">
                  <a16:creationId xmlns:a16="http://schemas.microsoft.com/office/drawing/2014/main" id="{D2D68121-9BC7-4077-B37D-4E6082D2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5972" y="2739457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A488BF2-3A9A-45AE-B680-9BB5B98CC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95" y="5567823"/>
              <a:ext cx="456707" cy="427906"/>
            </a:xfrm>
            <a:prstGeom prst="rect">
              <a:avLst/>
            </a:prstGeom>
          </p:spPr>
        </p:pic>
        <p:pic>
          <p:nvPicPr>
            <p:cNvPr id="31" name="Content Placeholder 42">
              <a:extLst>
                <a:ext uri="{FF2B5EF4-FFF2-40B4-BE49-F238E27FC236}">
                  <a16:creationId xmlns:a16="http://schemas.microsoft.com/office/drawing/2014/main" id="{DD707339-E3A5-4CE7-B7C1-3B6F58FA9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268" y="529245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F07E411-D0DF-4BBF-B562-C4A25EA41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130" y="5568792"/>
              <a:ext cx="456707" cy="427906"/>
            </a:xfrm>
            <a:prstGeom prst="rect">
              <a:avLst/>
            </a:prstGeom>
          </p:spPr>
        </p:pic>
        <p:pic>
          <p:nvPicPr>
            <p:cNvPr id="33" name="Content Placeholder 42">
              <a:extLst>
                <a:ext uri="{FF2B5EF4-FFF2-40B4-BE49-F238E27FC236}">
                  <a16:creationId xmlns:a16="http://schemas.microsoft.com/office/drawing/2014/main" id="{83BBFBB6-EA9A-4112-9F3F-C7A71B0B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64302" y="5291485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103B01-BB46-4017-B7B1-AEADA1D6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850" y="4781496"/>
              <a:ext cx="456707" cy="42790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183350-165D-49CD-B56F-1A55CB2B7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410" y="4781496"/>
              <a:ext cx="456707" cy="42790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C357D33-F5EF-47D8-92FD-3AEA2C05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16" y="5562600"/>
              <a:ext cx="456707" cy="42790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FD96A01-3BAB-439B-B92F-09F5C409A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606" y="5562600"/>
              <a:ext cx="456707" cy="42790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808FE0D-03B0-4FD3-82BF-95DAC3DD0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787" y="4781496"/>
              <a:ext cx="456707" cy="42790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5B35B05-2AEA-4889-966A-653822B8D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983" y="5562600"/>
              <a:ext cx="456707" cy="427906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F63F6D-CFFB-49A1-BFD1-7F19674ADF7D}"/>
              </a:ext>
            </a:extLst>
          </p:cNvPr>
          <p:cNvCxnSpPr>
            <a:cxnSpLocks/>
          </p:cNvCxnSpPr>
          <p:nvPr/>
        </p:nvCxnSpPr>
        <p:spPr>
          <a:xfrm flipV="1">
            <a:off x="3694172" y="5304565"/>
            <a:ext cx="1866549" cy="53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792C90-CAF3-4F90-87D2-B93FCED9E626}"/>
              </a:ext>
            </a:extLst>
          </p:cNvPr>
          <p:cNvCxnSpPr>
            <a:cxnSpLocks/>
          </p:cNvCxnSpPr>
          <p:nvPr/>
        </p:nvCxnSpPr>
        <p:spPr>
          <a:xfrm>
            <a:off x="3698783" y="5969174"/>
            <a:ext cx="1977967" cy="241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11EC68-99DD-4F9C-86D0-3727CBFA4B0D}"/>
                  </a:ext>
                </a:extLst>
              </p:cNvPr>
              <p:cNvSpPr txBox="1"/>
              <p:nvPr/>
            </p:nvSpPr>
            <p:spPr>
              <a:xfrm>
                <a:off x="5698591" y="5042955"/>
                <a:ext cx="6455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11EC68-99DD-4F9C-86D0-3727CBFA4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91" y="5042955"/>
                <a:ext cx="64556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F431F7-0595-4B1D-8BE5-2AD509A0C9BB}"/>
                  </a:ext>
                </a:extLst>
              </p:cNvPr>
              <p:cNvSpPr txBox="1"/>
              <p:nvPr/>
            </p:nvSpPr>
            <p:spPr>
              <a:xfrm>
                <a:off x="3905566" y="4923527"/>
                <a:ext cx="1491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F431F7-0595-4B1D-8BE5-2AD509A0C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66" y="4923527"/>
                <a:ext cx="1491369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EB6984-2665-40AB-947E-55F03B5ECB37}"/>
                  </a:ext>
                </a:extLst>
              </p:cNvPr>
              <p:cNvSpPr txBox="1"/>
              <p:nvPr/>
            </p:nvSpPr>
            <p:spPr>
              <a:xfrm>
                <a:off x="3920928" y="6182309"/>
                <a:ext cx="1483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EB6984-2665-40AB-947E-55F03B5EC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928" y="6182309"/>
                <a:ext cx="1483163" cy="461665"/>
              </a:xfrm>
              <a:prstGeom prst="rect">
                <a:avLst/>
              </a:prstGeom>
              <a:blipFill>
                <a:blip r:embed="rId8"/>
                <a:stretch>
                  <a:fillRect l="-41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FFF007-311E-4703-AFA0-14AEC70D781A}"/>
                  </a:ext>
                </a:extLst>
              </p:cNvPr>
              <p:cNvSpPr txBox="1"/>
              <p:nvPr/>
            </p:nvSpPr>
            <p:spPr>
              <a:xfrm>
                <a:off x="3162124" y="5576532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FFF007-311E-4703-AFA0-14AEC70D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24" y="5576532"/>
                <a:ext cx="54617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A801D0-34DE-4552-B463-876A3EB6A7BC}"/>
              </a:ext>
            </a:extLst>
          </p:cNvPr>
          <p:cNvCxnSpPr>
            <a:cxnSpLocks/>
          </p:cNvCxnSpPr>
          <p:nvPr/>
        </p:nvCxnSpPr>
        <p:spPr>
          <a:xfrm>
            <a:off x="865818" y="4535016"/>
            <a:ext cx="2269687" cy="1272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35F956-61B7-46D3-8BCF-FCEADD1E625F}"/>
                  </a:ext>
                </a:extLst>
              </p:cNvPr>
              <p:cNvSpPr txBox="1"/>
              <p:nvPr/>
            </p:nvSpPr>
            <p:spPr>
              <a:xfrm>
                <a:off x="341828" y="4127212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rgbClr val="E0964E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Ω</m:t>
                      </m:r>
                    </m:oMath>
                  </m:oMathPara>
                </a14:m>
                <a:endParaRPr lang="en-US" sz="2800" b="0" dirty="0">
                  <a:solidFill>
                    <a:srgbClr val="E0964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35F956-61B7-46D3-8BCF-FCEADD1E6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28" y="4127212"/>
                <a:ext cx="55656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01689B-A36A-402B-A26F-121076DF50C0}"/>
              </a:ext>
            </a:extLst>
          </p:cNvPr>
          <p:cNvCxnSpPr>
            <a:cxnSpLocks/>
          </p:cNvCxnSpPr>
          <p:nvPr/>
        </p:nvCxnSpPr>
        <p:spPr>
          <a:xfrm flipV="1">
            <a:off x="3657600" y="2965120"/>
            <a:ext cx="1866549" cy="53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C0FCE0-E040-4087-BABC-C6D2FDCEDD50}"/>
              </a:ext>
            </a:extLst>
          </p:cNvPr>
          <p:cNvCxnSpPr>
            <a:cxnSpLocks/>
          </p:cNvCxnSpPr>
          <p:nvPr/>
        </p:nvCxnSpPr>
        <p:spPr>
          <a:xfrm>
            <a:off x="3662211" y="3629729"/>
            <a:ext cx="1977967" cy="241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B63286-E268-4C82-82BE-829AC50234CC}"/>
                  </a:ext>
                </a:extLst>
              </p:cNvPr>
              <p:cNvSpPr txBox="1"/>
              <p:nvPr/>
            </p:nvSpPr>
            <p:spPr>
              <a:xfrm>
                <a:off x="5657660" y="2703510"/>
                <a:ext cx="654282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9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24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B63286-E268-4C82-82BE-829AC502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660" y="2703510"/>
                <a:ext cx="654282" cy="13388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10A6E6-BA0F-4FF6-BAA6-86A8119743FD}"/>
                  </a:ext>
                </a:extLst>
              </p:cNvPr>
              <p:cNvSpPr txBox="1"/>
              <p:nvPr/>
            </p:nvSpPr>
            <p:spPr>
              <a:xfrm>
                <a:off x="3930347" y="2553955"/>
                <a:ext cx="1476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10A6E6-BA0F-4FF6-BAA6-86A811974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47" y="2553955"/>
                <a:ext cx="1476558" cy="461665"/>
              </a:xfrm>
              <a:prstGeom prst="rect">
                <a:avLst/>
              </a:prstGeom>
              <a:blipFill>
                <a:blip r:embed="rId12"/>
                <a:stretch>
                  <a:fillRect l="-4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73C3180-3217-4B8F-ADE8-BEE6BC2C3DD7}"/>
                  </a:ext>
                </a:extLst>
              </p:cNvPr>
              <p:cNvSpPr txBox="1"/>
              <p:nvPr/>
            </p:nvSpPr>
            <p:spPr>
              <a:xfrm>
                <a:off x="3936195" y="3881735"/>
                <a:ext cx="1483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9933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73C3180-3217-4B8F-ADE8-BEE6BC2C3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195" y="3881735"/>
                <a:ext cx="1483163" cy="461665"/>
              </a:xfrm>
              <a:prstGeom prst="rect">
                <a:avLst/>
              </a:prstGeom>
              <a:blipFill>
                <a:blip r:embed="rId13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6CB2FB-FEF0-4468-807E-95D3EB9B4D04}"/>
                  </a:ext>
                </a:extLst>
              </p:cNvPr>
              <p:cNvSpPr txBox="1"/>
              <p:nvPr/>
            </p:nvSpPr>
            <p:spPr>
              <a:xfrm>
                <a:off x="3136516" y="3350132"/>
                <a:ext cx="524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6CB2FB-FEF0-4468-807E-95D3EB9B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16" y="3350132"/>
                <a:ext cx="524246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565085-C272-432E-A6CC-D0966C9D8D99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898391" y="3580965"/>
            <a:ext cx="2238125" cy="73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907BB3C-D434-446E-8552-99B667B13E07}"/>
                  </a:ext>
                </a:extLst>
              </p:cNvPr>
              <p:cNvSpPr txBox="1"/>
              <p:nvPr/>
            </p:nvSpPr>
            <p:spPr>
              <a:xfrm>
                <a:off x="5713124" y="5979586"/>
                <a:ext cx="654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907BB3C-D434-446E-8552-99B667B1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124" y="5979586"/>
                <a:ext cx="65428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CF8804-3A1E-4FAF-A979-351DAA9CF0A6}"/>
                  </a:ext>
                </a:extLst>
              </p:cNvPr>
              <p:cNvSpPr txBox="1"/>
              <p:nvPr/>
            </p:nvSpPr>
            <p:spPr>
              <a:xfrm>
                <a:off x="1211524" y="3333420"/>
                <a:ext cx="100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CF8804-3A1E-4FAF-A979-351DAA9C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24" y="3333420"/>
                <a:ext cx="1000915" cy="461665"/>
              </a:xfrm>
              <a:prstGeom prst="rect">
                <a:avLst/>
              </a:prstGeom>
              <a:blipFill>
                <a:blip r:embed="rId1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65E8E5-72B4-4E82-8830-35305E293B59}"/>
                  </a:ext>
                </a:extLst>
              </p:cNvPr>
              <p:cNvSpPr txBox="1"/>
              <p:nvPr/>
            </p:nvSpPr>
            <p:spPr>
              <a:xfrm>
                <a:off x="1207556" y="5154359"/>
                <a:ext cx="100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65E8E5-72B4-4E82-8830-35305E29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56" y="5154359"/>
                <a:ext cx="1000915" cy="461665"/>
              </a:xfrm>
              <a:prstGeom prst="rect">
                <a:avLst/>
              </a:prstGeom>
              <a:blipFill>
                <a:blip r:embed="rId1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A3123C-445C-4A50-8ACB-5A3DB3F2A0E3}"/>
                  </a:ext>
                </a:extLst>
              </p:cNvPr>
              <p:cNvSpPr txBox="1"/>
              <p:nvPr/>
            </p:nvSpPr>
            <p:spPr>
              <a:xfrm>
                <a:off x="7913575" y="4306628"/>
                <a:ext cx="3936597" cy="1480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A3123C-445C-4A50-8ACB-5A3DB3F2A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575" y="4306628"/>
                <a:ext cx="3936597" cy="14800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CE8AC4E4-524F-4F8C-AE8B-B1CCF371E48B}"/>
              </a:ext>
            </a:extLst>
          </p:cNvPr>
          <p:cNvSpPr/>
          <p:nvPr/>
        </p:nvSpPr>
        <p:spPr>
          <a:xfrm>
            <a:off x="7584852" y="2743200"/>
            <a:ext cx="4149948" cy="11916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42C0E6-9277-4212-B983-7A2FB03D634E}"/>
                  </a:ext>
                </a:extLst>
              </p14:cNvPr>
              <p14:cNvContentPartPr/>
              <p14:nvPr/>
            </p14:nvContentPartPr>
            <p14:xfrm>
              <a:off x="341640" y="2166840"/>
              <a:ext cx="8884080" cy="443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42C0E6-9277-4212-B983-7A2FB03D63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2280" y="2157480"/>
                <a:ext cx="8902800" cy="44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87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/>
      <p:bldP spid="55" grpId="0"/>
      <p:bldP spid="56" grpId="0"/>
      <p:bldP spid="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9A43-0343-40C7-B48F-1C2F5CA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Product Rule: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0"/>
                <a:ext cx="11557000" cy="1878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Demonstrate, using trees, that product rule works both ways:</a:t>
                </a:r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9D41F-A673-4D31-A8D7-3E883DA79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11557000" cy="1878691"/>
              </a:xfrm>
              <a:blipFill>
                <a:blip r:embed="rId2"/>
                <a:stretch>
                  <a:fillRect l="-1371" t="-4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AE99F836-B4C0-4F59-ADBC-6DA3E549AE86}"/>
              </a:ext>
            </a:extLst>
          </p:cNvPr>
          <p:cNvSpPr txBox="1"/>
          <p:nvPr/>
        </p:nvSpPr>
        <p:spPr>
          <a:xfrm>
            <a:off x="7390686" y="6498153"/>
            <a:ext cx="480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Icons: CC, https://openclipart.org/detail/296791/pizza-slice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D78BF5-FCE4-47AD-8F20-4AD5CF453127}"/>
              </a:ext>
            </a:extLst>
          </p:cNvPr>
          <p:cNvGrpSpPr/>
          <p:nvPr/>
        </p:nvGrpSpPr>
        <p:grpSpPr>
          <a:xfrm>
            <a:off x="8458200" y="2209800"/>
            <a:ext cx="3215194" cy="1878691"/>
            <a:chOff x="6019800" y="2667000"/>
            <a:chExt cx="5943593" cy="342781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3162C3-BC9C-4F14-9439-D405D8B51843}"/>
                </a:ext>
              </a:extLst>
            </p:cNvPr>
            <p:cNvGrpSpPr/>
            <p:nvPr/>
          </p:nvGrpSpPr>
          <p:grpSpPr>
            <a:xfrm>
              <a:off x="6019800" y="2667000"/>
              <a:ext cx="5943593" cy="3427810"/>
              <a:chOff x="5867400" y="3123009"/>
              <a:chExt cx="5943593" cy="342781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4CC626-ED22-44C7-8779-DD8FEA5F3D72}"/>
                  </a:ext>
                </a:extLst>
              </p:cNvPr>
              <p:cNvSpPr/>
              <p:nvPr/>
            </p:nvSpPr>
            <p:spPr>
              <a:xfrm>
                <a:off x="5867400" y="3124200"/>
                <a:ext cx="5943593" cy="3426619"/>
              </a:xfrm>
              <a:prstGeom prst="rect">
                <a:avLst/>
              </a:prstGeom>
              <a:solidFill>
                <a:srgbClr val="E9AF6B"/>
              </a:solidFill>
              <a:ln w="57150">
                <a:solidFill>
                  <a:srgbClr val="E096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FBD74D0-799D-4972-BBEE-62C497E23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39624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D9BD4BF-80FD-40F3-A0E8-268C7F86A12D}"/>
                  </a:ext>
                </a:extLst>
              </p:cNvPr>
              <p:cNvCxnSpPr>
                <a:cxnSpLocks/>
                <a:stCxn id="88" idx="1"/>
                <a:endCxn id="88" idx="3"/>
              </p:cNvCxnSpPr>
              <p:nvPr/>
            </p:nvCxnSpPr>
            <p:spPr>
              <a:xfrm>
                <a:off x="5867400" y="483751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B8D9FB5-B6B6-41F6-8F20-98130218C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5715000"/>
                <a:ext cx="5943593" cy="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11E38B-5D05-4CE1-9BDE-D55DBF2CC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AC8A506-71F8-48AA-93A0-F7360F633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96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92D766B-B7CD-401E-A977-968CEF147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800" y="3124200"/>
                <a:ext cx="0" cy="3426619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C7B0415-C256-4EF5-8FAD-812959E37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3123009"/>
                <a:ext cx="0" cy="3427810"/>
              </a:xfrm>
              <a:prstGeom prst="line">
                <a:avLst/>
              </a:prstGeom>
              <a:ln w="25400">
                <a:solidFill>
                  <a:srgbClr val="9966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Content Placeholder 42">
              <a:extLst>
                <a:ext uri="{FF2B5EF4-FFF2-40B4-BE49-F238E27FC236}">
                  <a16:creationId xmlns:a16="http://schemas.microsoft.com/office/drawing/2014/main" id="{FD8CB10C-6B28-4A0D-B213-F90FEC58F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3070" y="3532789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8FE0F0A-7E42-43B3-90A8-727C6225B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589" y="3919313"/>
              <a:ext cx="432317" cy="427907"/>
            </a:xfrm>
            <a:prstGeom prst="rect">
              <a:avLst/>
            </a:prstGeom>
          </p:spPr>
        </p:pic>
        <p:pic>
          <p:nvPicPr>
            <p:cNvPr id="68" name="Content Placeholder 42">
              <a:extLst>
                <a:ext uri="{FF2B5EF4-FFF2-40B4-BE49-F238E27FC236}">
                  <a16:creationId xmlns:a16="http://schemas.microsoft.com/office/drawing/2014/main" id="{3D0DCCBE-0B72-47DF-8FD2-25AC391CF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95797" y="440600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E4638F1-F42D-44E1-B22F-B129951E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316" y="4792528"/>
              <a:ext cx="432317" cy="42790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032BEB8-0EFC-4EF6-90CD-8B075304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029" y="4786719"/>
              <a:ext cx="456707" cy="427906"/>
            </a:xfrm>
            <a:prstGeom prst="rect">
              <a:avLst/>
            </a:prstGeom>
          </p:spPr>
        </p:pic>
        <p:pic>
          <p:nvPicPr>
            <p:cNvPr id="71" name="Content Placeholder 42">
              <a:extLst>
                <a:ext uri="{FF2B5EF4-FFF2-40B4-BE49-F238E27FC236}">
                  <a16:creationId xmlns:a16="http://schemas.microsoft.com/office/drawing/2014/main" id="{4974EDE0-371A-48D2-8849-8CCD02D1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4825" y="44069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C990193-1845-45D8-B530-556AA489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344" y="4793497"/>
              <a:ext cx="432317" cy="427907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196E894D-A5DF-4CD9-8C47-0A9ABEE1F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057" y="4787688"/>
              <a:ext cx="456707" cy="427906"/>
            </a:xfrm>
            <a:prstGeom prst="rect">
              <a:avLst/>
            </a:prstGeom>
          </p:spPr>
        </p:pic>
        <p:pic>
          <p:nvPicPr>
            <p:cNvPr id="74" name="Content Placeholder 42">
              <a:extLst>
                <a:ext uri="{FF2B5EF4-FFF2-40B4-BE49-F238E27FC236}">
                  <a16:creationId xmlns:a16="http://schemas.microsoft.com/office/drawing/2014/main" id="{854874F0-63E7-45FF-B140-BB46820E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12269" y="3523673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F80576A-8F38-423A-B541-EB14F55D5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7788" y="3910197"/>
              <a:ext cx="432317" cy="427907"/>
            </a:xfrm>
            <a:prstGeom prst="rect">
              <a:avLst/>
            </a:prstGeom>
          </p:spPr>
        </p:pic>
        <p:pic>
          <p:nvPicPr>
            <p:cNvPr id="76" name="Content Placeholder 42">
              <a:extLst>
                <a:ext uri="{FF2B5EF4-FFF2-40B4-BE49-F238E27FC236}">
                  <a16:creationId xmlns:a16="http://schemas.microsoft.com/office/drawing/2014/main" id="{0EA79D36-ACB3-4CFD-8E40-2E5E7307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0633" y="2741211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Content Placeholder 42">
              <a:extLst>
                <a:ext uri="{FF2B5EF4-FFF2-40B4-BE49-F238E27FC236}">
                  <a16:creationId xmlns:a16="http://schemas.microsoft.com/office/drawing/2014/main" id="{AC3A7D06-7731-4078-8006-5D5E19B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5972" y="2739457"/>
              <a:ext cx="432318" cy="420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E1A2378-755C-46DF-AD13-00FA3400B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795" y="5567823"/>
              <a:ext cx="456707" cy="427906"/>
            </a:xfrm>
            <a:prstGeom prst="rect">
              <a:avLst/>
            </a:prstGeom>
          </p:spPr>
        </p:pic>
        <p:pic>
          <p:nvPicPr>
            <p:cNvPr id="79" name="Content Placeholder 42">
              <a:extLst>
                <a:ext uri="{FF2B5EF4-FFF2-40B4-BE49-F238E27FC236}">
                  <a16:creationId xmlns:a16="http://schemas.microsoft.com/office/drawing/2014/main" id="{73CA2E20-46D7-4839-B4E1-2F6B0021E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268" y="5292454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A157E58-6AC3-4E53-9A87-A95CE24AF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130" y="5568792"/>
              <a:ext cx="456707" cy="427906"/>
            </a:xfrm>
            <a:prstGeom prst="rect">
              <a:avLst/>
            </a:prstGeom>
          </p:spPr>
        </p:pic>
        <p:pic>
          <p:nvPicPr>
            <p:cNvPr id="81" name="Content Placeholder 42">
              <a:extLst>
                <a:ext uri="{FF2B5EF4-FFF2-40B4-BE49-F238E27FC236}">
                  <a16:creationId xmlns:a16="http://schemas.microsoft.com/office/drawing/2014/main" id="{74A6361E-0528-42FF-A97A-3BBC3CAA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64302" y="5291485"/>
              <a:ext cx="432319" cy="420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EF35AA9-8B67-4A05-AC40-C07E8B8EE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850" y="4781496"/>
              <a:ext cx="456707" cy="427906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343DF76-E075-4DF6-A377-1445EC4EB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410" y="4781496"/>
              <a:ext cx="456707" cy="4279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F792468-9D8F-47AB-B700-72F44D0AF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16" y="5562600"/>
              <a:ext cx="456707" cy="42790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C15CE31-BEFB-403F-98CE-6A756C4E8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606" y="5562600"/>
              <a:ext cx="456707" cy="427906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D4C068E-0CDE-42E2-814C-429DD1A82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787" y="4781496"/>
              <a:ext cx="456707" cy="42790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564F9C2-0C38-4EE1-AA55-25A6CCF7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983" y="5562600"/>
              <a:ext cx="456707" cy="427906"/>
            </a:xfrm>
            <a:prstGeom prst="rect">
              <a:avLst/>
            </a:prstGeom>
          </p:spPr>
        </p:pic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3E7B8299-B953-4F1B-A9E1-531FE757CD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68" y="3375276"/>
            <a:ext cx="233862" cy="23452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FB27D57-E133-4C81-B351-D8A5FAAD9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104" y="2891163"/>
            <a:ext cx="233862" cy="234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8F77BF-40E6-404F-A883-C00ED2C58D52}"/>
                  </a:ext>
                </a:extLst>
              </p14:cNvPr>
              <p14:cNvContentPartPr/>
              <p14:nvPr/>
            </p14:nvContentPartPr>
            <p14:xfrm>
              <a:off x="96480" y="1851840"/>
              <a:ext cx="4882320" cy="463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8F77BF-40E6-404F-A883-C00ED2C58D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20" y="1842480"/>
                <a:ext cx="4901040" cy="46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165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A8C2-C677-4C38-AE4A-259760E3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90F6-625A-4339-82AB-6073D3599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97000"/>
                <a:ext cx="9347200" cy="53847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Bayes’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10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800" dirty="0"/>
                  <a:t>Why is this at all helpful?</a:t>
                </a:r>
              </a:p>
              <a:p>
                <a:pPr lvl="6">
                  <a:lnSpc>
                    <a:spcPct val="80000"/>
                  </a:lnSpc>
                </a:pPr>
                <a:endParaRPr lang="en-US" sz="1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Lets us build one conditional from its reverse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Often one conditional is tricky but the other one is simple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Describes an “update” step from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to posterior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/>
                  <a:t>Foundation of many probabilistic systems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690F6-625A-4339-82AB-6073D3599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9347200" cy="5384799"/>
              </a:xfrm>
              <a:blipFill>
                <a:blip r:embed="rId2"/>
                <a:stretch>
                  <a:fillRect l="-1370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3" descr="Thomas Bayes">
            <a:hlinkClick r:id="rId3" tooltip="Thomas Bayes"/>
            <a:extLst>
              <a:ext uri="{FF2B5EF4-FFF2-40B4-BE49-F238E27FC236}">
                <a16:creationId xmlns:a16="http://schemas.microsoft.com/office/drawing/2014/main" id="{43B51092-9B58-4D82-AB6E-2734C9E5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95344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4">
            <a:extLst>
              <a:ext uri="{FF2B5EF4-FFF2-40B4-BE49-F238E27FC236}">
                <a16:creationId xmlns:a16="http://schemas.microsoft.com/office/drawing/2014/main" id="{7145017B-29B7-4825-9D98-7822D8B5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423" y="1401426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2328E0-36BD-4C35-B4D3-E323E7D9C341}"/>
                  </a:ext>
                </a:extLst>
              </p14:cNvPr>
              <p14:cNvContentPartPr/>
              <p14:nvPr/>
            </p14:nvContentPartPr>
            <p14:xfrm>
              <a:off x="2283480" y="17280"/>
              <a:ext cx="9061920" cy="594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2328E0-36BD-4C35-B4D3-E323E7D9C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4120" y="7920"/>
                <a:ext cx="9080640" cy="59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25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with 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09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397000"/>
                <a:ext cx="11379200" cy="5003799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/>
                  <a:t>Example: Diagnostic probability from </a:t>
                </a:r>
                <a:r>
                  <a:rPr lang="en-US" sz="2800" i="1" dirty="0"/>
                  <a:t>causal probability: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𝑐𝑎𝑢𝑠𝑒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𝑐𝑎𝑢𝑠𝑒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𝑐𝑎𝑢𝑠𝑒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 eaLnBrk="1" hangingPunct="1"/>
                <a:r>
                  <a:rPr lang="en-US" sz="2800" dirty="0"/>
                  <a:t>Example:</a:t>
                </a:r>
              </a:p>
              <a:p>
                <a:pPr lvl="1"/>
                <a:r>
                  <a:rPr lang="en-US" dirty="0"/>
                  <a:t>Your friend has a stiff neck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 eaLnBrk="1" hangingPunct="1"/>
                <a:r>
                  <a:rPr lang="en-US" dirty="0"/>
                  <a:t>Knowledge:</a:t>
                </a:r>
                <a:endParaRPr lang="en-US" sz="2400" dirty="0"/>
              </a:p>
              <a:p>
                <a:pPr eaLnBrk="1" hangingPunct="1"/>
                <a:endParaRPr lang="en-US" sz="2800" dirty="0"/>
              </a:p>
              <a:p>
                <a:pPr eaLnBrk="1" hangingPunct="1"/>
                <a:endParaRPr lang="en-US" sz="2800" dirty="0"/>
              </a:p>
              <a:p>
                <a:pPr marL="457176" lvl="1" indent="0" eaLnBrk="1" hangingPunct="1">
                  <a:buNone/>
                </a:pPr>
                <a:endParaRPr lang="en-US" dirty="0"/>
              </a:p>
              <a:p>
                <a:pPr marL="457176" lvl="1" indent="0" eaLnBrk="1" hangingPunct="1">
                  <a:buNone/>
                </a:pPr>
                <a:endParaRPr lang="en-US" dirty="0"/>
              </a:p>
              <a:p>
                <a:pPr marL="457176" lvl="1" indent="0" eaLnBrk="1" hangingPunct="1">
                  <a:buNone/>
                </a:pPr>
                <a:endParaRPr lang="en-US" dirty="0"/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What are the chances your friend has meningitis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)?</a:t>
                </a:r>
              </a:p>
            </p:txBody>
          </p:sp>
        </mc:Choice>
        <mc:Fallback>
          <p:sp>
            <p:nvSpPr>
              <p:cNvPr id="1020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11379200" cy="5003799"/>
              </a:xfrm>
              <a:blipFill>
                <a:blip r:embed="rId3"/>
                <a:stretch>
                  <a:fillRect l="-1125" t="-1949" b="-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7131" y="4343400"/>
                <a:ext cx="4833762" cy="144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          </m:t>
                      </m:r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800" i="1" kern="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𝑠</m:t>
                          </m:r>
                        </m:e>
                      </m:d>
                      <m:r>
                        <a:rPr lang="en-US" sz="2800" i="1" kern="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 0.01</m:t>
                      </m:r>
                    </m:oMath>
                  </m:oMathPara>
                </a14:m>
                <a:endParaRPr lang="en-US" sz="280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:endParaRPr lang="en-US" sz="105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            </m:t>
                      </m:r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80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US" sz="2800" b="0" i="1" kern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</m:e>
                      </m:d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 0.0001</m:t>
                      </m:r>
                    </m:oMath>
                  </m:oMathPara>
                </a14:m>
                <a:endParaRPr lang="en-US" sz="280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:endParaRPr lang="en-US" sz="105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  <a:p>
                <a:pPr marL="342882" lvl="0" indent="-342882">
                  <a:lnSpc>
                    <a:spcPct val="80000"/>
                  </a:lnSpc>
                  <a:spcBef>
                    <a:spcPct val="20000"/>
                  </a:spcBef>
                  <a:buClr>
                    <a:srgbClr val="33339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(+</m:t>
                      </m:r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sz="2800" i="1" baseline="-2500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|</m:t>
                      </m:r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US" sz="2800" b="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en-US" sz="2800" i="1" kern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 = 0.8</m:t>
                      </m:r>
                    </m:oMath>
                  </m:oMathPara>
                </a14:m>
                <a:endParaRPr lang="en-US" sz="2800" kern="0" dirty="0">
                  <a:solidFill>
                    <a:schemeClr val="accent2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1" y="4343400"/>
                <a:ext cx="4833762" cy="1449628"/>
              </a:xfrm>
              <a:prstGeom prst="rect">
                <a:avLst/>
              </a:prstGeom>
              <a:blipFill>
                <a:blip r:embed="rId4"/>
                <a:stretch>
                  <a:fillRect b="-7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0" y="3487114"/>
                <a:ext cx="22420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87114"/>
                <a:ext cx="22420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924800" y="4495800"/>
                <a:ext cx="4043186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BD00B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</m:t>
                        </m:r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0.0001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0.008</m:t>
                    </m:r>
                  </m:oMath>
                </a14:m>
                <a:r>
                  <a:rPr lang="en-US" sz="3200" dirty="0">
                    <a:solidFill>
                      <a:srgbClr val="BD00B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495800"/>
                <a:ext cx="4043186" cy="791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5524AD-B307-44B6-8B06-2A433ABB86F1}"/>
                  </a:ext>
                </a:extLst>
              </p:cNvPr>
              <p:cNvSpPr txBox="1"/>
              <p:nvPr/>
            </p:nvSpPr>
            <p:spPr>
              <a:xfrm>
                <a:off x="8179985" y="3254005"/>
                <a:ext cx="3633046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5524AD-B307-44B6-8B06-2A433ABB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85" y="3254005"/>
                <a:ext cx="3633046" cy="98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generally compute conditional probabilities </a:t>
            </a:r>
          </a:p>
          <a:p>
            <a:pPr lvl="1" eaLnBrk="1" hangingPunct="1"/>
            <a:r>
              <a:rPr lang="en-US" sz="2000" dirty="0"/>
              <a:t>P(on time | no reported accidents) = 0.90</a:t>
            </a:r>
          </a:p>
          <a:p>
            <a:pPr lvl="1" eaLnBrk="1" hangingPunct="1"/>
            <a:r>
              <a:rPr lang="en-US" sz="2000" dirty="0"/>
              <a:t>These represent the agent’s </a:t>
            </a:r>
            <a:r>
              <a:rPr lang="en-US" sz="2000" i="1" dirty="0"/>
              <a:t>beliefs</a:t>
            </a:r>
            <a:r>
              <a:rPr lang="en-US" sz="2000" dirty="0"/>
              <a:t> given the evidence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Probabilities change with new evidence:</a:t>
            </a:r>
          </a:p>
          <a:p>
            <a:pPr lvl="1" eaLnBrk="1" hangingPunct="1"/>
            <a:r>
              <a:rPr lang="en-US" sz="2000" dirty="0"/>
              <a:t>P(on time | no accidents, 5 a.m.) = 0.95</a:t>
            </a:r>
          </a:p>
          <a:p>
            <a:pPr lvl="1" eaLnBrk="1" hangingPunct="1"/>
            <a:r>
              <a:rPr lang="en-US" sz="2000" dirty="0"/>
              <a:t>P(on time | no accidents, 5 a.m., raining) = 0.80</a:t>
            </a:r>
          </a:p>
          <a:p>
            <a:pPr lvl="1" eaLnBrk="1" hangingPunct="1"/>
            <a:r>
              <a:rPr lang="en-US" sz="2000" dirty="0"/>
              <a:t>Observing new evidence causes </a:t>
            </a:r>
            <a:r>
              <a:rPr lang="en-US" sz="2000" i="1" dirty="0"/>
              <a:t>beliefs to be updated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/>
          </p:nvPr>
        </p:nvGraphicFramePr>
        <p:xfrm>
          <a:off x="7791719" y="1515801"/>
          <a:ext cx="3545169" cy="3566160"/>
        </p:xfrm>
        <a:graphic>
          <a:graphicData uri="http://schemas.openxmlformats.org/drawingml/2006/table">
            <a:tbl>
              <a:tblPr/>
              <a:tblGrid>
                <a:gridCol w="10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30A138-59F5-4F9A-A060-1759E4CAB952}"/>
                  </a:ext>
                </a:extLst>
              </p14:cNvPr>
              <p14:cNvContentPartPr/>
              <p14:nvPr/>
            </p14:nvContentPartPr>
            <p14:xfrm>
              <a:off x="2292480" y="695880"/>
              <a:ext cx="8152200" cy="163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30A138-59F5-4F9A-A060-1759E4CAB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3120" y="686520"/>
                <a:ext cx="8170920" cy="165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Worst-case time complexity O(</a:t>
            </a:r>
            <a:r>
              <a:rPr lang="en-US" sz="2400" dirty="0" err="1"/>
              <a:t>d</a:t>
            </a:r>
            <a:r>
              <a:rPr lang="en-US" sz="2400" baseline="30000" dirty="0" err="1"/>
              <a:t>n</a:t>
            </a:r>
            <a:r>
              <a:rPr lang="en-US" sz="2400" dirty="0"/>
              <a:t>) </a:t>
            </a:r>
          </a:p>
          <a:p>
            <a:pPr lvl="6">
              <a:lnSpc>
                <a:spcPct val="80000"/>
              </a:lnSpc>
            </a:pP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Space complexity O(</a:t>
            </a:r>
            <a:r>
              <a:rPr lang="en-US" sz="2400" dirty="0" err="1"/>
              <a:t>d</a:t>
            </a:r>
            <a:r>
              <a:rPr lang="en-US" sz="2400" baseline="30000" dirty="0" err="1"/>
              <a:t>n</a:t>
            </a:r>
            <a:r>
              <a:rPr lang="en-US" sz="2400" dirty="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</p:spTree>
    <p:extLst>
      <p:ext uri="{BB962C8B-B14F-4D97-AF65-F5344CB8AC3E}">
        <p14:creationId xmlns:p14="http://schemas.microsoft.com/office/powerpoint/2010/main" val="96498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E13E-6144-4455-9AAC-6BA23A10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61BB-4089-4BB6-AB31-93AED773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6832600" cy="472916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Adding to our toolbox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Definition of conditional probability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Product Rule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Bayes’ theorem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Chain Rule…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1374D6-329F-4AF2-8EE0-60EBE40FC9FB}"/>
                  </a:ext>
                </a:extLst>
              </p:cNvPr>
              <p:cNvSpPr/>
              <p:nvPr/>
            </p:nvSpPr>
            <p:spPr>
              <a:xfrm>
                <a:off x="7653983" y="2206966"/>
                <a:ext cx="3010568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1374D6-329F-4AF2-8EE0-60EBE40FC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983" y="2206966"/>
                <a:ext cx="3010568" cy="1004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91028D-97C6-42C9-8117-638AD4AA36CA}"/>
                  </a:ext>
                </a:extLst>
              </p:cNvPr>
              <p:cNvSpPr/>
              <p:nvPr/>
            </p:nvSpPr>
            <p:spPr>
              <a:xfrm>
                <a:off x="7653983" y="3437164"/>
                <a:ext cx="37857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91028D-97C6-42C9-8117-638AD4AA3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983" y="3437164"/>
                <a:ext cx="37857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E075F2-96CA-460C-98B7-660C960A9EC8}"/>
                  </a:ext>
                </a:extLst>
              </p:cNvPr>
              <p:cNvSpPr/>
              <p:nvPr/>
            </p:nvSpPr>
            <p:spPr>
              <a:xfrm>
                <a:off x="7730183" y="4275364"/>
                <a:ext cx="3751733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E075F2-96CA-460C-98B7-660C960A9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183" y="4275364"/>
                <a:ext cx="3751733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 dirty="0"/>
              <a:t>Sometimes have conditional distributions but want the joint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95" y="2238052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50" y="2347356"/>
            <a:ext cx="4596144" cy="466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6738110" y="2413471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E13E-6144-4455-9AAC-6BA23A10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Exposure to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761BB-4089-4BB6-AB31-93AED7736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20801"/>
                <a:ext cx="11379200" cy="5384799"/>
              </a:xfrm>
            </p:spPr>
            <p:txBody>
              <a:bodyPr/>
              <a:lstStyle/>
              <a:p>
                <a:r>
                  <a:rPr lang="en-US" dirty="0"/>
                  <a:t>Previous topics</a:t>
                </a:r>
              </a:p>
              <a:p>
                <a:pPr lvl="1"/>
                <a:r>
                  <a:rPr lang="en-US" dirty="0"/>
                  <a:t>Some version of notation</a:t>
                </a:r>
              </a:p>
              <a:p>
                <a:pPr lvl="1"/>
                <a:r>
                  <a:rPr lang="en-US" dirty="0"/>
                  <a:t>Sample spaces, outcomes, sets, events</a:t>
                </a:r>
              </a:p>
              <a:p>
                <a:pPr lvl="1"/>
                <a:r>
                  <a:rPr lang="en-US" dirty="0"/>
                  <a:t>Three axioms</a:t>
                </a:r>
              </a:p>
              <a:p>
                <a:pPr lvl="1"/>
                <a:r>
                  <a:rPr lang="en-US" dirty="0"/>
                  <a:t>Theorem of total probability</a:t>
                </a:r>
              </a:p>
              <a:p>
                <a:pPr lvl="1"/>
                <a:r>
                  <a:rPr lang="en-US" dirty="0"/>
                  <a:t>Partitions</a:t>
                </a:r>
              </a:p>
              <a:p>
                <a:pPr marL="1371531" lvl="3" indent="0" font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x-IV_matha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x-IV_mathan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x-IV_matha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761BB-4089-4BB6-AB31-93AED7736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20801"/>
                <a:ext cx="11379200" cy="5384799"/>
              </a:xfrm>
              <a:blipFill>
                <a:blip r:embed="rId2"/>
                <a:stretch>
                  <a:fillRect l="-112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08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/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/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/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9923" y="1553714"/>
            <a:ext cx="4135315" cy="419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7" y="2640013"/>
            <a:ext cx="6820911" cy="3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7" y="3396343"/>
            <a:ext cx="5932963" cy="67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683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24" y="3982656"/>
            <a:ext cx="25050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Ghostbusters, Revisited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idx="1"/>
          </p:nvPr>
        </p:nvSpPr>
        <p:spPr>
          <a:xfrm>
            <a:off x="1433958" y="1682750"/>
            <a:ext cx="5764213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Let’s say we have two distributions: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Prior distribution </a:t>
            </a:r>
            <a:r>
              <a:rPr lang="en-US" sz="2000" dirty="0"/>
              <a:t>over ghost location: P(G)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Let’s say this is uniform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Sensor reading model: P(R | 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Given: we know what our sensors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 = reading color measured at (1,1)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E.g. P(R = yellow | G=(1,1)) = 0.1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can calculate the </a:t>
            </a:r>
            <a:r>
              <a:rPr lang="en-US" sz="2400" dirty="0">
                <a:solidFill>
                  <a:srgbClr val="C00000"/>
                </a:solidFill>
              </a:rPr>
              <a:t>posterior distribution</a:t>
            </a:r>
            <a:r>
              <a:rPr lang="en-US" sz="2400" dirty="0"/>
              <a:t> P(</a:t>
            </a:r>
            <a:r>
              <a:rPr lang="en-US" sz="2400" dirty="0" err="1"/>
              <a:t>G|r</a:t>
            </a:r>
            <a:r>
              <a:rPr lang="en-US" sz="2400" dirty="0"/>
              <a:t>) over ghost locations given a reading using Bayes’ rule:</a:t>
            </a:r>
          </a:p>
        </p:txBody>
      </p:sp>
      <p:pic>
        <p:nvPicPr>
          <p:cNvPr id="2458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74" y="1468056"/>
            <a:ext cx="24320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40" y="5593173"/>
            <a:ext cx="2940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512446" y="6488668"/>
            <a:ext cx="4704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[Demo: Ghostbuster – with probability (L12D2)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Ghostbusters with Probability</a:t>
            </a:r>
          </a:p>
        </p:txBody>
      </p:sp>
    </p:spTree>
    <p:extLst>
      <p:ext uri="{BB962C8B-B14F-4D97-AF65-F5344CB8AC3E}">
        <p14:creationId xmlns:p14="http://schemas.microsoft.com/office/powerpoint/2010/main" val="154599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E13E-6144-4455-9AAC-6BA23A10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61BB-4089-4BB6-AB31-93AED773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71600"/>
            <a:ext cx="6223000" cy="47291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Conditional probability</a:t>
            </a:r>
          </a:p>
          <a:p>
            <a:pPr marL="914381" lvl="1" indent="-514350"/>
            <a:r>
              <a:rPr lang="en-US" sz="2800" dirty="0"/>
              <a:t>Pizza</a:t>
            </a:r>
          </a:p>
          <a:p>
            <a:pPr marL="914381" lvl="1" indent="-514350"/>
            <a:r>
              <a:rPr lang="en-US" sz="2800" dirty="0"/>
              <a:t>Notation</a:t>
            </a:r>
          </a:p>
          <a:p>
            <a:pPr marL="914381" lvl="1" indent="-514350"/>
            <a:r>
              <a:rPr lang="en-US" sz="2800" dirty="0"/>
              <a:t>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rule &amp; Bayes’ theorem</a:t>
            </a:r>
          </a:p>
          <a:p>
            <a:pPr marL="914381" lvl="1" indent="-514350"/>
            <a:r>
              <a:rPr lang="en-US" sz="2800" dirty="0"/>
              <a:t>Algebra</a:t>
            </a:r>
          </a:p>
          <a:p>
            <a:pPr marL="914381" lvl="1" indent="-514350"/>
            <a:r>
              <a:rPr lang="en-US" sz="2800" dirty="0"/>
              <a:t>Why Bayes’ theorem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E97351-884D-473E-9A37-F7E5A93A3376}"/>
              </a:ext>
            </a:extLst>
          </p:cNvPr>
          <p:cNvSpPr txBox="1">
            <a:spLocks/>
          </p:cNvSpPr>
          <p:nvPr/>
        </p:nvSpPr>
        <p:spPr bwMode="auto">
          <a:xfrm>
            <a:off x="6324600" y="1371600"/>
            <a:ext cx="5715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Our probability toolbox</a:t>
            </a:r>
          </a:p>
          <a:p>
            <a:pPr lvl="1"/>
            <a:r>
              <a:rPr lang="en-US" sz="3200" kern="0" dirty="0"/>
              <a:t>Algebra</a:t>
            </a:r>
          </a:p>
          <a:p>
            <a:pPr lvl="1"/>
            <a:r>
              <a:rPr lang="en-US" sz="3200" kern="0" dirty="0"/>
              <a:t>Three axioms of probability</a:t>
            </a:r>
          </a:p>
          <a:p>
            <a:pPr lvl="1"/>
            <a:r>
              <a:rPr lang="en-US" sz="3200" kern="0" dirty="0"/>
              <a:t>Theorem of total probability</a:t>
            </a:r>
          </a:p>
          <a:p>
            <a:pPr lvl="1"/>
            <a:r>
              <a:rPr lang="en-US" sz="3200" kern="0" dirty="0"/>
              <a:t>Definition of conditional probability</a:t>
            </a:r>
          </a:p>
          <a:p>
            <a:pPr lvl="1"/>
            <a:r>
              <a:rPr lang="en-US" sz="3200" kern="0" dirty="0"/>
              <a:t>Product rule</a:t>
            </a:r>
          </a:p>
          <a:p>
            <a:pPr lvl="1"/>
            <a:r>
              <a:rPr lang="en-US" sz="3200" kern="0" dirty="0"/>
              <a:t>Bayes’ theorem</a:t>
            </a:r>
          </a:p>
          <a:p>
            <a:pPr lvl="1"/>
            <a:r>
              <a:rPr lang="en-US" sz="3200" kern="0" dirty="0"/>
              <a:t>Chain rule</a:t>
            </a:r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453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Three questions: 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</a:p>
          <a:p>
            <a:pPr marL="914381" lvl="1" indent="-514350">
              <a:buAutoNum type="arabicParenR"/>
            </a:pPr>
            <a:endParaRPr lang="en-US" sz="12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</a:p>
          <a:p>
            <a:pPr marL="914381" lvl="1" indent="-514350">
              <a:buAutoNum type="arabicParenR"/>
            </a:pPr>
            <a:endParaRPr lang="en-US" sz="12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400031" lvl="1" indent="0">
              <a:buNone/>
            </a:pPr>
            <a:endParaRPr lang="en-US" sz="1200" kern="0" dirty="0"/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How comfortable are you with this?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A: I’m good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B: So-so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C: A little freaked out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183B8-9290-43AC-9087-3B6779709A0B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8A8507-C024-4316-B13F-38356A4BD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5BB25F-3798-49D5-8A0F-DCD3A1C5C9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C0CCC32-6E2B-4A07-B0BC-906443E1C152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Three questions: What is the probability of getting a slice with: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DA53CED-3937-415B-BCD4-F5C91F6EF8EE}"/>
              </a:ext>
            </a:extLst>
          </p:cNvPr>
          <p:cNvSpPr txBox="1">
            <a:spLocks/>
          </p:cNvSpPr>
          <p:nvPr/>
        </p:nvSpPr>
        <p:spPr bwMode="auto">
          <a:xfrm>
            <a:off x="21075" y="1879599"/>
            <a:ext cx="5777595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14381" lvl="1" indent="-514350">
              <a:buAutoNum type="arabicParenR"/>
            </a:pPr>
            <a:r>
              <a:rPr lang="en-US" kern="0" dirty="0"/>
              <a:t>No mushrooms</a:t>
            </a:r>
          </a:p>
          <a:p>
            <a:pPr marL="914381" lvl="1" indent="-514350">
              <a:buAutoNum type="arabicParenR"/>
            </a:pP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 and no mushrooms</a:t>
            </a:r>
          </a:p>
          <a:p>
            <a:pPr marL="914381" lvl="1" indent="-514350">
              <a:buAutoNum type="arabicParenR"/>
            </a:pPr>
            <a:endParaRPr lang="en-US" sz="3600" kern="0" dirty="0"/>
          </a:p>
          <a:p>
            <a:pPr marL="914381" lvl="1" indent="-514350">
              <a:buAutoNum type="arabicParenR"/>
            </a:pPr>
            <a:r>
              <a:rPr lang="en-US" kern="0" dirty="0"/>
              <a:t>Spinach, when asking for slice with no mushrooms</a:t>
            </a:r>
          </a:p>
          <a:p>
            <a:pPr marL="400031" lvl="1" indent="0">
              <a:buNone/>
            </a:pPr>
            <a:endParaRPr lang="en-US" sz="1800" kern="0" dirty="0"/>
          </a:p>
          <a:p>
            <a:pPr marL="400031" lvl="1" indent="0">
              <a:buNone/>
            </a:pPr>
            <a:r>
              <a:rPr lang="en-US" kern="0" dirty="0">
                <a:solidFill>
                  <a:srgbClr val="00B0F0"/>
                </a:solidFill>
              </a:rPr>
              <a:t>New information (condition)</a:t>
            </a:r>
          </a:p>
          <a:p>
            <a:pPr marL="400031" lvl="1" indent="0">
              <a:buNone/>
            </a:pPr>
            <a:r>
              <a:rPr lang="en-US" kern="0" dirty="0">
                <a:solidFill>
                  <a:srgbClr val="7030A0"/>
                </a:solidFill>
              </a:rPr>
              <a:t>Adjust sample space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8004AD-2673-4993-A040-6EC57513CD34}"/>
              </a:ext>
            </a:extLst>
          </p:cNvPr>
          <p:cNvGrpSpPr/>
          <p:nvPr/>
        </p:nvGrpSpPr>
        <p:grpSpPr>
          <a:xfrm>
            <a:off x="6014482" y="2372865"/>
            <a:ext cx="2415710" cy="3434426"/>
            <a:chOff x="6014482" y="2372865"/>
            <a:chExt cx="2415710" cy="343442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E866FD-3FB5-4904-9137-BB8968DC14DB}"/>
                </a:ext>
              </a:extLst>
            </p:cNvPr>
            <p:cNvCxnSpPr/>
            <p:nvPr/>
          </p:nvCxnSpPr>
          <p:spPr>
            <a:xfrm flipH="1">
              <a:off x="6044189" y="2372865"/>
              <a:ext cx="843966" cy="6858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4FADD2-182E-4616-B8B0-3A30ABFE4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4482" y="2435984"/>
              <a:ext cx="1669532" cy="136345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832E79-5FB3-4E07-9DAC-E6B45B55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4483" y="2644935"/>
              <a:ext cx="2356294" cy="1920106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F8613F-B4F2-4108-87AF-B9C26B9A1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3898" y="3440707"/>
              <a:ext cx="2356294" cy="1920106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DDAD2FE-AF3D-4FB7-9295-7F7EE35A6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0461" y="4353969"/>
              <a:ext cx="1700213" cy="143604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DAE1A8C-B945-416F-972F-7B3FAEF29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765" y="5253050"/>
              <a:ext cx="639465" cy="554241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2DBA854-3333-4EDD-AC91-218FDE5CF912}"/>
              </a:ext>
            </a:extLst>
          </p:cNvPr>
          <p:cNvCxnSpPr>
            <a:cxnSpLocks/>
          </p:cNvCxnSpPr>
          <p:nvPr/>
        </p:nvCxnSpPr>
        <p:spPr>
          <a:xfrm flipH="1">
            <a:off x="2286001" y="4701681"/>
            <a:ext cx="312419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AD56BB7-B495-4486-937C-F3B60D5FD7AD}"/>
              </a:ext>
            </a:extLst>
          </p:cNvPr>
          <p:cNvCxnSpPr>
            <a:cxnSpLocks/>
          </p:cNvCxnSpPr>
          <p:nvPr/>
        </p:nvCxnSpPr>
        <p:spPr>
          <a:xfrm flipH="1">
            <a:off x="990600" y="5181600"/>
            <a:ext cx="28956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631F6-D473-49A4-802C-244E12439E5A}"/>
              </a:ext>
            </a:extLst>
          </p:cNvPr>
          <p:cNvSpPr/>
          <p:nvPr/>
        </p:nvSpPr>
        <p:spPr>
          <a:xfrm>
            <a:off x="8414106" y="2346481"/>
            <a:ext cx="3549262" cy="3460810"/>
          </a:xfrm>
          <a:prstGeom prst="rect">
            <a:avLst/>
          </a:prstGeom>
          <a:noFill/>
          <a:ln w="762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6407DFD-879C-466C-A289-14D87CABF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EC2A839-AB88-4B14-B248-FCDC870C54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623535-31B6-446C-B3C9-1200BCFAC7ED}"/>
                  </a:ext>
                </a:extLst>
              </p14:cNvPr>
              <p14:cNvContentPartPr/>
              <p14:nvPr/>
            </p14:nvContentPartPr>
            <p14:xfrm>
              <a:off x="2155320" y="2347200"/>
              <a:ext cx="905760" cy="171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623535-31B6-446C-B3C9-1200BCFAC7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5960" y="2337840"/>
                <a:ext cx="924480" cy="17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FA1289-0F54-4713-A1AB-C33EB759BB11}"/>
                  </a:ext>
                </a:extLst>
              </p14:cNvPr>
              <p14:cNvContentPartPr/>
              <p14:nvPr/>
            </p14:nvContentPartPr>
            <p14:xfrm>
              <a:off x="4848840" y="4930200"/>
              <a:ext cx="559080" cy="69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FA1289-0F54-4713-A1AB-C33EB759BB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9480" y="4920840"/>
                <a:ext cx="577800" cy="7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7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998B8-7A5F-43F7-83B4-B7F76425AB3B}"/>
              </a:ext>
            </a:extLst>
          </p:cNvPr>
          <p:cNvGrpSpPr/>
          <p:nvPr/>
        </p:nvGrpSpPr>
        <p:grpSpPr>
          <a:xfrm>
            <a:off x="6019800" y="2362200"/>
            <a:ext cx="5943593" cy="3427810"/>
            <a:chOff x="5867400" y="3123009"/>
            <a:chExt cx="5943593" cy="342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382CA7-2474-44A2-ACCA-4BFA34DC019E}"/>
                </a:ext>
              </a:extLst>
            </p:cNvPr>
            <p:cNvSpPr/>
            <p:nvPr/>
          </p:nvSpPr>
          <p:spPr>
            <a:xfrm>
              <a:off x="5867400" y="3124200"/>
              <a:ext cx="5943593" cy="3426619"/>
            </a:xfrm>
            <a:prstGeom prst="rect">
              <a:avLst/>
            </a:prstGeom>
            <a:solidFill>
              <a:srgbClr val="E9AF6B"/>
            </a:solidFill>
            <a:ln w="127000">
              <a:solidFill>
                <a:srgbClr val="E09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EA6350-7926-4503-961D-EEC72A2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39624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D2245C-1CC9-4480-AD4E-6AEE7D8D6000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5867400" y="483751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975A8B-0E87-444F-96CF-E09E060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715000"/>
              <a:ext cx="5943593" cy="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4B40D-8D17-4C5C-89DA-2C32D82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76063-13F4-4FC2-AD84-8AB076D8629B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533BBF-3CC3-4A58-B7A7-58296E5005A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3124200"/>
              <a:ext cx="0" cy="3426619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A223F5-66B8-4D1B-880E-8F7A9D74F7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3123009"/>
              <a:ext cx="0" cy="3427810"/>
            </a:xfrm>
            <a:prstGeom prst="line">
              <a:avLst/>
            </a:prstGeom>
            <a:ln w="25400">
              <a:solidFill>
                <a:srgbClr val="9966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1E67CFBD-F9FD-4641-BB4E-8D6127D8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3227989"/>
            <a:ext cx="432319" cy="420556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4BBE7F-4BB0-496A-9556-B8F3F6750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9" y="3614513"/>
            <a:ext cx="432317" cy="427907"/>
          </a:xfrm>
          <a:prstGeom prst="rect">
            <a:avLst/>
          </a:prstGeom>
        </p:spPr>
      </p:pic>
      <p:pic>
        <p:nvPicPr>
          <p:cNvPr id="49" name="Content Placeholder 42">
            <a:extLst>
              <a:ext uri="{FF2B5EF4-FFF2-40B4-BE49-F238E27FC236}">
                <a16:creationId xmlns:a16="http://schemas.microsoft.com/office/drawing/2014/main" id="{FC5E3583-D10D-468B-A4B2-0F5C3DA9E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797" y="410120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A54876-616F-41AB-81BF-07C33BC3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6" y="4487728"/>
            <a:ext cx="432317" cy="4279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B4E92-DD39-4478-A294-EF739FB8A7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29" y="4481919"/>
            <a:ext cx="456707" cy="427906"/>
          </a:xfrm>
          <a:prstGeom prst="rect">
            <a:avLst/>
          </a:prstGeom>
        </p:spPr>
      </p:pic>
      <p:pic>
        <p:nvPicPr>
          <p:cNvPr id="52" name="Content Placeholder 42">
            <a:extLst>
              <a:ext uri="{FF2B5EF4-FFF2-40B4-BE49-F238E27FC236}">
                <a16:creationId xmlns:a16="http://schemas.microsoft.com/office/drawing/2014/main" id="{1D05830E-AC46-40E3-AC75-20D764CA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825" y="41021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FD0794-74F0-4DF6-BB34-70E510E2A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44" y="4488697"/>
            <a:ext cx="432317" cy="427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FAD7C0-F565-4741-8087-203A3C7EC6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57" y="4482888"/>
            <a:ext cx="456707" cy="427906"/>
          </a:xfrm>
          <a:prstGeom prst="rect">
            <a:avLst/>
          </a:prstGeom>
        </p:spPr>
      </p:pic>
      <p:pic>
        <p:nvPicPr>
          <p:cNvPr id="55" name="Content Placeholder 42">
            <a:extLst>
              <a:ext uri="{FF2B5EF4-FFF2-40B4-BE49-F238E27FC236}">
                <a16:creationId xmlns:a16="http://schemas.microsoft.com/office/drawing/2014/main" id="{21B212E1-C503-4433-A3C0-86290DE60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269" y="3218873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E79718-D330-4662-BCA2-036690C272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88" y="3605397"/>
            <a:ext cx="432317" cy="427907"/>
          </a:xfrm>
          <a:prstGeom prst="rect">
            <a:avLst/>
          </a:prstGeom>
        </p:spPr>
      </p:pic>
      <p:pic>
        <p:nvPicPr>
          <p:cNvPr id="58" name="Content Placeholder 42">
            <a:extLst>
              <a:ext uri="{FF2B5EF4-FFF2-40B4-BE49-F238E27FC236}">
                <a16:creationId xmlns:a16="http://schemas.microsoft.com/office/drawing/2014/main" id="{50EB3959-948B-4A0D-AD88-4C054014E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632" y="2436410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Content Placeholder 42">
            <a:extLst>
              <a:ext uri="{FF2B5EF4-FFF2-40B4-BE49-F238E27FC236}">
                <a16:creationId xmlns:a16="http://schemas.microsoft.com/office/drawing/2014/main" id="{428CD638-06AD-4328-912E-72B10CF83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972" y="2434657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1671611-14F5-4041-A6BA-5882C9FE9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5" y="5263023"/>
            <a:ext cx="456707" cy="427906"/>
          </a:xfrm>
          <a:prstGeom prst="rect">
            <a:avLst/>
          </a:prstGeom>
        </p:spPr>
      </p:pic>
      <p:pic>
        <p:nvPicPr>
          <p:cNvPr id="64" name="Content Placeholder 42">
            <a:extLst>
              <a:ext uri="{FF2B5EF4-FFF2-40B4-BE49-F238E27FC236}">
                <a16:creationId xmlns:a16="http://schemas.microsoft.com/office/drawing/2014/main" id="{C79014A1-22C1-4914-83ED-A0BA05AD2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268" y="4987654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915FBF6-EBFF-434E-A3DA-DCFCDBC08E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30" y="5263992"/>
            <a:ext cx="456707" cy="427906"/>
          </a:xfrm>
          <a:prstGeom prst="rect">
            <a:avLst/>
          </a:prstGeom>
        </p:spPr>
      </p:pic>
      <p:pic>
        <p:nvPicPr>
          <p:cNvPr id="62" name="Content Placeholder 42">
            <a:extLst>
              <a:ext uri="{FF2B5EF4-FFF2-40B4-BE49-F238E27FC236}">
                <a16:creationId xmlns:a16="http://schemas.microsoft.com/office/drawing/2014/main" id="{2177B112-6067-4A0A-A94B-14C2471B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302" y="4986685"/>
            <a:ext cx="432319" cy="42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AEE690-9321-4A7F-ABCF-75AB9567DB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50" y="4476696"/>
            <a:ext cx="456707" cy="42790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383F6-66F2-4AC1-836C-600426C65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10" y="4476696"/>
            <a:ext cx="456707" cy="4279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901E40-A135-422D-B99C-CBB9DF02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16" y="5257800"/>
            <a:ext cx="456707" cy="4279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17035C7-1753-49B7-87BA-C282CB393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06" y="5257800"/>
            <a:ext cx="456707" cy="4279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BD4A31-5206-4F33-8491-E2954E0370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87" y="4476696"/>
            <a:ext cx="456707" cy="4279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D74F819-E8F4-41F3-A0A5-DFC38CE16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83" y="5257800"/>
            <a:ext cx="456707" cy="427906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Formalize this a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kern="0" dirty="0"/>
                  <a:t>: whole pizza</a:t>
                </a:r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kern="0" dirty="0"/>
                  <a:t>: Spinach random variable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: no spinach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kern="0" dirty="0"/>
                  <a:t>: spinach</a:t>
                </a:r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kern="0" dirty="0"/>
                  <a:t>: Mushroom random variable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: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kern="0" dirty="0"/>
                  <a:t>: mushrooms</a:t>
                </a: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blipFill>
                <a:blip r:embed="rId6"/>
                <a:stretch>
                  <a:fillRect t="-1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5DAC04-CBDD-477D-8771-F732BB5A9E63}"/>
              </a:ext>
            </a:extLst>
          </p:cNvPr>
          <p:cNvSpPr txBox="1"/>
          <p:nvPr/>
        </p:nvSpPr>
        <p:spPr>
          <a:xfrm>
            <a:off x="6008985" y="64008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Icons: CC, https://openclipart.org/detail/296791/pizza-slice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5BAF412-43C9-4E19-AADA-35B70C5AA6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7" y="4487728"/>
            <a:ext cx="432317" cy="4279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1113F28-1699-444C-9898-368C7C0B4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51" y="3604428"/>
            <a:ext cx="432317" cy="4279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F98D0E-1C94-4F3A-88C0-3E254F5ACF0D}"/>
                  </a:ext>
                </a:extLst>
              </p14:cNvPr>
              <p14:cNvContentPartPr/>
              <p14:nvPr/>
            </p14:nvContentPartPr>
            <p14:xfrm>
              <a:off x="515520" y="2349720"/>
              <a:ext cx="3406680" cy="158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F98D0E-1C94-4F3A-88C0-3E254F5ACF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6160" y="2340360"/>
                <a:ext cx="3425400" cy="15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4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D63-B94C-4649-8548-69BD6C6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 Pizzeria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00B5F6B-9982-4EAC-82E4-D884BC929EB2}"/>
              </a:ext>
            </a:extLst>
          </p:cNvPr>
          <p:cNvSpPr txBox="1">
            <a:spLocks/>
          </p:cNvSpPr>
          <p:nvPr/>
        </p:nvSpPr>
        <p:spPr bwMode="auto">
          <a:xfrm>
            <a:off x="406399" y="1066800"/>
            <a:ext cx="11252189" cy="83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kern="0" dirty="0"/>
              <a:t>Formalize this a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kern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kern="0" dirty="0"/>
                  <a:t>: whole pizza</a:t>
                </a:r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:r>
                  <a:rPr lang="en-US" kern="0" dirty="0"/>
                  <a:t>Spinach partition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: no spinach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kern="0" dirty="0"/>
                  <a:t>: spinach</a:t>
                </a:r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914381" lvl="1" indent="-514350"/>
                <a:r>
                  <a:rPr lang="en-US" kern="0" dirty="0"/>
                  <a:t>Mushroom partition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: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kern="0" dirty="0"/>
                  <a:t>: mushrooms</a:t>
                </a: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DA53CED-3937-415B-BCD4-F5C91F6E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5" y="1879599"/>
                <a:ext cx="5777595" cy="4729164"/>
              </a:xfrm>
              <a:prstGeom prst="rect">
                <a:avLst/>
              </a:prstGeom>
              <a:blipFill>
                <a:blip r:embed="rId3"/>
                <a:stretch>
                  <a:fillRect t="-1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B9BA9651-A803-4B66-B1F5-12FA91A5439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879599"/>
                <a:ext cx="5777595" cy="4729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882" indent="-34288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13" indent="-28573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94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120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298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14381" lvl="1" indent="-514350">
                  <a:buAutoNum type="arabicParenR"/>
                </a:pPr>
                <a:r>
                  <a:rPr lang="en-US" kern="0" dirty="0"/>
                  <a:t>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/>
              </a:p>
              <a:p>
                <a:pPr marL="914381" lvl="1" indent="-514350">
                  <a:buAutoNum type="arabicParenR"/>
                </a:pPr>
                <a:endParaRPr lang="en-US" sz="1000" kern="0" dirty="0"/>
              </a:p>
              <a:p>
                <a:pPr marL="914381" lvl="1" indent="-514350">
                  <a:buFont typeface="+mj-lt"/>
                  <a:buAutoNum type="arabicParenR" startAt="2"/>
                </a:pPr>
                <a:r>
                  <a:rPr lang="en-US" kern="0" dirty="0"/>
                  <a:t>Spinach and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/>
              </a:p>
              <a:p>
                <a:pPr marL="914381" lvl="1" indent="-514350">
                  <a:buAutoNum type="arabicParenR" startAt="2"/>
                </a:pPr>
                <a:endParaRPr lang="en-US" sz="1000" kern="0" dirty="0"/>
              </a:p>
              <a:p>
                <a:pPr marL="914381" lvl="1" indent="-514350">
                  <a:buFont typeface="+mj-lt"/>
                  <a:buAutoNum type="arabicParenR" startAt="3"/>
                </a:pPr>
                <a:r>
                  <a:rPr lang="en-US" kern="0" dirty="0"/>
                  <a:t>Spinach, when asking for slice with no mushrooms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kern="0" dirty="0"/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400031" lvl="1" indent="0">
                  <a:buNone/>
                </a:pPr>
                <a:endParaRPr lang="en-US" sz="1000" kern="0" dirty="0"/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  <a:r>
                  <a:rPr lang="en-US" kern="0" dirty="0">
                    <a:solidFill>
                      <a:srgbClr val="C00000"/>
                    </a:solidFill>
                  </a:rPr>
                  <a:t>New notation alert!</a:t>
                </a:r>
              </a:p>
              <a:p>
                <a:pPr marL="400031" lvl="1" indent="0">
                  <a:buNone/>
                </a:pPr>
                <a:r>
                  <a:rPr lang="en-US" kern="0" dirty="0"/>
                  <a:t>	</a:t>
                </a: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B9BA9651-A803-4B66-B1F5-12FA91A54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879599"/>
                <a:ext cx="5777595" cy="4729164"/>
              </a:xfrm>
              <a:prstGeom prst="rect">
                <a:avLst/>
              </a:prstGeom>
              <a:blipFill>
                <a:blip r:embed="rId4"/>
                <a:stretch>
                  <a:fillRect t="-1289" b="-41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F3DB51-E3FF-4EF2-B212-FBE3EB0FE04E}"/>
              </a:ext>
            </a:extLst>
          </p:cNvPr>
          <p:cNvSpPr txBox="1"/>
          <p:nvPr/>
        </p:nvSpPr>
        <p:spPr>
          <a:xfrm>
            <a:off x="510880" y="6017061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78426B-B37B-46FD-821C-26A950EF9F98}"/>
                  </a:ext>
                </a:extLst>
              </p14:cNvPr>
              <p14:cNvContentPartPr/>
              <p14:nvPr/>
            </p14:nvContentPartPr>
            <p14:xfrm>
              <a:off x="4304160" y="2327040"/>
              <a:ext cx="7433640" cy="285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78426B-B37B-46FD-821C-26A950EF9F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4800" y="2317680"/>
                <a:ext cx="7452360" cy="28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8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g | r) \propto P(r | g) P(g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116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2E75B5"/>
      </a:accent1>
      <a:accent2>
        <a:srgbClr val="2E75B5"/>
      </a:accent2>
      <a:accent3>
        <a:srgbClr val="A5A5A5"/>
      </a:accent3>
      <a:accent4>
        <a:srgbClr val="FFC000"/>
      </a:accent4>
      <a:accent5>
        <a:srgbClr val="5B9BD5"/>
      </a:accent5>
      <a:accent6>
        <a:srgbClr val="2E75B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10651</TotalTime>
  <Words>2051</Words>
  <Application>Microsoft Office PowerPoint</Application>
  <PresentationFormat>Widescreen</PresentationFormat>
  <Paragraphs>628</Paragraphs>
  <Slides>43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 Light</vt:lpstr>
      <vt:lpstr>Wingdings</vt:lpstr>
      <vt:lpstr>Cambria Math</vt:lpstr>
      <vt:lpstr>Calibri</vt:lpstr>
      <vt:lpstr>Office Theme</vt:lpstr>
      <vt:lpstr>Walk-in warm-up: Omega Pizzeria</vt:lpstr>
      <vt:lpstr>Announcements</vt:lpstr>
      <vt:lpstr>AI: Representation and Problem Solving </vt:lpstr>
      <vt:lpstr>Previous Exposure to Probability</vt:lpstr>
      <vt:lpstr>Outline</vt:lpstr>
      <vt:lpstr>Piazza Poll 1</vt:lpstr>
      <vt:lpstr>Omega Pizzeria</vt:lpstr>
      <vt:lpstr>Omega Pizzeria</vt:lpstr>
      <vt:lpstr>Omega Pizzeria</vt:lpstr>
      <vt:lpstr>Omega Pizzeria</vt:lpstr>
      <vt:lpstr>Omega Pizzeria</vt:lpstr>
      <vt:lpstr>Sensor Probability</vt:lpstr>
      <vt:lpstr>Sensor Probability</vt:lpstr>
      <vt:lpstr>Sensor Probability</vt:lpstr>
      <vt:lpstr>Inference in Ghostbusters</vt:lpstr>
      <vt:lpstr>Ghostbusters Demo</vt:lpstr>
      <vt:lpstr>Definition of Conditional Probability</vt:lpstr>
      <vt:lpstr>Omega Pizzeria</vt:lpstr>
      <vt:lpstr>Omega Pizzeria</vt:lpstr>
      <vt:lpstr>Definition of Conditional Probability</vt:lpstr>
      <vt:lpstr>Normalization Trick</vt:lpstr>
      <vt:lpstr>To Normalize</vt:lpstr>
      <vt:lpstr>Sum over all values of a random variable</vt:lpstr>
      <vt:lpstr>Partition given Event, Still Sums to One</vt:lpstr>
      <vt:lpstr>Partition given Event, Still Sums to One</vt:lpstr>
      <vt:lpstr>Partition given Event, Still Sums to One</vt:lpstr>
      <vt:lpstr>Proof: Partition given Event</vt:lpstr>
      <vt:lpstr>Piazza Poll 2</vt:lpstr>
      <vt:lpstr>Product Rule and Bayes’ Theorem</vt:lpstr>
      <vt:lpstr>Product Rule: Tree</vt:lpstr>
      <vt:lpstr>Exercise: Product Rule: Tree</vt:lpstr>
      <vt:lpstr>Bayes’ Theorem</vt:lpstr>
      <vt:lpstr>Inference with Bayes’ Theorem</vt:lpstr>
      <vt:lpstr>Probabilistic Inference</vt:lpstr>
      <vt:lpstr>Inference by Enumeration</vt:lpstr>
      <vt:lpstr>Inference by Enumeration</vt:lpstr>
      <vt:lpstr>Inference by Enumeration</vt:lpstr>
      <vt:lpstr>Tools Summary</vt:lpstr>
      <vt:lpstr>The Product Rule</vt:lpstr>
      <vt:lpstr>The Product Rule</vt:lpstr>
      <vt:lpstr>The Chain Rule</vt:lpstr>
      <vt:lpstr>Ghostbusters, Revisited</vt:lpstr>
      <vt:lpstr>Demo Ghostbusters with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 Virtue</dc:creator>
  <cp:lastModifiedBy>Pat Virtue</cp:lastModifiedBy>
  <cp:revision>1008</cp:revision>
  <cp:lastPrinted>2018-11-27T13:42:27Z</cp:lastPrinted>
  <dcterms:created xsi:type="dcterms:W3CDTF">2018-10-11T11:39:27Z</dcterms:created>
  <dcterms:modified xsi:type="dcterms:W3CDTF">2019-03-29T02:49:28Z</dcterms:modified>
</cp:coreProperties>
</file>