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956" r:id="rId2"/>
    <p:sldId id="975" r:id="rId3"/>
    <p:sldId id="663" r:id="rId4"/>
    <p:sldId id="977" r:id="rId5"/>
    <p:sldId id="988" r:id="rId6"/>
    <p:sldId id="957" r:id="rId7"/>
    <p:sldId id="952" r:id="rId8"/>
    <p:sldId id="947" r:id="rId9"/>
    <p:sldId id="286" r:id="rId10"/>
    <p:sldId id="953" r:id="rId11"/>
    <p:sldId id="954" r:id="rId12"/>
    <p:sldId id="955" r:id="rId13"/>
    <p:sldId id="958" r:id="rId14"/>
    <p:sldId id="962" r:id="rId15"/>
    <p:sldId id="963" r:id="rId16"/>
    <p:sldId id="966" r:id="rId17"/>
    <p:sldId id="965" r:id="rId18"/>
    <p:sldId id="967" r:id="rId19"/>
    <p:sldId id="961" r:id="rId20"/>
    <p:sldId id="964" r:id="rId21"/>
    <p:sldId id="969" r:id="rId22"/>
    <p:sldId id="970" r:id="rId23"/>
    <p:sldId id="971" r:id="rId24"/>
    <p:sldId id="972" r:id="rId25"/>
    <p:sldId id="259" r:id="rId26"/>
    <p:sldId id="309" r:id="rId27"/>
    <p:sldId id="307" r:id="rId28"/>
    <p:sldId id="306" r:id="rId29"/>
    <p:sldId id="310" r:id="rId30"/>
    <p:sldId id="974" r:id="rId31"/>
    <p:sldId id="311" r:id="rId32"/>
    <p:sldId id="312" r:id="rId33"/>
    <p:sldId id="989" r:id="rId34"/>
    <p:sldId id="973" r:id="rId35"/>
    <p:sldId id="293" r:id="rId36"/>
    <p:sldId id="267" r:id="rId37"/>
    <p:sldId id="313" r:id="rId38"/>
    <p:sldId id="287" r:id="rId39"/>
    <p:sldId id="292" r:id="rId40"/>
    <p:sldId id="268" r:id="rId41"/>
    <p:sldId id="269" r:id="rId42"/>
    <p:sldId id="270" r:id="rId43"/>
    <p:sldId id="271" r:id="rId44"/>
    <p:sldId id="272" r:id="rId45"/>
    <p:sldId id="273" r:id="rId46"/>
    <p:sldId id="355" r:id="rId47"/>
    <p:sldId id="356" r:id="rId48"/>
    <p:sldId id="343" r:id="rId49"/>
    <p:sldId id="275" r:id="rId50"/>
    <p:sldId id="276" r:id="rId51"/>
    <p:sldId id="299" r:id="rId52"/>
  </p:sldIdLst>
  <p:sldSz cx="12192000" cy="6858000"/>
  <p:notesSz cx="7010400" cy="92964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Cambria Math" panose="02040503050406030204" pitchFamily="18" charset="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510"/>
    <a:srgbClr val="AE7C42"/>
    <a:srgbClr val="F2B800"/>
    <a:srgbClr val="D60093"/>
    <a:srgbClr val="00A44A"/>
    <a:srgbClr val="00863D"/>
    <a:srgbClr val="0000FF"/>
    <a:srgbClr val="104F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6684" autoAdjust="0"/>
  </p:normalViewPr>
  <p:slideViewPr>
    <p:cSldViewPr snapToGrid="0">
      <p:cViewPr varScale="1">
        <p:scale>
          <a:sx n="83" d="100"/>
          <a:sy n="83" d="100"/>
        </p:scale>
        <p:origin x="264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07:0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17420 14827 1594 0,'0'0'71'0,"0"0"14"0,0 0-68 0,0 0-17 0,0 0 0 0,0 10 0 16,4-1 48-16,-4 0 7 0,0 7 1 0,3-7 0 16,-3 10-56-16,0-3-15 0,0 3-1 0,0 0 0 15,0-1 16-15,0 7 0 0,0 4 0 0,0-4 0 16,0 3 0-16,-3-3 0 0,3 10 0 0,-4-7-9 16,1 9 20-16,-1-5 4 0,1-4 1 0,-1 0 0 15,4 0-16-15,-3-2 0 0,3-1 0 0,-4-7 0 16,4 8 0-16,-4-8 0 0,4-5 0 0,0 3 0 15,0-7 0-15,0 0 0 0,0-9 0 0,0 0 0 16,0 0-124-16,0 0-19 0,0 0-3 0</inkml:trace>
  <inkml:trace contextRef="#ctx0" brushRef="#br0" timeOffset="467.435">17336 14630 403 0,'0'0'36'0,"0"0"-36"32,0 0 0-32,0 0 0 0,0 0 395 0,0 0 72 0,0 0 14 0,3-7 3 0,-3 7-369 0,7-3-75 15,4-3-14-15,-4 3-3 0,3-4-23 0,1-2 0 0,-1 9 0 0,1-9 0 16,3 9 11-16,-3-3-3 0,-4-4 0 0,3 7 0 15,-3 0-8-15,4 0 0 0,3 0-10 0,0 0 10 16,0 0 0-16,0 10 16 0,4-10-1 0,0 6-1 16,-1-3-14-16,1 6 9 0,0-2-9 0,-4 2 8 15,3-6-8-15,1 7 0 0,-4 5 0 0,0-5 8 16,0-1-8-16,1 7 0 0,-1 0 9 0,-4-4-9 16,4 4 0-16,-3-4 0 0,-4 4-10 0,4-7 10 15,-1 1 0-15,-3 6 0 0,0-7 0 0,-3 0 0 16,-1 1 0-16,-3 5 0 0,4-5 0 0,-4-1 0 15,0 1 0-15,-4-1 0 0,1 0 0 0,-1 7 0 16,-3-6 0-16,0-7 0 0,-3 12 0 0,-1-5 0 16,0-1-13-16,-3-3 4 0,4 4 1 0,-4-7 0 0,-4 6 8 15,4 1 8-15,-4-4-8 0,1 3 11 16,-5-9-11-16,1 10 0 0,4-10 0 0,-1 6 0 0,-7-6-12 0,4 0 12 16,0 0-10-16,3 0 10 15,8-6-36-15,-4 6-2 0,3 0 0 0,0-3 0 16,-3-4-30-16,0 7-5 0,7 0-2 0,-3 0 0 15,2-3-90-15,-2 3-19 0,3-6-3 0,3 6-1 0</inkml:trace>
  <inkml:trace contextRef="#ctx0" brushRef="#br0" timeOffset="1116.222">18348 14548 1436 0,'0'0'64'0,"0"0"12"0,0 0-60 0,0 0-16 15,0 0 0-15,0 0 0 16,0 0 47-16,0 0 6 0,0 0 2 0,0 0 0 0,0 0-40 0,0 0-15 16,0 0 11-16,0 0-11 0,0 0 12 0,0 0-3 15,0 0-1-15,0 0 0 0,-4 0 7 0,-3 0 1 16,-3 0 0-16,3 3 0 0,-4 3 16 0,1-2 4 16,-5 2 1-16,5 3 0 0,-8-2 11 0,4 2 3 15,-3 3 0-15,2-2 0 0,-2-1-24 0,3 7-5 16,-8-7-1-16,5 10 0 0,-1-3 11 0,1 3 3 0,-5 0 0 0,5-4 0 15,-1 4-35-15,4 0 0 0,0 0 0 0,3 6 0 16,-3-6 15-16,4 6-1 0,-1 0 0 0,4-3 0 16,-4 0 4-16,4 0 1 0,4 3 0 0,-4 0 0 15,0-3 9-15,0 3 1 0,7 0 1 0,-4-3 0 16,8 9-19-16,-4-3-11 0,0 1 12 16,3-4-12-16,1 3 9 0,-1 0-9 0,1 4 0 0,3-4 9 15,0 0-9-15,0-3 0 0,-4 3 0 0,5-9 0 16,6 6-18-16,-4-6 4 0,4 0 1 0,0-4 0 31,-3 4-19-31,3-9-4 0,0 5-1 0,4-5 0 0,-4 5-10 0,0-5-1 0,0-7-1 0,-3 6 0 31,3-2-91-31,4-4-19 0,-4 3-3 0,0-6-629 0</inkml:trace>
  <inkml:trace contextRef="#ctx0" brushRef="#br0" timeOffset="2155.722">18620 14943 172 0,'0'0'16'0,"0"0"-16"0,0 0 0 0,0 0 0 16,7-9 284-16,-4 9 53 0,1-10 11 0,-1 4 3 16,-3-3-252-16,0 9-51 0,7-3-9 0,-3-4-3 0,-1-2-36 0,1-1 0 15,-1 1 0-15,1 0 0 0,-1 2 0 0,1-2-8 16,-8 6 8-16,4 3-12 0,0-6 45 0,-3-4 9 15,-1 10 2-15,1-9 0 0,-1 6 2 0,4 3 1 16,-7-7 0-16,0 7 0 0,-3 0-11 0,-1 0-1 16,1 0-1-16,-1 0 0 0,-3 0 1 0,0 7 0 15,3-4 0-15,1-3 0 0,2 9-13 0,-2-3-2 16,-1-2-1-16,1 2 0 0,-1 3-3 0,4 1 0 16,-3-1 0-16,-1 0 0 0,0 7 0 0,1-6-1 15,-1-1 0-15,1 10 0 0,3-10-15 0,-4 10 11 16,4-3-11-16,0-1 10 0,0 4-10 0,0-6 8 15,0 12-8-15,3-6 8 0,-3 6 1 0,7-7 0 0,-3 8 0 0,-1-1 0 16,1-3-9-16,3 3 0 16,-4-6 9-16,4 6-9 0,4-7 0 0,-1 8 0 15,-3-14-10-15,4 7 10 16,-1-3-28-16,4-1 0 0,-3-2 1 0,3-7 0 16,-4 3-130-1,4 1-27-15,4-4-4 0</inkml:trace>
  <inkml:trace contextRef="#ctx0" brushRef="#br0" timeOffset="2702.718">18923 15181 2098 0,'0'0'93'0,"0"0"19"0,0 0-89 0,0 0-23 15,-7 0 0-15,0 0 0 0,7 0 50 0,-7-6 6 16,3 6 0-16,4 0 1 0,-7 0-57 0,0-3 0 16,0 3 0-16,0 0 0 15,0 0-36-15,4 3 0 0,-8-3 0 0,4 10 0 0,-4-4 13 0,4-3 3 16,-7 13 1-16,0-7 0 0,0 7 19 0,0-4-10 16,0 4 10-16,0 0-8 0,-1-4 8 0,5 4 11 15,3-4-3-15,-4-5 0 0,8 8 8 0,-4-5 0 16,7-7 1-16,-4 6 0 0,4 1-17 0,0-10 8 15,0 0-8-15,7 6 0 0,0 3 0 0,-7-9 0 0,11 7 0 0,-1-4-9 16,5-3 9-16,-5 0-10 0,4 0 10 0,0 0-10 16,-3-3 10-16,3-4 0 0,0 1 0 0,0 3 0 15,-3-3 12-15,-1 3-3 16,5-7 0-16,-5 1 0 0,1 3-1 0,-4-4 0 0,3 1 0 0,1 2 0 16,-8 4 6-16,4-3 1 0,1-3 0 0,-5 6 0 15,1-7-4-15,-1 4-1 0,-3-4 0 0,0 10 0 16,0-6 11-16,0 6 3 0,0 0 0 0,0 0 0 15,0-3 11-15,0 3 2 0,0 0 1 0,0 0 0 16,0 0-30-16,0 0-8 0,0 0 0 0,0 0 0 16,0 0 0-16,0 0 0 0,0 0 0 0,4 3 0 15,-1 10 0-15,1-10 0 0,-1 6 0 0,1 1 0 16,3-4 0-16,-4 3 0 0,1 1 0 0,3-1 0 16,0 1 0-16,4-1 8 0,-11-9-8 0,7 9 8 15,0 1-21-15,0-4-4 0,0 3-1 0,3-9 0 16,-10 0-29-16,7 7-5 15,4-4-2-15,-11-3 0 0,0 0-134 0,11-3-26 0,10-13-6 0,-7 10 0 0</inkml:trace>
  <inkml:trace contextRef="#ctx0" brushRef="#br0" timeOffset="3133.959">19181 15200 1267 0,'0'0'112'0,"0"0"-89"16,0 0-23-16,-4 10 0 0,0-1 208 0,4 1 36 15,0-1 8-15,0 0 2 0,0 1-209 0,4-1-45 0,0 7 0 0,-1-7 0 16,1-2-9-16,-4 2 9 0,3-6 0 0,1 6 0 16,-4-9-10-16,3 7 10 0,-3 2-8 0,0-9 8 15,4 10 27-15,-4-10 10 0,0 0 3 0,0 9 0 16,3-3 14-16,-3-6 3 0,0 0 1 0,4 10 0 15,-4-10-30-15,3 3-7 0,-3-3-1 0,0 0 0 16,0 0-7-16,4 9-1 0,-4-9-1 0,3 6 0 16,-3-6 17-16,0 0 4 0,7 7 1 0,4-4 0 15,0-3-7-15,-4-3-2 0,0-4 0 0,3 1 0 16,1-3 13-16,-4-1 3 0,0 1 0 0,0-4 0 16,0 1-16-16,0 2-4 0,0-2 0 0,0-4 0 15,-3-3-9-15,6 4-3 0,-3-4 0 0,0 0 0 0,-3 3-8 16,3-2 0-16,0-1-10 0,0 3 10 15,0 4-15-15,-3-4 3 0,3 6 1 0,-4 1 0 16,1 0-26-16,-1 2-6 0,-3 7-1 0,4-3 0 16,3-3-96-16,-7-3-19 0,0 9-4 0,0 0-1 15,0 0-9-15,0 0-3 0,3-4 0 0,-3 4-383 16,0-6-77-16</inkml:trace>
  <inkml:trace contextRef="#ctx0" brushRef="#br0" timeOffset="4154.742">19607 15301 288 0,'0'0'12'0,"0"0"4"0,0 0-16 0,0 0 0 15,0 0 0-15,0 0 0 0,0 0 139 0,0 0 25 16,0 0 4-16,0 0 2 0,0 0-131 0,0 0-27 15,0 0-4-15,0 0-8 0,0 0 20 0,0 0-3 16,0 0 0-16,0 0 0 0,4 9 63 0,3-3 12 16,-7-6 2-16,4 3 1 0,3 4-16 0,0-7-3 15,-7 0-1-15,7 9 0 0,0-9-4 0,0 10-1 0,0-1 0 0,-4-3 0 16,-3-6-16-16,4 10-3 0,3-1-1 0,0 0 0 16,0 1-35-16,-3-1-7 0,-1 1-8 0,1-1 11 15,-4 7-11-15,3-7 12 0,-3 1-12 0,0 5 12 16,4-2-12-16,-1-4 0 15,-3 4 0-15,0-1 8 0,-3-2-8 0,3-1 12 0,0 1-12 0,0-1 12 16,0 3 0-16,0-2 0 0,0-7 0 0,-4 6 0 16,1 1-12-16,3-4 0 0,0-6 0 0,0 0 8 15,-7 9-22-15,7-2-5 0,0-7-1 0,0 0 0 16,-7 3-40 0,3 6-9-16,0-2-2 0,4-7 0 0,-7 0-123 0,0 3-25 15</inkml:trace>
  <inkml:trace contextRef="#ctx0" brushRef="#br0" timeOffset="5116.902">20401 14890 1926 0,'0'0'42'0,"0"0"9"0,0 0 1 0,0 0 3 0,0 0-44 0,0 0-11 0,0 0 0 0,0 0 0 16,0-3 0-16,0-4 8 15,0 4-8-15,4-3 8 0,-4-3-8 0,0 2-17 0,0 4 4 0,0-3 1 16,0-3 4-16,0 5 8 0,0-5-13 0,-4 3 5 16,4-4 40-16,0 1 9 0,-3 3 2 0,-1-4 0 15,1 1-9-15,-4 6-2 0,3-4 0 0,-3-2 0 16,0 9 6-16,3-9 1 0,-6 9 0 0,3 0 0 16,0 0-19-16,-4 0-4 0,4 0-1 0,-7 0 0 15,0 9-15-15,0 0 0 0,0-2 0 0,-4 2 0 16,4 1 0-16,-7-1 0 0,3 0 0 0,4 1-10 15,3 9 10-15,1-10 0 0,-8 10 8 0,4-4-8 16,3 4 21-16,-3 0 0 0,0 3 0 0,0 0 0 0,0 3-5 16,3-6 0-16,1 6-1 0,-1 3 0 0,4 0 2 15,0-3 1-15,0 4 0 0,4 2 0 0,3 0-5 16,0 4-1-16,0-10 0 0,3 3 0 0,1 0-12 0,-1 4 0 16,4-10 0-16,0 3 0 0,0-6 0 15,4-1-8-15,-4-2-1 0,7-6 0 16,-3 5-23-16,6-5-5 0,-3-1-1 0,0-6 0 15,1 3-35-15,2-6-7 0,1 0-2 0,3 0 0 16,0 0-136-16,0-6-27 0,22-3-6 0,-12 6-1 0</inkml:trace>
  <inkml:trace contextRef="#ctx0" brushRef="#br0" timeOffset="5571.192">20641 15235 1728 0,'0'0'153'0,"0"0"-122"0,0 0-31 0,0 0 0 16,-7 0 147-16,7 0 23 0,-7-6 5 0,0 6 1 31,0 0-164-31,0-4-33 0,0 4-7 0,0-6 0 0,0 6-5 0,0 0-1 0,-4 6 0 0,0-2 0 16,4 2 13-16,-3-3 2 0,-1 6 1 0,1 1 0 15,-1-1 18-15,0 7 16 0,1-7-4 0,-1 1 0 16,4 5 29-16,-3-5 6 0,6 5 1 0,-3-2 0 16,3-4-33-16,1 1-7 0,3-1 0 0,0 4-8 15,0-13 11-15,0 0-11 0,0 0 10 0,0 0-10 0,11 3 0 0,-4-3 0 16,3 0-13-16,1 0 4 0,3-3 9 0,0-4 0 16,-3-2 0-16,3 0 0 0,0-1 0 0,-4 1 0 15,4-1 0-15,-3-2 0 0,0 9 0 0,-1-7 0 16,-3 1 0-16,0 3 0 0,0 3 0 0,0-4 14 15,1 4-3-15,-8 3-1 0,0 0-10 0,0 0 0 16,0 0 0-16,7 3 8 0,-4 7 7 0,1-4 1 16,-1 6 0-16,-3-5 0 0,4 12 6 0,-4-10 2 15,0 10 0-15,0-4 0 0,-4 1-4 0,4-3 0 16,-3 5 0-16,3-8 0 0,0 6-8 0,0-1-1 16,0-5-1-16,0-1 0 0,3 0-10 0,1 1 0 15,-1-4-12-15,4-3 12 0,0 4-28 0,-7-7 3 0,0 0 0 0,11 0 0 31,3 0-150-31,0-7-29 0,0 7-7 0,-3-9-681 0</inkml:trace>
  <inkml:trace contextRef="#ctx0" brushRef="#br0" timeOffset="5919.287">20980 14877 1036 0,'0'0'46'0,"0"0"10"16,0 0-45-16,0 0-11 0,-4 3 0 0,-3 4 0 0,4-4 241 0,3 6 47 16,0-9 8-16,-4 7 3 0,1 2-202 0,-1 0-40 15,4 1-8-15,0 5-1 16,0-2-19-16,0-4-3 0,0 7-1 0,0 0 0 0,0 3 12 0,0-1 3 15,0 1 0-15,0 0 0 0,4-3-13 0,-4 9-3 16,0-3 0-16,3 3 0 0,-3-6 7 0,4 6 1 16,-1-6 0-16,-3 6 0 15,4-7-52-15,-1 1-9 0,-3 0-3 0,4-3 0 0,-4-7 16 0,7 7 4 16,-4-7 0-16,1 1 0 16,-4-10-103-16,3 3-20 0,4 3-4 0,-7-6-1 15,7 0-90-15,-7 0-18 0,11-9-4 0,-4-1-1 0</inkml:trace>
  <inkml:trace contextRef="#ctx0" brushRef="#br0" timeOffset="6202.614">20786 15103 1036 0,'0'0'46'0,"0"0"10"0,0 0-45 0,0 0-11 0,0 0 0 0,0 0 0 16,0 0 336-16,0 0 64 0,7 6 14 0,0-6 2 16,0 3-337-16,3-3-68 0,-3 0-11 0,4 0 0 15,0 0 0-15,-1 0 8 0,1 0 2 0,3-3 0 0,0-3-10 0,0 6 12 16,0 0-12-16,0-6 12 0,0 3-12 0,-3 3 0 16,3-7 0-16,-3 7 0 0,-1-3 0 0,1-3 0 15,0 6-12-15,3-3 12 16,0 3-124-16,0 0-18 0,-4-6-3 0,5 6-1 15,-1 0-70-15,0-4-15 0,14-2-2 0,-7 6-1 0</inkml:trace>
  <inkml:trace contextRef="#ctx0" brushRef="#br0" timeOffset="6787.663">21435 15128 345 0,'0'0'31'0,"0"0"-31"15,0 0 0-15,0 0 0 0,0 0 248 0,0 0 44 16,0 0 9-16,0 0 2 0,0 0-188 0,0 0-38 16,7-6-7-16,-7 6-2 0,0-10 23 0,0 10 4 15,3-3 1-15,-3 3 0 0,0-6-36 0,0-3-6 16,0 9-2-16,0-7 0 15,-3 4-13-15,3 3-3 0,-4-6-1 0,-3 3 0 0,4 3-23 0,-4-6-4 16,-4 12 0-16,1-6-8 0,2 3 0 0,-2-3 0 16,-1 6 0-16,1-3 0 0,-1 4 8 0,1 2 0 15,-5 0 1-15,5 7 0 0,-1-3 11 0,1 2 1 16,3 1 1-16,0 3 0 0,0 0-8 0,-1 6-2 16,5-3 0-16,-1 0 0 0,1-3 11 0,-1 2 1 15,1-5 1-15,-1 9 0 0,4-6 3 0,0 0 1 0,0-3 0 0,0-4 0 16,7 4-29-16,-3-1 0 0,3-5 0 0,-4-1 0 15,1 1 8-15,3-7-8 0,4 3 0 0,-1 3 9 16,-3-9-27-16,7 7-6 0,-3-4 0 0,3-3-1 31,4 0-5-31,-1 6-1 0,5-12 0 0,-5 6 0 16,4 0-43-16,0-3-9 0,1-4-1 0,-1-2-1 16,4 3-127-16,-1-4-24 0,-6 1-6 0,3-4-1 0</inkml:trace>
  <inkml:trace contextRef="#ctx0" brushRef="#br0" timeOffset="7339.374">21699 14727 288 0,'0'0'25'0,"-7"-6"-25"15,0-4 0-15,7 10 0 16,4-3 443-16,-4 3 83 0,0 0 17 0,0 0 3 15,7-6-458-15,-7 6-88 0,0-3-24 0,0 3-1 0,0 0 13 0,0 0 2 16,0 0 1-16,0 0 0 0,-7 9 9 0,3 0 0 16,8 1 8-16,-8 2-8 0,1 4 39 0,-1 3 3 15,4 0 1-15,0 6 0 0,-3 3 12 0,3 3 2 16,0 1 1-16,0 2 0 0,3-6-35 0,1 7-7 16,-8-1-2-16,4-5 0 0,7 5-2 0,-3 1-1 15,-8-7 0-15,4 6 0 0,0-5-11 0,0-1 0 16,0-3 0-16,-3 0 0 0,-4-6 0 0,7 0 0 0,3-1 0 0,-3-2 0 15,-3 0 0-15,-1-4 0 16,8-2 0-16,-4-4 0 0,0-6 30 0,0 0 1 0,0 0 0 0,0 0 0 16,0 0-18-16,0 0-3 0,0 0-1 15,3-6 0-15,4-4 2 0,-3 1 0 0,-1-7 0 0,1 4 0 16,-1-4-11-16,4 3 0 0,0-9 0 0,1 10 0 16,-8-7 0-16,3 3 0 0,8 1 0 0,-4 2 0 15,-4 4 0-15,1-7 0 0,6 7 0 0,4 2 0 16,-3 4 0-16,0-3 0 0,-1 3 0 0,1 3 0 15,6-6 0-15,1 6-12 0,-7 0 2 0,3 6 1 16,0-6 9-16,-4 3 0 0,1-3 0 0,0 9 0 16,-4-9 0-16,3 7 0 0,4 2 0 0,-7 1 0 15,-3-1-9-15,3 0 9 0,4 1-10 0,-4 5 10 16,-4-5-12-16,4 6 3 0,-3-4 1 0,3-3 0 16,-4 7-11-16,1 0-1 0,-1-7-1 0,-3 4 0 31,4-4-28-31,-1-3-6 0,-3-6-1 0,0 0 0 0,0 0-91 0,0 0-18 0,0 0-4 0,0 0-739 15</inkml:trace>
  <inkml:trace contextRef="#ctx0" brushRef="#br0" timeOffset="7672.072">22260 15442 2538 0,'0'0'56'0,"0"0"11"0,0 0 2 0,0 0 3 0,0 0-58 0,0 0-14 0,0 0 0 0,14 0 0 31,8 9-19-31,-12-9-6 0,-10 0-2 0,7 10 0 0,7-4 5 0,-3 3 1 0,-8 1 0 0,-3-1 0 32,0 0-11-32,0 1-1 0,4 6-1 0,-8-4 0 0,-6 4 43 0,3 3 9 0,10-4 2 0,-3-2 0 15,-10 2 10-15,-1 4 2 0,4-3 1 0,4-3 0 16,-4 8-14-16,3-8-3 0,-7-4-1 0,8 7 0 16,6 0-47-16,-6-7-8 0,-8-6-3 0,8 7 0 15,-1-4-116-15,4-6-23 0,0 0-5 0,0 0-1 16</inkml:trace>
  <inkml:trace contextRef="#ctx0" brushRef="#br0" timeOffset="8237.254">22994 14721 2052 0,'0'0'91'0,"0"0"18"0,-3 0-87 0,3 0-22 15,-8 6 0-15,1-3 0 0,0 6 60 0,4 1 7 16,6 5 1-16,-3-5 1 0,-7 9-49 0,4-4-9 16,3 4-3-16,-4 0 0 0,4 0-8 0,-3 6 0 15,-4 0 0-15,3 0 0 0,4-3 13 0,-3 3 7 16,-4 3 2-16,0-3 0 0,7 0 8 0,-4-3 2 15,-3 3 0-15,-4 1 0 0,4-8-20 0,4 1-3 16,3 0-1-16,-4 0 0 16,-3 3-32-16,0-10-6 0,11-2-2 0,-4-1 0 15,0-9-144-15,0 0-30 0,7 6-6 0</inkml:trace>
  <inkml:trace contextRef="#ctx0" brushRef="#br0" timeOffset="8453.769">22726 14780 2761 0,'0'0'122'0,"0"0"26"16,-4 0-119-16,4 0-29 0,0 0 0 0,0 0 0 16,0-6 48-16,7 3 3 0,15-4 1 0,-5-2 0 15,-3 3-71-15,8 3-13 0,2-4-4 0,4-2 0 0,1 0 15 0,-1 5 2 16,-3-2 1-16,-1-3 0 15,5 6-97-15,-1-4-19 0,-7-2-4 0,0 9-594 16,0-6-120-16</inkml:trace>
  <inkml:trace contextRef="#ctx0" brushRef="#br0" timeOffset="9155.593">23195 15012 1443 0,'0'0'64'0,"0"0"13"0,0 0-61 0,0 0-16 0,0 0 0 0,0 0 0 15,0 0 54-15,0 0 8 0,0 0 2 0,0 0 0 16,0 0-24-16,0 0-5 0,0 0-1 0,0 0 0 15,0 0-18-15,0 0-3 0,0 0-1 0,0 0 0 16,0 0 32-16,0 0 7 0,0 0 1 0,-3 10 0 16,3-10 0-16,0 9 0 0,-4 0 0 0,4 1 0 15,-3-1-7-15,3-3-1 0,-4 7 0 0,1-4 0 16,-1 1-9-16,0 5-3 0,1-5 0 0,-1 6 0 16,4-4-32-16,-3 4 0 0,3-1 0 0,0-2 0 15,0-4 13-15,0 7-4 0,0-6-1 0,3-1 0 16,1 0-8-16,3 1 8 0,-3-1-8 0,3-3 8 15,0 4-8-15,0-10 0 0,0 9 0 0,0-9 0 0,-7 0 0 0,10 0 0 16,1 0 0-16,0 7-11 0,-11-7 11 0,7-7 0 16,0 7 0-16,0 7 0 0,0-7-8 0,3 0 0 15,-10 0 0-15,7 0 0 0,0 3 8 0,-7-3 0 16,8-3 0-16,2 3 0 0,-3 0 0 0,0-7 0 16,0 7 10-16,0 0-10 0,-3-3 11 0,3-3-11 15,0-4 12-15,0 4-12 0,0 3 14 0,0-3-4 16,4 3-1-16,-1-4 0 0,-3-2-9 0,0 0 0 15,0-1 0-15,1 4 0 0,-1 3 0 0,-7 3 0 16,0 0 0-16,0 0 0 0,7-7 0 16,-7 7 0-16,3-3 0 0,-3 3 0 0,0 0 0 0,0 0-11 0,4-6 11 15,-4 6-8-15,0-9 8 0,0 9 14 16,0-4-3-16,0 4-1 0,-4-6 24 0,4-3 5 16,0 6 1-16,-3-4 0 0,-1-2-40 0,4 3 0 0,0 3 0 0,-3-4-12 15,3-2 12-15,-4 6 16 0,1-4-4 0,3 7-1 16,-4-3-11-16,4 3-12 0,-4-6 2 0,4 6 1 15,-7 0 9-15,0 0-13 0,0-6 5 0,0 6 8 16,0 0 0-16,0 6 10 0,0-6 1 0,0 0 0 16,0 0-11-16,0 0 0 0,7 0 0 0,0 0 0 15,-7 0-28-15,3 0 3 0,4 0 0 0,0 0 0 16,-7 0-94-16,7 0-18 0,0 0-4 0,0 0-1 16</inkml:trace>
  <inkml:trace contextRef="#ctx0" brushRef="#br0" timeOffset="10557.369">23273 15128 403 0,'0'0'17'0,"0"0"5"0,0 0-22 0,0 0 0 0,7-6 0 0,-4-4 0 16,4 10 234-16,0-9 42 0,1 3 9 0,-5 3 2 15,-3 3-233-15,7 0-46 0,0-7-8 0,0 4 0 16,-7 3-15-16,0 0 3 0,0 0 0 0,0 0 0 15,0 0 3-15,0 0 1 0,0 0 0 0,0 0 0 16,0 0 19-16,0 0 4 0,0 0 1 0,0 0 0 0,0 0 20 0,4-6 5 16,3 3 1-16,-7 3 0 0,0 0-14 0,3-6-2 15,-3 6-1-15,4-4 0 0,-4 4 11 0,0 0 3 16,0-6 0-16,3-3 0 0,-3 9-3 0,-3-10-1 16,3 4 0-16,0 6 0 0,-4-3 14 0,1-3 3 15,-1 6 1-15,-3-3 0 0,0-4-4 0,4 7-1 16,-8 0 0-16,4 0 0 0,0 0-38 0,0 0-10 15,7 0 0-15,-7 7 0 0,0-7 0 0,3 3-9 16,4-3 9-16,-7 6-13 0,4 3 13 0,-1-2 0 16,-3-4 0-16,4 6 0 0,-5-3 0 0,1 4 0 15,0-1 0-15,0 1 0 16,0-1-34-16,0-3-1 0,4 4 0 0,-4-7 0 16,3 6-9-16,1-2-1 0,3-7-1 0,0 0 0 15,0 0-95-15,0 0-19 0,0 0-4 0,0 0-1 0</inkml:trace>
  <inkml:trace contextRef="#ctx0" brushRef="#br0" timeOffset="11165.191">23707 15069 1220 0,'0'0'54'0,"0"0"11"0,0 0-52 0,0 0-13 16,0 0 0-16,0 0 0 0,0 0 95 0,0 0 16 16,0 0 3-16,0 0 1 0,0 0-88 0,0 0-18 15,-4 6-9-15,1-3 10 0,-1 6-10 0,1-9 0 16,-1 7 0-16,-3 2 0 0,3-9 8 0,-3 9 0 16,0 1 0-16,-3-4 0 0,3 4 39 0,0-1 7 0,-4 0 2 15,4 1 0-15,0-1 10 0,0 1 2 0,3-1 1 0,-3 7 0 16,7-7-29-16,-3 1-5 0,3-1-2 0,0 7 0 15,0-7-41-15,0 0-9 0,3 1-2 0,1-1 0 16,3 1 5-16,0-1 1 0,0 0 0 16,4-9 0-16,-1 7 2 0,1-7 1 0,3 3 0 0,-4-3 0 15,5-3-2-15,-5 3 0 0,4-7 0 0,0 7 0 16,-3-9 4-16,3 6 0 0,-3-6 0 0,-1-1 0 16,1 1 16-16,-1-4 3 0,-3 4 1 0,1-1 0 15,-5 1-12-15,1 0 0 0,-1-7 0 0,1 6 0 16,-4-2 12-16,0 2 0 0,-4-5 0 0,1 5 0 15,3 1 8-15,-7-7 1 0,3 7 1 0,-3-1 0 16,0 1-8-16,0 0-2 0,0 2 0 0,0-2 0 16,-4 6-12-16,1-3 9 0,2 2-9 0,-2 4 8 0,-1-6-16 15,4 6-4-15,-3-3-1 0,6 3 0 16,-3 0-15-16,7 0-4 0,-7-6 0 0,0 6 0 16,7 0-116-16,0 0-23 0,-4 0-5 0,4 0 0 0</inkml:trace>
  <inkml:trace contextRef="#ctx0" brushRef="#br0" timeOffset="11489.469">23996 14846 1324 0,'0'0'118'0,"0"0"-94"16,0 0-24-16,0 0 0 0,0 0 197 0,0 0 35 0,0 0 8 0,0 0 0 15,0 0-194-15,0 0-46 0,7 9 0 0,-3-2 0 16,-1 2 0-16,1 0-11 0,-1 1 3 0,-3-1 0 16,4 1 8-16,-1 5 0 0,-3-5 0 0,0 9 0 15,-3-1 24-15,3-2 0 0,-4 3 0 0,4-3 0 16,-3 2-24-16,3 1 0 0,-7 0 0 0,7-3 0 16,0 9 0-16,-4-6 16 0,0-1-4 0,1 1-1 15,3-3-11-15,0-4-14 0,0 4 3 0,0 3 1 16,3-10-12-16,-3 1-2 0,0-4-1 0,0-6 0 31,0 9-44-31,0-9-9 0,0 0-2 0,0 0 0 0,0 0-34 0,0 0-7 0,0 0-2 0,0 0-583 16</inkml:trace>
  <inkml:trace contextRef="#ctx0" brushRef="#br0" timeOffset="11729.877">23834 15025 1036 0,'0'0'92'0,"0"0"-73"16,0 0-19-16,0 0 0 0,0 0 287 0,0 0 53 15,10 0 12-15,-10 0 1 0,0 0-286 0,11 0-58 16,3-3-9-16,0-4 0 0,-3 7 0 0,-1-3 0 16,-3-3 0-16,7 6 0 0,-3-3 0 0,0-4 0 15,-1 4 10-15,4-3-10 0,-3 0 0 0,3 3 0 0,0-4 0 0,0-2 0 16,-3 6 0-16,3-7 0 0,0 4 0 0,-3-3 0 31,-1-1-51-31,4 1-2 0,-3 3-1 0,-1-4 0 16,-3 7-163-16,4-6-33 0,3-16-6 0,-3 6-2 0</inkml:trace>
  <inkml:trace contextRef="#ctx0" brushRef="#br0" timeOffset="12189.444">24201 14620 288 0,'7'-9'25'0,"-4"2"-25"0,4-2 0 0,-3 6 0 16,3-3 273-16,-4-4 50 0,4 4 9 0,-3 3 3 15,-1-3-218-15,-3 6-43 0,0 0-9 0,0 0-1 16,0 0-22-16,0 0-4 0,0 0-1 0,7 6 0 16,-3 3 11-16,3 1 1 0,-7-1 1 0,0 7 0 15,0-4-14-15,0 4-2 0,0 9-1 0,0-3 0 16,0 3-1-16,-3 3 0 0,3-3 0 0,-4 10 0 0,0-7-5 0,1 0-2 16,-1 7 0-16,1-7 0 0,-1 3 9 0,-3-2 2 15,4-4 0-15,-4-3 0 0,3 3-23 0,-3 0-4 16,4-6-1-16,3-1 0 0,0 1 4 0,-4-3 0 15,4 0 0-15,0-4 0 0,0-2 25 0,4-4 6 16,-4-6 1-16,0 0 0 0,3 3-26 0,-3-3-5 16,0 0-1-16,0 0 0 0,0 0-3 0,7 0-1 15,0-9 0-15,0 5 0 0,0-11-8 0,-3 5 0 16,3 1 0-16,0-7 0 0,0 7 0 0,-3-4 0 16,-1-2 0-16,4 8 0 0,4-2 0 0,-8 6 0 15,1-3 0-15,6 6 0 0,-3-4-9 0,4 4 9 16,-4 4-12-16,4-4 12 0,-1 6-13 0,1-3 4 0,6 6 1 15,-2-2 0-15,-1 2 8 0,0-3 0 0,0 4 0 0,4-7 0 16,-8 6 0-16,1 1 0 0,-1-4 0 0,1 3 0 16,-1 1-8-16,-2-1 0 0,-1-3 0 0,0 7 0 31,-4-4-30-31,4-2-6 0,-3 2 0 0,-1 1-1 16,4-1-121-16,-7-3-24 0,0-6-5 0,4 10-1 15,-4-10-72-15,0 0-16 0,0 0-2 0,0 0-243 0</inkml:trace>
  <inkml:trace contextRef="#ctx0" brushRef="#br0" timeOffset="12523.187">24670 14667 1688 0,'0'0'75'0,"0"0"15"0,0 0-72 0,0 0-18 16,0-3 0-16,0 3 0 0,0-6 46 0,3-4 6 16,1 1 0-16,-4 9 1 0,3 0-53 0,-3 0-15 15,0 0-1-15,0 0 0 0,0 0 16 0,0 0 0 16,0 0 9-16,0 0-9 0,4 6 54 0,-1-3 5 16,-3 13 1-16,-3-3 0 0,3 2 3 0,-4 4 1 15,-3 0 0-15,4 6 0 0,-4-6-36 0,3 6-6 16,-3 3-2-16,4 0 0 0,-4-3-9 0,-1 1-3 0,1-8 0 15,4 7 0-15,-4-3-8 0,3 3 12 0,-3-6-12 16,4 0 12-16,-1-3-12 0,-3 3 0 0,4-1 0 0,-1-2 0 31,1 3-58-31,-1-10-4 0,-3 1-1 0,3-1 0 16,4-3-55-16,-3 4-11 0,3-10-3 0,0 0-432 0,0 0-86 0</inkml:trace>
  <inkml:trace contextRef="#ctx0" brushRef="#br0" timeOffset="12748.14">24719 14576 2026 0,'0'0'90'0,"0"0"18"0,0 0-86 0,0 0-22 15,0 0 0-15,0 0 0 0,0 0 0 0,0 0 0 16,0 0 0-16,0 0 0 16,7 10-77-16,0-4-20 0,-7-6-4 0,7 3-1 15,-7-3 10-15,0 0 1 0,0 0 1 0,0 0-348 16,0 0-70-16</inkml:trace>
  <inkml:trace contextRef="#ctx0" brushRef="#br0" timeOffset="13324.359">24684 14721 57 0,'0'0'0'0,"0"0"0"16,0 0 0-16,0-10 0 0,3 1 422 0,-3 6 79 16,4-4 16-16,-4-2 3 0,3 3-373 0,1 2-75 15,0-2-16-15,3-3-2 0,-4 9-45 0,4-10-9 16,0 10 0-16,0-3 0 0,0-3 0 0,0 6 0 16,0 0-10-16,0 0 10 0,-7 0 0 0,0 0 0 15,0 0-9-15,8 0 9 0,-1 6 0 0,-7-6 0 16,0 0 0-16,7 3 9 0,-4 7 25 0,4 5 5 15,-3-5 1-15,-1 6 0 0,-3-4-22 0,0 7-4 0,0 6-1 16,4-6 0-16,-4 6 3 0,3 3 1 0,-3-9 0 16,0 6 0-16,0 3-5 0,4-3-2 0,-1 0 0 0,1-3 0 15,-4 3-10-15,3-6 0 16,1 0 0-16,0 3 0 0,-4-3-8 0,0 0-4 0,0-4-1 0,0-2 0 31,0 3-36-31,0-7-7 0,-4 0-2 0,0 1 0 16,4-1-28-16,0-9-6 0,0 0 0 0,-7 0-488 0,-3 6-98 0</inkml:trace>
  <inkml:trace contextRef="#ctx0" brushRef="#br0" timeOffset="13529.093">24642 14981 1324 0,'0'0'59'0,"0"0"12"0,0 0-57 0,0 0-14 16,0 0 0-16,0 0 0 0,0 0 271 0,7 6 51 15,-7-6 10-15,7 6 3 0,3-3-278 0,4-3-57 16,-3 0 0-16,0 0-17 16,-1 0-22-1,4 0-4-15,-3-3-1 0,-1-3 0 0,1 6-22 0,0 0-5 0,-4-9-1 0,-7 9 0 16,0 0-80-16,7 0-16 0,3 0-3 0,-10 0-1 16,0 0-50-16,7 0-10 0,-7 0-3 0,0 0 0 0</inkml:trace>
  <inkml:trace contextRef="#ctx0" brushRef="#br0" timeOffset="13861.379">25100 15012 2160 0,'0'0'48'0,"0"0"9"0,0 0 3 0,0 0 0 0,0 0-48 0,0-6-12 0,-3-4 0 0,3 7 0 31,-4-3-33-31,1-3-9 0,-1 2-2 0,1 4 0 0,-5-3 19 0,1 6 3 0,-7-3 1 0,7 3 0 16,0 0 21-16,0 0 0 0,-7 0 0 0,3 3 0 15,-3 3 36-15,4-3 4 0,-1 4 2 0,1 2 0 16,-1 0 10-16,4-2 1 0,0 2 1 0,0 1 0 16,0-1-34-16,3 7-6 0,4-4-2 0,-3 4 0 15,-1-4-12-15,1 4 0 0,6 3 0 0,-3-3 0 16,4-4 0-16,-1 4 0 0,1-1-12 0,3-2 12 0,3-4-17 0,1 7 3 15,-4-6 1-15,4-1 0 16,-4-3-37-16,3-3-7 0,1 4-2 0,-1-7 0 16,1 0-36-16,0 0-7 0,-1-7-2 0,4-2-438 15,0 0-88-15</inkml:trace>
  <inkml:trace contextRef="#ctx0" brushRef="#br0" timeOffset="14309.216">25273 14611 403 0,'0'0'17'0,"0"0"5"0,0 9-22 0,-4 1 0 0,1-1 0 0,-1 0 0 16,1 7 372-16,-1-3 69 0,4 2 15 0,-3 10 2 16,-1-3-373-16,4 3-74 0,-3 4-11 0,-1-4-11 15,4 0 11-15,-3 3 0 0,-1-3 0 0,1-3 0 16,-1 3-19-16,-3 0-1 0,7-6-1 0,-3 6 0 15,-1-6 30-15,1 0 7 0,-1-4 0 0,0 4 1 16,1-6 24-16,-1 2 5 0,1-5 1 0,-1-1 0 16,4 1-15-16,0-10-2 0,0 6-1 0,0-6 0 15,0 0-4-15,0 0-1 0,0 0 0 0,7 0 0 16,0-6-16-16,1 3-8 0,-1-7 0 0,0 4 8 16,0-4-8-16,3 1-12 0,-3-7 2 0,0 7 1 15,0-4 9-15,0-2 0 0,-3 5 0 0,3 1 0 16,-3 0 0-16,3-1 9 0,0 4-9 0,0 3 0 0,-7 3 24 0,7 0-3 15,-7 0 0-15,7 0 0 0,-7 0-7 0,10 3-2 16,-2 3 0-16,2-3 0 0,1 7-12 0,-4-4-12 16,0 3 3-16,0 1 0 0,0-1 9 0,-4 1 0 15,1-1-9-15,-1 7 9 0,5-7-20 0,-5 0 0 16,1 7 0-16,-4-6 0 16,0-7-9-16,0 6-2 0,0 4 0 0,-4-1 0 15,1-2-124-15,-1-1-25 0,4 0-4 0,-4-2-635 0</inkml:trace>
  <inkml:trace contextRef="#ctx0" brushRef="#br0" timeOffset="14910.338">25534 15097 1152 0,'0'0'102'0,"0"0"-82"0,0 0-20 0,0 0 0 0,0 0 218 0,0 0 39 16,0 0 8-16,11 0 2 0,3 0-196 0,0-3-39 16,0 3-8-16,0 0-2 0,0-7-22 0,4 4-16 15,-4-3 2-15,0 6 1 0,0-9 13 0,-3 9-12 16,-1-10 12-16,1 10-12 0,0-3 36 0,-1-3 8 16,-3 3 2-16,0-4 0 0,0 1 0 0,0 3 0 15,4-3 0-15,-8 3 0 0,4-7 6 0,-3 4 0 16,0-4 1-16,-1 1 0 0,1 0-33 0,-1 2-8 15,-3 4 0-15,0-3 0 16,-3-3-30-16,3 5-8 0,-7-2-2 0,-1 3 0 0,-2-3 26 0,3 3 5 16,-7-4 1-16,3 7 0 0,1-6 8 0,-5 6-12 15,5 0 12-15,-1 0-12 0,-3 6 12 0,4 1 0 0,-1-4 0 0,4 6 0 16,-4 1 0-16,1-1 0 0,3 0 0 0,0 7 8 16,0 0-8-16,0-4 0 0,3 4 8 0,1 3-8 15,-1-4 10-15,4-2-2 0,0 6-8 0,0-4 12 16,4 4-12-16,-1-9 0 0,4 5 0 0,-3 1 0 15,6-3 0-15,-3-4-10 0,0 0 10 0,0-2-12 16,4 2-10-16,0-3-2 0,-1-6-1 0,1 4 0 31,-1-4-104-31,1 0-21 0,-1 0-4 0,1 0-1 0,0-4-42 0,3-2-9 16,7 0-2-16,-7 3 0 0</inkml:trace>
  <inkml:trace contextRef="#ctx0" brushRef="#br0" timeOffset="15509.42">25650 14307 864 0,'0'0'76'0,"0"0"-60"0,0 0-16 0,0 0 0 15,0 0 132-15,0 0 24 0,0 0 5 0,0 0 1 16,0 0-46-16,0 0-8 0,0 0-3 0,0 0 0 16,11 3-41-16,-7 6-8 0,3-3-1 0,3-2-1 15,-3 2-2-15,0-3-1 0,4 3 0 0,-4-3 0 16,4 4 22-16,-1-7 5 0,4 9 1 0,0-9 0 16,0 9-49-16,4-2-10 0,0 2-1 0,-1 1-1 15,1-1-18-15,0 7 0 0,6-4 0 0,-2 7 0 16,2-3 0-16,1 9 0 0,0-6 0 0,-4 6 0 15,3-3 0-15,1 9 0 0,0-3 9 0,0 0-9 16,-4 7 24-16,0-1 0 0,0-5-1 0,-3 8 0 0,-1-2-3 16,1-1 0-16,0-6 0 0,-1 7 0 0,-6-7-20 0,3 7 8 15,-7-7-8-15,0 6 0 0,-3-5 0 0,-1 5 8 16,-3 1-8-16,-3-7 0 0,3 0 0 0,-7 7 9 16,-4-7-9-16,0-3 0 0,1 3 0 0,-4-3 0 15,-4 0 0-15,0-3 0 0,4 3 0 0,-3-6 0 16,-1-3 12-16,0 3-12 0,1-1 0 15,3-2 0-15,0 0 0 0,-4-4 0 16,0 4-48-16,1-7-8 0,2 1 0 0,1-7-1 16,-3 3-116-16,3-6-23 0,0 0-5 0,-1 0-1 0</inkml:trace>
  <inkml:trace contextRef="#ctx0" brushRef="#br0" timeOffset="71062.542">21562 12579 172 0,'0'0'8'0,"0"0"1"0,0 0-9 0,0 0 0 16,-4-3 0-16,4 3 0 0,0 0 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13:05.65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32247 5482 1094 0,'-21'-9'97'0,"11"3"-77"0,-1 6-20 0,-7 0 0 16,1 0 184-16,-1 0 32 0,1 0 8 0,-5 6 0 15,1-3-179-15,4 3-36 0,-5 4-9 0,1-1 0 16,4 1 0-16,-5 5 0 0,-2-2 0 0,3 12 0 15,-1 0-8-15,-2 3 8 0,3 7-10 0,-4 2 10 16,-3 7 0-16,3 0-9 0,-3 3 9 0,-1 7 0 16,-2-1 0-16,3-3 0 0,-4-3 0 0,0 6 0 15,0 1 0-15,1-1 0 0,-1-9 0 0,4 3 0 16,3-3 0-16,0 0 0 0,4-7 0 0,3 4 0 16,4-13 0-16,-3 1 0 0,6-4 0 0,0 0 0 15,4-3 0-15,0-7 0 0,0 4 8 0,4-3-8 16,3-4 8-16,0-5-8 0,0 8 10 0,0-2-10 15,0 3 8-15,0-7-8 0,0 0 0 0,-4 1 0 16,4 5 12-16,-3-5-3 0,3-7-1 0,0 6 0 0,-4-2 19 0,4-7 3 16,-3 9 1-16,3-9 0 0,0 0-12 0,0 0-3 15,0 0 0-15,0 0 0 0,0 0 1 0,0 0 0 16,0 0 0-16,0 0 0 0,3-9 13 0,1-7 2 16,-1 7 1-16,1-10 0 0,3 3-5 0,-4-3-2 15,8-3 0-15,-4 0 0 0,4-6 2 0,-1 3 0 16,-3-3 0-16,4-7 0 0,-4 7-28 0,0-6 0 15,0 5 0-15,4-5 0 0,-1 6 0 0,-3 3 0 16,-3 6 0-16,-1 0 0 0,1 0 0 0,-1 4 0 16,-6 5 0-16,-1 1 0 0,4 9-9 0,0 0-1 15,-7 0 0-15,-3 0 0 0,3 0 10 0,-1 9 12 0,-2 7-2 0,3-4-1 32,-4 10-31-32,1 0-6 0,-1 3-2 0,0 4 0 0,1-4 30 0,-1 3 8 0,4-3 1 15,0 0 0-15,0-3-9 0,4-3 0 0,-4 6 0 0,3-6 0 16,1 3 0-16,-1-4 0 0,0 1 0 0,1 0 0 15,3-3 0-15,0-4 8 0,-4 4-8 0,4 3 8 16,0-10-8-16,0 1 0 0,4-1 0 0,-1 0 0 16,5-2 9-16,-1-4 7 0,3-3 0 0,8 0 1 15,-1-3 15-15,1-4 2 0,3 4 1 0,4-6 0 16,3-1 2-16,0-5 1 0,4-1 0 0,0 4 0 16,0-4-23-16,-1-3-5 0,-2 3-1 0,-5 4 0 15,1-4-9-15,0-3 8 0,-4 4-8 0,4 2 8 16,-4-3-8-16,3-2 0 0,1-1 0 0,3-6 0 15,4 6 0-15,3-6-14 0,1-3 2 0,2 9 0 16,1-6-150-16,4 0-30 0,2-4-5 0,1 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obvious from </a:t>
            </a:r>
            <a:r>
              <a:rPr lang="en-US" dirty="0" err="1"/>
              <a:t>ghostbusters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obvious from </a:t>
            </a:r>
            <a:r>
              <a:rPr lang="en-US" dirty="0" err="1"/>
              <a:t>ghostbusters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7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customXml" Target="../ink/ink1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00.png"/><Relationship Id="rId4" Type="http://schemas.openxmlformats.org/officeDocument/2006/relationships/image" Target="../media/image4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69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68.png"/><Relationship Id="rId5" Type="http://schemas.openxmlformats.org/officeDocument/2006/relationships/tags" Target="../tags/tag7.xml"/><Relationship Id="rId10" Type="http://schemas.openxmlformats.org/officeDocument/2006/relationships/image" Target="../media/image67.png"/><Relationship Id="rId4" Type="http://schemas.openxmlformats.org/officeDocument/2006/relationships/tags" Target="../tags/tag6.xml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1.xml"/><Relationship Id="rId7" Type="http://schemas.openxmlformats.org/officeDocument/2006/relationships/image" Target="../media/image7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1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7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as you walk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9"/>
            <a:ext cx="6828416" cy="487022"/>
          </a:xfrm>
        </p:spPr>
        <p:txBody>
          <a:bodyPr/>
          <a:lstStyle/>
          <a:p>
            <a:r>
              <a:rPr lang="en-US" dirty="0"/>
              <a:t>When does a probability table sum to 1?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E32F20-9B00-4E39-9A6D-AF328C4416A7}"/>
                  </a:ext>
                </a:extLst>
              </p:cNvPr>
              <p:cNvSpPr/>
              <p:nvPr/>
            </p:nvSpPr>
            <p:spPr>
              <a:xfrm>
                <a:off x="1252476" y="2073865"/>
                <a:ext cx="18783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E32F20-9B00-4E39-9A6D-AF328C441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76" y="2073865"/>
                <a:ext cx="1878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B31C1-7A87-440A-8A69-6C212E0A4CB4}"/>
                  </a:ext>
                </a:extLst>
              </p:cNvPr>
              <p:cNvSpPr/>
              <p:nvPr/>
            </p:nvSpPr>
            <p:spPr>
              <a:xfrm>
                <a:off x="1693654" y="3694259"/>
                <a:ext cx="20942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B31C1-7A87-440A-8A69-6C212E0A4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54" y="3694259"/>
                <a:ext cx="20942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733CA2-E165-448C-8B65-AB3E008E9D92}"/>
                  </a:ext>
                </a:extLst>
              </p:cNvPr>
              <p:cNvSpPr/>
              <p:nvPr/>
            </p:nvSpPr>
            <p:spPr>
              <a:xfrm>
                <a:off x="3753315" y="2912586"/>
                <a:ext cx="17173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733CA2-E165-448C-8B65-AB3E008E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15" y="2912586"/>
                <a:ext cx="17173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A36ED8-6008-4B72-93EC-594F62C0C476}"/>
                  </a:ext>
                </a:extLst>
              </p:cNvPr>
              <p:cNvSpPr/>
              <p:nvPr/>
            </p:nvSpPr>
            <p:spPr>
              <a:xfrm>
                <a:off x="9016405" y="3569935"/>
                <a:ext cx="20109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A36ED8-6008-4B72-93EC-594F62C0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405" y="3569935"/>
                <a:ext cx="20109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EB4C-F9EF-4363-933F-BACE5B240770}"/>
                  </a:ext>
                </a:extLst>
              </p:cNvPr>
              <p:cNvSpPr/>
              <p:nvPr/>
            </p:nvSpPr>
            <p:spPr>
              <a:xfrm>
                <a:off x="9898762" y="1512751"/>
                <a:ext cx="16754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EB4C-F9EF-4363-933F-BACE5B24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762" y="1512751"/>
                <a:ext cx="1675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BCC629-5C38-4D59-B8CB-E308D05E4EE7}"/>
                  </a:ext>
                </a:extLst>
              </p:cNvPr>
              <p:cNvSpPr/>
              <p:nvPr/>
            </p:nvSpPr>
            <p:spPr>
              <a:xfrm>
                <a:off x="7136512" y="2615335"/>
                <a:ext cx="21279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BCC629-5C38-4D59-B8CB-E308D05E4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12" y="2615335"/>
                <a:ext cx="21279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09-6DDF-418B-88B5-8D3BC7D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tools to go from joint to query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Definition of conditional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</a:rPr>
                  <a:t>Law of total probability (marginalization, summing out)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65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2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09-6DDF-418B-88B5-8D3BC7D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Two tools to go from joint to query</a:t>
                </a:r>
              </a:p>
              <a:p>
                <a:r>
                  <a:rPr lang="en-US" dirty="0"/>
                  <a:t>Joint: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Query: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Definition of conditional probability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</a:rPr>
                  <a:t>Law of total probability (marginalization, summing out)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sz="1600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  <a:blipFill>
                <a:blip r:embed="rId2"/>
                <a:stretch>
                  <a:fillRect l="-1217" t="-5090" b="-175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86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Answer Any Query from Joint Distribution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P(Weather)?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P(Weather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P(Weather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/>
          </p:nvPr>
        </p:nvGraphicFramePr>
        <p:xfrm>
          <a:off x="7249886" y="1515801"/>
          <a:ext cx="4580433" cy="3566160"/>
        </p:xfrm>
        <a:graphic>
          <a:graphicData uri="http://schemas.openxmlformats.org/drawingml/2006/table">
            <a:tbl>
              <a:tblPr/>
              <a:tblGrid>
                <a:gridCol w="127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Season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P(S, T, 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2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  <a:endParaRPr lang="en-US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D795E9-350E-4B38-8166-BFA3D3F1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5543901" cy="4830422"/>
              </a:xfrm>
            </p:spPr>
            <p:txBody>
              <a:bodyPr/>
              <a:lstStyle/>
              <a:p>
                <a:r>
                  <a:rPr lang="en-US" dirty="0"/>
                  <a:t>Joint distributions are the best!</a:t>
                </a:r>
              </a:p>
              <a:p>
                <a:endParaRPr lang="en-US" dirty="0"/>
              </a:p>
              <a:p>
                <a:r>
                  <a:rPr lang="en-US" dirty="0"/>
                  <a:t>Problems with joints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Huge</a:t>
                </a:r>
              </a:p>
              <a:p>
                <a:pPr marL="917575" lvl="2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 with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values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entries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We aren’t given the joint table</a:t>
                </a:r>
              </a:p>
              <a:p>
                <a:pPr marL="917575" lvl="2" indent="-457200"/>
                <a:r>
                  <a:rPr lang="en-US" sz="2800" dirty="0">
                    <a:solidFill>
                      <a:schemeClr val="tx1"/>
                    </a:solidFill>
                  </a:rPr>
                  <a:t>Usually some set of conditional probability tables</a:t>
                </a:r>
              </a:p>
              <a:p>
                <a:pPr marL="917575" lvl="2" indent="-457200"/>
                <a:endParaRPr lang="en-US" sz="2800" dirty="0"/>
              </a:p>
              <a:p>
                <a:pPr marL="917575" lvl="2" indent="-457200"/>
                <a:endParaRPr lang="en-US" sz="2800" dirty="0">
                  <a:solidFill>
                    <a:schemeClr val="tx1"/>
                  </a:solidFill>
                </a:endParaRPr>
              </a:p>
              <a:p>
                <a:pPr lvl="2" indent="0"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17575" lvl="2" indent="-457200"/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D795E9-350E-4B38-8166-BFA3D3F1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5543901" cy="4830422"/>
              </a:xfrm>
              <a:blipFill>
                <a:blip r:embed="rId2"/>
                <a:stretch>
                  <a:fillRect l="-2310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B4DD3B2-0609-4372-BBA3-D407529C8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09545"/>
              </p:ext>
            </p:extLst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EE4E47A7-7F47-42DB-AAE0-D7E869A3DB47}"/>
              </a:ext>
            </a:extLst>
          </p:cNvPr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2B06E-2BD2-48F5-A4C5-C1D50E5DAFD6}"/>
                  </a:ext>
                </a:extLst>
              </p:cNvPr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A2B06E-2BD2-48F5-A4C5-C1D50E5DA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3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27">
            <a:extLst>
              <a:ext uri="{FF2B5EF4-FFF2-40B4-BE49-F238E27FC236}">
                <a16:creationId xmlns:a16="http://schemas.microsoft.com/office/drawing/2014/main" id="{47B957D3-3C04-440E-AAFE-6C4545916823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Joint Distribution Using Chain Rule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6584966" y="2857782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Joint Distribution Using Chain Rule</a:t>
            </a:r>
            <a:endParaRPr lang="en-US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A101555-828B-43D3-A43D-7387F2319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Two tools to construct joint distribution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Product rule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800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</a:rPr>
                  <a:t>Chain rule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for ordering A, B, C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for ordering A, C, B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for ordering C, B, A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A101555-828B-43D3-A43D-7387F2319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  <a:blipFill>
                <a:blip r:embed="rId2"/>
                <a:stretch>
                  <a:fillRect l="-1217" t="-5090" b="-194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9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237130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6584966" y="2857782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09-6DDF-418B-88B5-8D3BC7DA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1082008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DD8F-92EC-4CCD-AB58-94B13D17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</p:spPr>
        <p:txBody>
          <a:bodyPr/>
          <a:lstStyle/>
          <a:p>
            <a:r>
              <a:rPr lang="en-US" dirty="0"/>
              <a:t>Process to go from (specific) conditional probability tables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Construct the joint distribution</a:t>
            </a:r>
          </a:p>
          <a:p>
            <a:pPr marL="974725" lvl="2" indent="-514350">
              <a:buFont typeface="+mj-lt"/>
              <a:buAutoNum type="arabicPeriod"/>
            </a:pPr>
            <a:r>
              <a:rPr lang="en-US" sz="2800" dirty="0"/>
              <a:t>Product Rule or </a:t>
            </a:r>
            <a:r>
              <a:rPr lang="en-US" sz="2800" dirty="0">
                <a:solidFill>
                  <a:schemeClr val="tx1"/>
                </a:solidFill>
              </a:rPr>
              <a:t>Chain Rule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Answer query from joint</a:t>
            </a:r>
          </a:p>
          <a:p>
            <a:pPr marL="974725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Definition of conditional probability</a:t>
            </a:r>
          </a:p>
          <a:p>
            <a:pPr marL="974725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Law of total probability (marginalization, summing out)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09-6DDF-418B-88B5-8D3BC7DA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1082008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Bayes’ rule as an example</a:t>
                </a:r>
              </a:p>
              <a:p>
                <a:r>
                  <a:rPr lang="en-US" dirty="0"/>
                  <a:t>Given: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	Query: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sz="800" dirty="0">
                  <a:solidFill>
                    <a:schemeClr val="tx2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Construct the </a:t>
                </a:r>
                <a:r>
                  <a:rPr lang="en-US" dirty="0">
                    <a:solidFill>
                      <a:srgbClr val="00B050"/>
                    </a:solidFill>
                  </a:rPr>
                  <a:t>joint</a:t>
                </a:r>
                <a:r>
                  <a:rPr lang="en-US" dirty="0">
                    <a:solidFill>
                      <a:schemeClr val="tx1"/>
                    </a:solidFill>
                  </a:rPr>
                  <a:t> distribution</a:t>
                </a:r>
              </a:p>
              <a:p>
                <a:pPr marL="974725" lvl="2" indent="-514350">
                  <a:buFont typeface="+mj-lt"/>
                  <a:buAutoNum type="arabicPeriod"/>
                </a:pPr>
                <a:r>
                  <a:rPr lang="en-US" sz="2800" dirty="0"/>
                  <a:t>Product Rule or </a:t>
                </a:r>
                <a:r>
                  <a:rPr lang="en-US" sz="2800" dirty="0">
                    <a:solidFill>
                      <a:schemeClr val="tx1"/>
                    </a:solidFill>
                  </a:rPr>
                  <a:t>Chain Rule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Answer </a:t>
                </a:r>
                <a:r>
                  <a:rPr lang="en-US" dirty="0">
                    <a:solidFill>
                      <a:schemeClr val="tx2"/>
                    </a:solidFill>
                  </a:rPr>
                  <a:t>query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dirty="0">
                    <a:solidFill>
                      <a:srgbClr val="00B050"/>
                    </a:solidFill>
                  </a:rPr>
                  <a:t>joint</a:t>
                </a:r>
              </a:p>
              <a:p>
                <a:pPr marL="974725" lvl="2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Definition of conditional probability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4725" lvl="2" indent="-514350">
                  <a:buFont typeface="+mj-lt"/>
                  <a:buAutoNum type="arabicPeriod" startAt="2"/>
                </a:pPr>
                <a:r>
                  <a:rPr lang="en-US" sz="2800" dirty="0">
                    <a:solidFill>
                      <a:schemeClr val="tx1"/>
                    </a:solidFill>
                  </a:rPr>
                  <a:t>Law of total probability (marginalization, summing out)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5DD8F-92EC-4CCD-AB58-94B13D178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  <a:blipFill>
                <a:blip r:embed="rId2"/>
                <a:stretch>
                  <a:fillRect l="-1217" t="-5090" b="-173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4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97739"/>
              </p:ext>
            </p:extLst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261622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01808"/>
              </p:ext>
            </p:extLst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1880"/>
              </p:ext>
            </p:extLst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46254"/>
              </p:ext>
            </p:extLst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42971"/>
              </p:ext>
            </p:extLst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6584966" y="2857782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5139"/>
              </p:ext>
            </p:extLst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8" y="1113178"/>
            <a:ext cx="11242737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HW9 (written)</a:t>
            </a:r>
          </a:p>
          <a:p>
            <a:pPr marL="917575" lvl="2" indent="-457200"/>
            <a:r>
              <a:rPr lang="en-US" sz="2800" dirty="0"/>
              <a:t>Due Tue 4/2, 10 pm</a:t>
            </a:r>
          </a:p>
          <a:p>
            <a:endParaRPr lang="en-US" dirty="0"/>
          </a:p>
          <a:p>
            <a:r>
              <a:rPr lang="en-US" dirty="0"/>
              <a:t>Optional Probability (online)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Midterm: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Mon 4/8, in-class</a:t>
            </a:r>
          </a:p>
          <a:p>
            <a:endParaRPr lang="en-US" dirty="0"/>
          </a:p>
          <a:p>
            <a:r>
              <a:rPr lang="en-US" dirty="0"/>
              <a:t>Course Feedback: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See Piazza post for mid-semester survey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302444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93D5D0C-FDC1-454E-88A2-B1BB5C764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93572" y="1384851"/>
                <a:ext cx="3954236" cy="3677562"/>
              </a:xfrm>
            </p:spPr>
            <p:txBody>
              <a:bodyPr/>
              <a:lstStyle/>
              <a:p>
                <a:r>
                  <a:rPr lang="en-US" sz="3200" dirty="0">
                    <a:solidFill>
                      <a:schemeClr val="accent2"/>
                    </a:solidFill>
                  </a:rPr>
                  <a:t>Problems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Huge</a:t>
                </a:r>
              </a:p>
              <a:p>
                <a:pPr marL="917575" lvl="2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variables with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values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entries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We aren’t given the right tables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93D5D0C-FDC1-454E-88A2-B1BB5C764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3572" y="1384851"/>
                <a:ext cx="3954236" cy="3677562"/>
              </a:xfrm>
              <a:blipFill>
                <a:blip r:embed="rId3"/>
                <a:stretch>
                  <a:fillRect l="-4012" t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44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9B7FF5-BD92-4A6F-8688-1DB98B516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802" y="2558143"/>
          <a:ext cx="1483900" cy="2438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74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8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8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7987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204472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300021" y="2558143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69746" y="2561316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221564" y="2558143"/>
          <a:ext cx="7366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7863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242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14530" y="2558143"/>
          <a:ext cx="1483900" cy="121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437440143"/>
                    </a:ext>
                  </a:extLst>
                </a:gridCol>
                <a:gridCol w="370975">
                  <a:extLst>
                    <a:ext uri="{9D8B030D-6E8A-4147-A177-3AD203B41FA5}">
                      <a16:colId xmlns:a16="http://schemas.microsoft.com/office/drawing/2014/main" val="37353374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7095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542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6584966" y="2857782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Conditional Probability Tables and Chain Rule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33CC3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  <m:e>
                        <m:r>
                          <a:rPr lang="en-US" sz="2800" i="1">
                            <a:solidFill>
                              <a:srgbClr val="33CC3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0432FF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  <m:e>
                        <m:r>
                          <a:rPr lang="en-US" sz="2800" i="1">
                            <a:solidFill>
                              <a:srgbClr val="0432FF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2"/>
                        </a:solidFill>
                        <a:latin typeface="Cambria Math" charset="0"/>
                        <a:cs typeface="Calibri"/>
                        <a:sym typeface="Wingdings"/>
                      </a:rPr>
                      <m:t> </m:t>
                    </m:r>
                    <m:r>
                      <a:rPr lang="en-US" sz="2800" i="1">
                        <a:solidFill>
                          <a:srgbClr val="D60093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𝐷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D60093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E88510"/>
                    </a:solidFill>
                    <a:cs typeface="Calibri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(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𝐸</m:t>
                    </m:r>
                    <m:r>
                      <a:rPr lang="en-US" sz="2800" i="1" smtClean="0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E88510"/>
                        </a:solidFill>
                        <a:latin typeface="Cambria Math" panose="02040503050406030204" pitchFamily="18" charset="0"/>
                        <a:cs typeface="Calibri"/>
                        <a:sym typeface="Wingdings"/>
                      </a:rPr>
                      <m:t>𝐷</m:t>
                    </m:r>
                    <m:r>
                      <a:rPr lang="en-US" sz="2800" i="1">
                        <a:solidFill>
                          <a:srgbClr val="E88510"/>
                        </a:solidFill>
                        <a:latin typeface="Cambria Math" charset="0"/>
                        <a:cs typeface="Calibri"/>
                        <a:sym typeface="Wingdings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8253928" cy="44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147322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767930" y="2857782"/>
            <a:ext cx="1401908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Bayes Net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0432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D6009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𝐷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𝐸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𝐶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  <a:blipFill>
                <a:blip r:embed="rId3"/>
                <a:stretch>
                  <a:fillRect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81F87-B034-4329-9A8E-37235E59619E}"/>
              </a:ext>
            </a:extLst>
          </p:cNvPr>
          <p:cNvGrpSpPr/>
          <p:nvPr/>
        </p:nvGrpSpPr>
        <p:grpSpPr>
          <a:xfrm>
            <a:off x="2224886" y="1967637"/>
            <a:ext cx="2066925" cy="2286000"/>
            <a:chOff x="2047875" y="2667000"/>
            <a:chExt cx="1662112" cy="1920082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1CA2B715-A458-4F86-B744-0B7D87DE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3BF4349C-A629-4A2C-B8A1-1A6F3F6A1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875" y="3380583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33CC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5981EEE0-2B44-476D-ADFC-B7DD33A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37185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0432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4C02642D-B1EF-495D-ADD3-DDFC0B33B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D6009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" name="Oval 3">
              <a:extLst>
                <a:ext uri="{FF2B5EF4-FFF2-40B4-BE49-F238E27FC236}">
                  <a16:creationId xmlns:a16="http://schemas.microsoft.com/office/drawing/2014/main" id="{4B16CB20-B9A0-40AC-992D-F4BDC6C5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7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E885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2" name="AutoShape 6">
              <a:extLst>
                <a:ext uri="{FF2B5EF4-FFF2-40B4-BE49-F238E27FC236}">
                  <a16:creationId xmlns:a16="http://schemas.microsoft.com/office/drawing/2014/main" id="{0C2C710D-F1EC-487D-8876-CE1138F6F560}"/>
                </a:ext>
              </a:extLst>
            </p:cNvPr>
            <p:cNvCxnSpPr>
              <a:cxnSpLocks noChangeShapeType="1"/>
              <a:stCxn id="17" idx="5"/>
              <a:endCxn id="19" idx="0"/>
            </p:cNvCxnSpPr>
            <p:nvPr/>
          </p:nvCxnSpPr>
          <p:spPr bwMode="auto">
            <a:xfrm>
              <a:off x="2839804" y="2992204"/>
              <a:ext cx="284396" cy="3796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>
              <a:extLst>
                <a:ext uri="{FF2B5EF4-FFF2-40B4-BE49-F238E27FC236}">
                  <a16:creationId xmlns:a16="http://schemas.microsoft.com/office/drawing/2014/main" id="{E5F598BB-FCD9-4C3E-9012-E99E773C39D8}"/>
                </a:ext>
              </a:extLst>
            </p:cNvPr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>
              <a:off x="3258904" y="3697054"/>
              <a:ext cx="260583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6">
              <a:extLst>
                <a:ext uri="{FF2B5EF4-FFF2-40B4-BE49-F238E27FC236}">
                  <a16:creationId xmlns:a16="http://schemas.microsoft.com/office/drawing/2014/main" id="{8C2EBF52-FBB5-4E19-A2AF-C7FDA714B7E5}"/>
                </a:ext>
              </a:extLst>
            </p:cNvPr>
            <p:cNvCxnSpPr>
              <a:cxnSpLocks noChangeShapeType="1"/>
              <a:stCxn id="19" idx="3"/>
              <a:endCxn id="20" idx="0"/>
            </p:cNvCxnSpPr>
            <p:nvPr/>
          </p:nvCxnSpPr>
          <p:spPr bwMode="auto">
            <a:xfrm flipH="1">
              <a:off x="2705100" y="3697054"/>
              <a:ext cx="284396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6">
              <a:extLst>
                <a:ext uri="{FF2B5EF4-FFF2-40B4-BE49-F238E27FC236}">
                  <a16:creationId xmlns:a16="http://schemas.microsoft.com/office/drawing/2014/main" id="{13E031DE-8F04-4019-AB72-174445282602}"/>
                </a:ext>
              </a:extLst>
            </p:cNvPr>
            <p:cNvCxnSpPr>
              <a:cxnSpLocks noChangeShapeType="1"/>
              <a:stCxn id="17" idx="3"/>
              <a:endCxn id="18" idx="0"/>
            </p:cNvCxnSpPr>
            <p:nvPr/>
          </p:nvCxnSpPr>
          <p:spPr bwMode="auto">
            <a:xfrm flipH="1">
              <a:off x="2238375" y="2992204"/>
              <a:ext cx="332021" cy="3883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E5DCF0D-B6B8-4CAB-8118-BE45DBADF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82298"/>
              </p:ext>
            </p:extLst>
          </p:nvPr>
        </p:nvGraphicFramePr>
        <p:xfrm>
          <a:off x="1869287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CA42E71-FACD-457C-8597-9427FB20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76199"/>
              </p:ext>
            </p:extLst>
          </p:nvPr>
        </p:nvGraphicFramePr>
        <p:xfrm>
          <a:off x="939012" y="4485410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8E7EF4-A839-4FB7-BFFE-D4C3744D5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99551"/>
              </p:ext>
            </p:extLst>
          </p:nvPr>
        </p:nvGraphicFramePr>
        <p:xfrm>
          <a:off x="2790830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79C159E-CB8B-4FCE-B2A2-4A4C6279F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2309"/>
              </p:ext>
            </p:extLst>
          </p:nvPr>
        </p:nvGraphicFramePr>
        <p:xfrm>
          <a:off x="4576766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E8851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133CCC7-BF00-4D56-B023-7D532955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5861"/>
              </p:ext>
            </p:extLst>
          </p:nvPr>
        </p:nvGraphicFramePr>
        <p:xfrm>
          <a:off x="3683798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2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580030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767930" y="2857782"/>
            <a:ext cx="4331254" cy="754217"/>
          </a:xfrm>
          <a:prstGeom prst="rightArrow">
            <a:avLst>
              <a:gd name="adj1" fmla="val 43750"/>
              <a:gd name="adj2" fmla="val 3809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Rectangle 14336"/>
          <p:cNvSpPr/>
          <p:nvPr/>
        </p:nvSpPr>
        <p:spPr>
          <a:xfrm>
            <a:off x="552099" y="1372312"/>
            <a:ext cx="5175768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Bayes 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0432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D6009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𝐷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𝐸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𝐶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  <a:blipFill>
                <a:blip r:embed="rId3"/>
                <a:stretch>
                  <a:fillRect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81F87-B034-4329-9A8E-37235E59619E}"/>
              </a:ext>
            </a:extLst>
          </p:cNvPr>
          <p:cNvGrpSpPr/>
          <p:nvPr/>
        </p:nvGrpSpPr>
        <p:grpSpPr>
          <a:xfrm>
            <a:off x="2224886" y="1967637"/>
            <a:ext cx="2066925" cy="2286000"/>
            <a:chOff x="2047875" y="2667000"/>
            <a:chExt cx="1662112" cy="1920082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1CA2B715-A458-4F86-B744-0B7D87DE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3BF4349C-A629-4A2C-B8A1-1A6F3F6A1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875" y="3380583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33CC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5981EEE0-2B44-476D-ADFC-B7DD33A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37185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0432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4C02642D-B1EF-495D-ADD3-DDFC0B33B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D6009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" name="Oval 3">
              <a:extLst>
                <a:ext uri="{FF2B5EF4-FFF2-40B4-BE49-F238E27FC236}">
                  <a16:creationId xmlns:a16="http://schemas.microsoft.com/office/drawing/2014/main" id="{4B16CB20-B9A0-40AC-992D-F4BDC6C5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7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E885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2" name="AutoShape 6">
              <a:extLst>
                <a:ext uri="{FF2B5EF4-FFF2-40B4-BE49-F238E27FC236}">
                  <a16:creationId xmlns:a16="http://schemas.microsoft.com/office/drawing/2014/main" id="{0C2C710D-F1EC-487D-8876-CE1138F6F560}"/>
                </a:ext>
              </a:extLst>
            </p:cNvPr>
            <p:cNvCxnSpPr>
              <a:cxnSpLocks noChangeShapeType="1"/>
              <a:stCxn id="17" idx="5"/>
              <a:endCxn id="19" idx="0"/>
            </p:cNvCxnSpPr>
            <p:nvPr/>
          </p:nvCxnSpPr>
          <p:spPr bwMode="auto">
            <a:xfrm>
              <a:off x="2839804" y="2992204"/>
              <a:ext cx="284396" cy="3796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>
              <a:extLst>
                <a:ext uri="{FF2B5EF4-FFF2-40B4-BE49-F238E27FC236}">
                  <a16:creationId xmlns:a16="http://schemas.microsoft.com/office/drawing/2014/main" id="{E5F598BB-FCD9-4C3E-9012-E99E773C39D8}"/>
                </a:ext>
              </a:extLst>
            </p:cNvPr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>
              <a:off x="3258904" y="3697054"/>
              <a:ext cx="260583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6">
              <a:extLst>
                <a:ext uri="{FF2B5EF4-FFF2-40B4-BE49-F238E27FC236}">
                  <a16:creationId xmlns:a16="http://schemas.microsoft.com/office/drawing/2014/main" id="{8C2EBF52-FBB5-4E19-A2AF-C7FDA714B7E5}"/>
                </a:ext>
              </a:extLst>
            </p:cNvPr>
            <p:cNvCxnSpPr>
              <a:cxnSpLocks noChangeShapeType="1"/>
              <a:stCxn id="19" idx="3"/>
              <a:endCxn id="20" idx="0"/>
            </p:cNvCxnSpPr>
            <p:nvPr/>
          </p:nvCxnSpPr>
          <p:spPr bwMode="auto">
            <a:xfrm flipH="1">
              <a:off x="2705100" y="3697054"/>
              <a:ext cx="284396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6">
              <a:extLst>
                <a:ext uri="{FF2B5EF4-FFF2-40B4-BE49-F238E27FC236}">
                  <a16:creationId xmlns:a16="http://schemas.microsoft.com/office/drawing/2014/main" id="{13E031DE-8F04-4019-AB72-174445282602}"/>
                </a:ext>
              </a:extLst>
            </p:cNvPr>
            <p:cNvCxnSpPr>
              <a:cxnSpLocks noChangeShapeType="1"/>
              <a:stCxn id="17" idx="3"/>
              <a:endCxn id="18" idx="0"/>
            </p:cNvCxnSpPr>
            <p:nvPr/>
          </p:nvCxnSpPr>
          <p:spPr bwMode="auto">
            <a:xfrm flipH="1">
              <a:off x="2238375" y="2992204"/>
              <a:ext cx="332021" cy="3883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E5DCF0D-B6B8-4CAB-8118-BE45DBADF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9287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CA42E71-FACD-457C-8597-9427FB202E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12" y="4485410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8E7EF4-A839-4FB7-BFFE-D4C3744D5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0830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79C159E-CB8B-4FCE-B2A2-4A4C6279F4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6766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E8851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133CCC7-BF00-4D56-B023-7D53295500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798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0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Joint Distribution Using Chain Rule</a:t>
            </a:r>
            <a:endParaRPr lang="en-US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A101555-828B-43D3-A43D-7387F2319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</p:spPr>
            <p:txBody>
              <a:bodyPr/>
              <a:lstStyle/>
              <a:p>
                <a:r>
                  <a:rPr lang="en-US" dirty="0"/>
                  <a:t>Chain rule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A101555-828B-43D3-A43D-7387F2319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0515600" cy="2039539"/>
              </a:xfrm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9DE838-E7D6-4F58-AECD-0E99C5EE8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08" y="4212770"/>
            <a:ext cx="3001060" cy="26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7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75295"/>
            <a:ext cx="10515600" cy="627812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171397"/>
            <a:ext cx="3048000" cy="2686603"/>
          </a:xfrm>
          <a:prstGeom prst="rect">
            <a:avLst/>
          </a:prstGeom>
        </p:spPr>
      </p:pic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102108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Two variables X and Y are (absolutely) </a:t>
            </a:r>
            <a:r>
              <a:rPr lang="en-US" sz="2800" b="1" i="1" dirty="0">
                <a:solidFill>
                  <a:srgbClr val="FF0000"/>
                </a:solidFill>
                <a:latin typeface="Calibri"/>
                <a:cs typeface="Calibri"/>
              </a:rPr>
              <a:t>independent</a:t>
            </a:r>
            <a:r>
              <a:rPr lang="en-US" sz="2800" dirty="0">
                <a:latin typeface="Calibri"/>
                <a:cs typeface="Calibri"/>
              </a:rPr>
              <a:t> if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This says that their joint distribution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 factors </a:t>
            </a:r>
            <a:r>
              <a:rPr lang="en-US" sz="2400" dirty="0">
                <a:latin typeface="Calibri"/>
                <a:cs typeface="Calibri"/>
              </a:rPr>
              <a:t>into a product of two simpler distributions</a:t>
            </a:r>
          </a:p>
          <a:p>
            <a:pPr lvl="5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Combine with product rule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2400" dirty="0">
                <a:latin typeface="Calibri"/>
                <a:cs typeface="Calibri"/>
              </a:rPr>
              <a:t>we obtain another form: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457176" lvl="1" indent="0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latin typeface="Calibri"/>
                <a:cs typeface="Calibri"/>
                <a:sym typeface="Symbol"/>
              </a:rPr>
              <a:t>or     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</a:t>
            </a:r>
            <a:r>
              <a:rPr lang="en-US" i="1" dirty="0" err="1">
                <a:solidFill>
                  <a:srgbClr val="CC00CC"/>
                </a:solidFill>
                <a:ea typeface="+mn-ea"/>
                <a:cs typeface="+mn-cs"/>
                <a:sym typeface="Symbol"/>
              </a:rPr>
              <a:t>x</a:t>
            </a:r>
            <a:r>
              <a:rPr lang="en-US" dirty="0" err="1">
                <a:solidFill>
                  <a:srgbClr val="CC00CC"/>
                </a:solidFill>
                <a:ea typeface="+mn-ea"/>
                <a:cs typeface="+mn-cs"/>
                <a:sym typeface="Symbol"/>
              </a:rPr>
              <a:t>,</a:t>
            </a:r>
            <a:r>
              <a:rPr lang="en-US" i="1" dirty="0" err="1">
                <a:solidFill>
                  <a:srgbClr val="CC00CC"/>
                </a:solidFill>
                <a:ea typeface="+mn-ea"/>
                <a:cs typeface="+mn-cs"/>
                <a:sym typeface="Symbol"/>
              </a:rPr>
              <a:t>y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y 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| 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) = 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y</a:t>
            </a:r>
            <a:r>
              <a:rPr lang="en-US" dirty="0">
                <a:solidFill>
                  <a:srgbClr val="CC00CC"/>
                </a:solidFill>
                <a:ea typeface="+mn-ea"/>
                <a:cs typeface="+mn-cs"/>
                <a:sym typeface="Symbol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		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Example: </a:t>
            </a:r>
            <a:r>
              <a:rPr lang="en-US" sz="2800" dirty="0"/>
              <a:t>two dice rolls </a:t>
            </a:r>
            <a:r>
              <a:rPr lang="en-US" sz="28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 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   = 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=  1/6 x 1/6  =  1/36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|</a:t>
            </a:r>
            <a:r>
              <a:rPr lang="en-US" sz="2400" i="1" dirty="0">
                <a:solidFill>
                  <a:srgbClr val="CC00CC"/>
                </a:solidFill>
              </a:rPr>
              <a:t> Roll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 = 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/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77" name="Group 21"/>
          <p:cNvGraphicFramePr>
            <a:graphicFrameLocks noGrp="1"/>
          </p:cNvGraphicFramePr>
          <p:nvPr>
            <p:extLst/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/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95600" y="4572000"/>
            <a:ext cx="244918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P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(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X</a:t>
            </a:r>
            <a:r>
              <a:rPr lang="en-US" sz="3200" kern="0" baseline="-25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1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,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X</a:t>
            </a:r>
            <a:r>
              <a:rPr lang="en-US" sz="3200" kern="0" baseline="-25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2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,.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..,X</a:t>
            </a:r>
            <a:r>
              <a:rPr lang="en-US" sz="3200" i="1" kern="0" baseline="-25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n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)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43600" y="2286000"/>
            <a:ext cx="103513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P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(</a:t>
            </a:r>
            <a:r>
              <a:rPr lang="en-US" sz="3200" i="1" kern="0" dirty="0" err="1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X</a:t>
            </a:r>
            <a:r>
              <a:rPr lang="en-US" sz="3200" i="1" kern="0" baseline="-25000" dirty="0" err="1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n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)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0600" y="2286000"/>
            <a:ext cx="10331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P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(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X</a:t>
            </a:r>
            <a:r>
              <a:rPr lang="en-US" sz="3200" kern="0" baseline="-25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1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)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67000" y="2286000"/>
            <a:ext cx="10331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P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(</a:t>
            </a:r>
            <a:r>
              <a:rPr lang="en-US" sz="3200" i="1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X</a:t>
            </a:r>
            <a:r>
              <a:rPr lang="en-US" sz="3200" kern="0" baseline="-25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2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)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52681" y="5410200"/>
            <a:ext cx="5333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2</a:t>
            </a:r>
            <a:r>
              <a:rPr lang="en-US" sz="3200" i="1" kern="0" baseline="3000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n</a:t>
            </a:r>
            <a:r>
              <a:rPr lang="en-US" sz="3200" kern="0" dirty="0">
                <a:solidFill>
                  <a:srgbClr val="CC00CC"/>
                </a:solidFill>
                <a:latin typeface="Calibri" pitchFamily="34" charset="0"/>
                <a:ea typeface="+mn-ea"/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/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/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/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/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7D7062-21B3-49C5-9D29-BAB228DE0954}"/>
                  </a:ext>
                </a:extLst>
              </p:cNvPr>
              <p:cNvSpPr txBox="1"/>
              <p:nvPr/>
            </p:nvSpPr>
            <p:spPr>
              <a:xfrm>
                <a:off x="2653872" y="2700195"/>
                <a:ext cx="16176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7D7062-21B3-49C5-9D29-BAB228DE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872" y="2700195"/>
                <a:ext cx="16176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3121D0-04AA-43B0-ADFA-D2E858E45679}"/>
                  </a:ext>
                </a:extLst>
              </p:cNvPr>
              <p:cNvSpPr txBox="1"/>
              <p:nvPr/>
            </p:nvSpPr>
            <p:spPr>
              <a:xfrm>
                <a:off x="7798961" y="2693299"/>
                <a:ext cx="372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3121D0-04AA-43B0-ADFA-D2E858E45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61" y="2693299"/>
                <a:ext cx="37291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03DCCD-0302-4EA6-ADE4-0F48C03FE58D}"/>
                  </a:ext>
                </a:extLst>
              </p:cNvPr>
              <p:cNvSpPr txBox="1"/>
              <p:nvPr/>
            </p:nvSpPr>
            <p:spPr>
              <a:xfrm>
                <a:off x="5301266" y="1486395"/>
                <a:ext cx="1017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03DCCD-0302-4EA6-ADE4-0F48C03F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66" y="1486395"/>
                <a:ext cx="101726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79217A-BBCB-4BD0-AB65-436E1CA15D11}"/>
                  </a:ext>
                </a:extLst>
              </p:cNvPr>
              <p:cNvSpPr txBox="1"/>
              <p:nvPr/>
            </p:nvSpPr>
            <p:spPr>
              <a:xfrm>
                <a:off x="5274158" y="4462999"/>
                <a:ext cx="1151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79217A-BBCB-4BD0-AB65-436E1CA1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158" y="4462999"/>
                <a:ext cx="11516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P(+catch | +toothache, </a:t>
            </a:r>
            <a:r>
              <a:rPr lang="en-US" sz="20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2000" dirty="0">
                <a:latin typeface="Calibri"/>
                <a:cs typeface="Calibri"/>
              </a:rPr>
              <a:t>cavity) = P(+catch| </a:t>
            </a:r>
            <a:r>
              <a:rPr lang="en-US" sz="20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20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Equivalent statements:</a:t>
            </a:r>
          </a:p>
          <a:p>
            <a:pPr>
              <a:lnSpc>
                <a:spcPct val="80000"/>
              </a:lnSpc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P(Toothache | Catch , Cavity) = P(Toothache | Cavity)</a:t>
            </a:r>
          </a:p>
          <a:p>
            <a:pPr>
              <a:lnSpc>
                <a:spcPct val="80000"/>
              </a:lnSpc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>
              <a:lnSpc>
                <a:spcPct val="80000"/>
              </a:lnSpc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Bayes Nets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 and http://ai.berkeley.edu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AAFA2-ACA7-429B-B0B7-B2B13C26A4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981200"/>
            <a:ext cx="4800599" cy="3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628299" y="994943"/>
            <a:ext cx="10439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/>
                <a:cs typeface="Calibri"/>
              </a:rPr>
              <a:t>Conditional independence</a:t>
            </a:r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X is conditionally independent of Y given Z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if and only if: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y,z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or, equivalently, if and only if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y,z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3959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552099" y="1172936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29000"/>
            <a:ext cx="6302866" cy="32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676400"/>
            <a:ext cx="11698287" cy="50292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333399"/>
              </a:buClr>
            </a:pPr>
            <a:r>
              <a:rPr lang="en-US" sz="2800" dirty="0">
                <a:latin typeface="Calibri"/>
                <a:cs typeface="Calibri"/>
              </a:rPr>
              <a:t>Chain rule:</a:t>
            </a:r>
          </a:p>
          <a:p>
            <a:pPr lvl="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 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2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i="1" dirty="0" err="1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i="1" kern="1200" baseline="-25000" dirty="0" err="1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) = </a:t>
            </a:r>
            <a:r>
              <a:rPr lang="en-US" sz="2800" kern="1200" dirty="0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</a:t>
            </a:r>
            <a:r>
              <a:rPr lang="en-US" sz="2800" i="1" kern="1200" baseline="-43000" dirty="0" err="1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i="1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|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x</a:t>
            </a:r>
            <a:r>
              <a:rPr lang="en-US" sz="2800" i="1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-1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Trivial decomposition: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cs typeface="Calibri"/>
              </a:rPr>
              <a:t>Rain, Traffic, Umbrella</a:t>
            </a:r>
            <a:r>
              <a:rPr lang="en-US" dirty="0">
                <a:solidFill>
                  <a:srgbClr val="CC00CC"/>
                </a:solidFill>
                <a:cs typeface="Calibri"/>
              </a:rPr>
              <a:t>) =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With assumption of conditional independence: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cs typeface="Calibri"/>
              </a:rPr>
              <a:t>Rain, Traffic, Umbrella</a:t>
            </a:r>
            <a:r>
              <a:rPr lang="en-US" dirty="0">
                <a:solidFill>
                  <a:srgbClr val="CC00CC"/>
                </a:solidFill>
                <a:cs typeface="Calibri"/>
              </a:rPr>
              <a:t>) =</a:t>
            </a:r>
            <a:endParaRPr lang="en-US" sz="2800" dirty="0">
              <a:solidFill>
                <a:srgbClr val="CC00CC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00" y="1136650"/>
            <a:ext cx="3918800" cy="20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217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676400"/>
            <a:ext cx="11698287" cy="50292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333399"/>
              </a:buClr>
            </a:pPr>
            <a:r>
              <a:rPr lang="en-US" sz="2800" dirty="0">
                <a:latin typeface="Calibri"/>
                <a:cs typeface="Calibri"/>
              </a:rPr>
              <a:t>Chain rule:</a:t>
            </a:r>
          </a:p>
          <a:p>
            <a:pPr lvl="0">
              <a:lnSpc>
                <a:spcPct val="80000"/>
              </a:lnSpc>
              <a:buClr>
                <a:srgbClr val="333399"/>
              </a:buClr>
              <a:buNone/>
            </a:pP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 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2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i="1" dirty="0" err="1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i="1" kern="1200" baseline="-25000" dirty="0" err="1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) = </a:t>
            </a:r>
            <a:r>
              <a:rPr lang="en-US" sz="2800" kern="1200" dirty="0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</a:t>
            </a:r>
            <a:r>
              <a:rPr lang="en-US" sz="2800" i="1" kern="1200" baseline="-43000" dirty="0" err="1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i="1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| 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x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2800" kern="12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 x</a:t>
            </a:r>
            <a:r>
              <a:rPr lang="en-US" sz="2800" i="1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2800" kern="1200" baseline="-250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-1</a:t>
            </a:r>
            <a:r>
              <a:rPr lang="en-US" sz="2800" dirty="0">
                <a:solidFill>
                  <a:srgbClr val="CC00CC"/>
                </a:solidFill>
                <a:latin typeface="Calibri"/>
                <a:ea typeface="ＭＳ Ｐゴシック" charset="0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Trivial decomposition: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Rain, Traffic, Umbrella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 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Traffic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Umbrella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|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 Rain, Traffic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With assumption of conditional independence: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Rain, Traffic, Umbrella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 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Traffic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Umbrella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|</a:t>
            </a:r>
            <a:r>
              <a:rPr lang="en-US" sz="2800" i="1" dirty="0">
                <a:solidFill>
                  <a:srgbClr val="CC00CC"/>
                </a:solidFill>
                <a:latin typeface="Calibri"/>
                <a:cs typeface="Calibri"/>
              </a:rPr>
              <a:t> Rain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Bayes nets / graphical models help us express 			         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00" y="113665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1" y="785587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AI-</a:t>
            </a:r>
            <a:r>
              <a:rPr lang="en-US" sz="4400" dirty="0" err="1"/>
              <a:t>pril</a:t>
            </a:r>
            <a:r>
              <a:rPr lang="en-US" sz="4400" dirty="0"/>
              <a:t> Fool’s!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AAFA2-ACA7-429B-B0B7-B2B13C26A4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95699" y="1866900"/>
            <a:ext cx="4800599" cy="34984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662EADB-CA50-4D8E-9EFA-A9F390BAB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847407"/>
            <a:ext cx="9144000" cy="1655762"/>
          </a:xfrm>
        </p:spPr>
        <p:txBody>
          <a:bodyPr/>
          <a:lstStyle/>
          <a:p>
            <a:r>
              <a:rPr lang="en-US" dirty="0"/>
              <a:t>Trouble maker credit: Arnav &amp; Pranav</a:t>
            </a:r>
          </a:p>
        </p:txBody>
      </p:sp>
    </p:spTree>
    <p:extLst>
      <p:ext uri="{BB962C8B-B14F-4D97-AF65-F5344CB8AC3E}">
        <p14:creationId xmlns:p14="http://schemas.microsoft.com/office/powerpoint/2010/main" val="111341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225682-E81E-468A-8A9E-ED8E650C08C7}"/>
                  </a:ext>
                </a:extLst>
              </p14:cNvPr>
              <p14:cNvContentPartPr/>
              <p14:nvPr/>
            </p14:nvContentPartPr>
            <p14:xfrm>
              <a:off x="6240960" y="4527360"/>
              <a:ext cx="3228480" cy="115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225682-E81E-468A-8A9E-ED8E650C08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1600" y="4518000"/>
                <a:ext cx="3247200" cy="116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4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EA57CD-23D1-43DB-9314-D2530149828C}"/>
                  </a:ext>
                </a:extLst>
              </p14:cNvPr>
              <p14:cNvContentPartPr/>
              <p14:nvPr/>
            </p14:nvContentPartPr>
            <p14:xfrm>
              <a:off x="11264760" y="1968120"/>
              <a:ext cx="344520" cy="46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EA57CD-23D1-43DB-9314-D253014982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55400" y="1958760"/>
                <a:ext cx="363240" cy="48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Nets Syntax Review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6400" y="1343870"/>
            <a:ext cx="11379200" cy="139932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  <a:sym typeface="Wingdings"/>
              </a:rPr>
              <a:t>One node per random variable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  <a:sym typeface="Wingdings"/>
              </a:rPr>
              <a:t>DAG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  <a:sym typeface="Wingdings"/>
              </a:rPr>
              <a:t>One CPT per node: P(node | </a:t>
            </a:r>
            <a:r>
              <a:rPr lang="en-US" sz="2800" i="1" dirty="0">
                <a:latin typeface="Calibri"/>
                <a:cs typeface="Calibri"/>
                <a:sym typeface="Wingdings"/>
              </a:rPr>
              <a:t>Parents</a:t>
            </a:r>
            <a:r>
              <a:rPr lang="en-US" sz="2800" dirty="0">
                <a:latin typeface="Calibri"/>
                <a:cs typeface="Calibri"/>
                <a:sym typeface="Wingdings"/>
              </a:rPr>
              <a:t>(node) 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036522" y="6019800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106247" y="6022973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958065" y="6019800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744001" y="6019800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851033" y="6019800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3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410200" y="2866513"/>
            <a:ext cx="1790939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Bayes net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410200" y="3500735"/>
            <a:ext cx="2074815" cy="2294326"/>
            <a:chOff x="5410200" y="3500735"/>
            <a:chExt cx="2074815" cy="2294326"/>
          </a:xfrm>
        </p:grpSpPr>
        <p:cxnSp>
          <p:nvCxnSpPr>
            <p:cNvPr id="10" name="AutoShape 6"/>
            <p:cNvCxnSpPr>
              <a:cxnSpLocks noChangeShapeType="1"/>
              <a:stCxn id="5" idx="5"/>
              <a:endCxn id="7" idx="0"/>
            </p:cNvCxnSpPr>
            <p:nvPr/>
          </p:nvCxnSpPr>
          <p:spPr bwMode="auto">
            <a:xfrm>
              <a:off x="6395006" y="3892379"/>
              <a:ext cx="353662" cy="4519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"/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6916179" y="4731556"/>
              <a:ext cx="324049" cy="6060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6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6227494" y="4731556"/>
              <a:ext cx="353662" cy="6060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6"/>
            <p:cNvCxnSpPr>
              <a:cxnSpLocks noChangeShapeType="1"/>
              <a:stCxn id="5" idx="3"/>
              <a:endCxn id="6" idx="0"/>
            </p:cNvCxnSpPr>
            <p:nvPr/>
          </p:nvCxnSpPr>
          <p:spPr bwMode="auto">
            <a:xfrm flipH="1">
              <a:off x="5647097" y="3892379"/>
              <a:ext cx="412886" cy="4623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oup 2"/>
            <p:cNvGrpSpPr/>
            <p:nvPr/>
          </p:nvGrpSpPr>
          <p:grpSpPr>
            <a:xfrm>
              <a:off x="5990597" y="3500735"/>
              <a:ext cx="486403" cy="461665"/>
              <a:chOff x="5990597" y="3500735"/>
              <a:chExt cx="486403" cy="461665"/>
            </a:xfrm>
          </p:grpSpPr>
          <p:sp>
            <p:nvSpPr>
              <p:cNvPr id="5" name="Oval 3"/>
              <p:cNvSpPr>
                <a:spLocks noChangeArrowheads="1"/>
              </p:cNvSpPr>
              <p:nvPr/>
            </p:nvSpPr>
            <p:spPr bwMode="auto">
              <a:xfrm>
                <a:off x="5990597" y="3505200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6008795" y="3500735"/>
                    <a:ext cx="46820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795" y="3500735"/>
                    <a:ext cx="468205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410200" y="4340347"/>
              <a:ext cx="493941" cy="468035"/>
              <a:chOff x="5410200" y="4340347"/>
              <a:chExt cx="493941" cy="468035"/>
            </a:xfrm>
          </p:grpSpPr>
          <p:sp>
            <p:nvSpPr>
              <p:cNvPr id="6" name="Oval 3"/>
              <p:cNvSpPr>
                <a:spLocks noChangeArrowheads="1"/>
              </p:cNvSpPr>
              <p:nvPr/>
            </p:nvSpPr>
            <p:spPr bwMode="auto">
              <a:xfrm>
                <a:off x="5410200" y="4354773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33CC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5424266" y="4340347"/>
                    <a:ext cx="47987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4266" y="4340347"/>
                    <a:ext cx="479875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6511771" y="4340347"/>
              <a:ext cx="473794" cy="461665"/>
              <a:chOff x="6511771" y="4340347"/>
              <a:chExt cx="473794" cy="461665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6511771" y="4344376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0432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515880" y="4340347"/>
                    <a:ext cx="46820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880" y="4340347"/>
                    <a:ext cx="468205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5990597" y="5326482"/>
              <a:ext cx="497455" cy="464718"/>
              <a:chOff x="5990597" y="5326482"/>
              <a:chExt cx="497455" cy="464718"/>
            </a:xfrm>
          </p:grpSpPr>
          <p:sp>
            <p:nvSpPr>
              <p:cNvPr id="8" name="Oval 3"/>
              <p:cNvSpPr>
                <a:spLocks noChangeArrowheads="1"/>
              </p:cNvSpPr>
              <p:nvPr/>
            </p:nvSpPr>
            <p:spPr bwMode="auto">
              <a:xfrm>
                <a:off x="5990597" y="5337591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437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5996186" y="5326482"/>
                    <a:ext cx="49186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𝐷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6186" y="5326482"/>
                    <a:ext cx="491866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7003331" y="5333396"/>
              <a:ext cx="481684" cy="461665"/>
              <a:chOff x="7003331" y="5333396"/>
              <a:chExt cx="481684" cy="461665"/>
            </a:xfrm>
          </p:grpSpPr>
          <p:sp>
            <p:nvSpPr>
              <p:cNvPr id="9" name="Oval 3"/>
              <p:cNvSpPr>
                <a:spLocks noChangeArrowheads="1"/>
              </p:cNvSpPr>
              <p:nvPr/>
            </p:nvSpPr>
            <p:spPr bwMode="auto">
              <a:xfrm>
                <a:off x="7003331" y="5337591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E8851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7010975" y="5333396"/>
                    <a:ext cx="4740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E8851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E8851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975" y="5333396"/>
                    <a:ext cx="474040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00113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264" y="363520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Global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9100" y="1371600"/>
                <a:ext cx="11391900" cy="48006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</a:rPr>
                  <a:t>Bayes nets: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>
                    <a:latin typeface="Calibri"/>
                    <a:cs typeface="Calibri"/>
                  </a:rPr>
                  <a:t>Encode joint distributions as product of conditional distributions on each variable</a:t>
                </a:r>
              </a:p>
              <a:p>
                <a:pPr lvl="1">
                  <a:lnSpc>
                    <a:spcPct val="80000"/>
                  </a:lnSpc>
                </a:pPr>
                <a:endParaRPr lang="en-US" sz="2400" dirty="0">
                  <a:latin typeface="Calibri"/>
                  <a:cs typeface="Calibri"/>
                </a:endParaRPr>
              </a:p>
              <a:p>
                <a:pPr marL="457176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C00CC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CC00CC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C00CC"/>
                                      </a:solidFill>
                                      <a:latin typeface="Cambria Math" charset="0"/>
                                      <a:cs typeface="Calibri"/>
                                      <a:sym typeface="Wingding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C00CC"/>
                                      </a:solidFill>
                                      <a:latin typeface="Cambria Math" charset="0"/>
                                      <a:cs typeface="Calibri"/>
                                      <a:sym typeface="Wingding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𝑃𝑎𝑟𝑒𝑛𝑡𝑠</m:t>
                          </m:r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cs typeface="Calibri"/>
                                  <a:sym typeface="Wingding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C00CC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)) 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Calibri"/>
                  <a:cs typeface="Calibri"/>
                </a:endParaRPr>
              </a:p>
              <a:p>
                <a:pPr marL="457176" lvl="1" indent="0" eaLnBrk="1" hangingPunct="1">
                  <a:lnSpc>
                    <a:spcPct val="80000"/>
                  </a:lnSpc>
                  <a:buNone/>
                </a:pPr>
                <a:endParaRPr lang="en-US" sz="2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371600"/>
                <a:ext cx="11391900" cy="4800600"/>
              </a:xfrm>
              <a:blipFill rotWithShape="0">
                <a:blip r:embed="rId2"/>
                <a:stretch>
                  <a:fillRect l="-963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116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022" y="369271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Semantics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43870"/>
                <a:ext cx="11379200" cy="520933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Joint distribution factorization example</a:t>
                </a:r>
              </a:p>
              <a:p>
                <a:pPr>
                  <a:lnSpc>
                    <a:spcPct val="80000"/>
                  </a:lnSpc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Generic chain rule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>
                  <a:latin typeface="Calibri"/>
                  <a:cs typeface="Calibri"/>
                  <a:sym typeface="Wingdings"/>
                </a:endParaRPr>
              </a:p>
              <a:p>
                <a:pPr marL="342882" lvl="1" indent="-342882">
                  <a:lnSpc>
                    <a:spcPct val="80000"/>
                  </a:lnSpc>
                  <a:buClr>
                    <a:schemeClr val="accent2"/>
                  </a:buClr>
                </a:pPr>
                <a:endParaRPr lang="en-US" sz="2400" i="1" dirty="0">
                  <a:solidFill>
                    <a:srgbClr val="CC00CC"/>
                  </a:solidFill>
                  <a:latin typeface="Cambria Math" charset="0"/>
                  <a:cs typeface="Calibri"/>
                  <a:sym typeface="Wingdings"/>
                </a:endParaRPr>
              </a:p>
              <a:p>
                <a:pPr marL="0" lvl="1" indent="0">
                  <a:lnSpc>
                    <a:spcPct val="80000"/>
                  </a:lnSpc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 marL="0" lvl="1" indent="0">
                  <a:lnSpc>
                    <a:spcPct val="80000"/>
                  </a:lnSpc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  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        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𝑀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Bayes nets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𝑃𝑎𝑟𝑒𝑛𝑡𝑠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43870"/>
                <a:ext cx="11379200" cy="5209330"/>
              </a:xfrm>
              <a:blipFill rotWithShape="0">
                <a:blip r:embed="rId3"/>
                <a:stretch>
                  <a:fillRect l="-965" t="-2573" b="-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81" name="Group 24680"/>
          <p:cNvGrpSpPr/>
          <p:nvPr/>
        </p:nvGrpSpPr>
        <p:grpSpPr>
          <a:xfrm>
            <a:off x="9144000" y="2385270"/>
            <a:ext cx="2895600" cy="3126530"/>
            <a:chOff x="8915400" y="1369270"/>
            <a:chExt cx="2895600" cy="3126530"/>
          </a:xfrm>
        </p:grpSpPr>
        <p:sp>
          <p:nvSpPr>
            <p:cNvPr id="7" name="Oval 6"/>
            <p:cNvSpPr/>
            <p:nvPr/>
          </p:nvSpPr>
          <p:spPr>
            <a:xfrm>
              <a:off x="8973312" y="1369270"/>
              <a:ext cx="1158240" cy="58991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B</a:t>
              </a:r>
              <a:r>
                <a:rPr lang="en-US" sz="1400" dirty="0">
                  <a:latin typeface="Calibri"/>
                  <a:cs typeface="Calibri"/>
                </a:rPr>
                <a:t>urglary</a:t>
              </a:r>
              <a:endParaRPr lang="en-US" sz="1400" b="1" dirty="0">
                <a:latin typeface="Calibri"/>
                <a:cs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363200" y="1392620"/>
              <a:ext cx="1447800" cy="64890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E</a:t>
              </a:r>
              <a:r>
                <a:rPr lang="en-US" sz="1400" dirty="0">
                  <a:latin typeface="Calibri"/>
                  <a:cs typeface="Calibri"/>
                </a:rPr>
                <a:t>arthquake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906000" y="2549093"/>
              <a:ext cx="938784" cy="76688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A</a:t>
              </a:r>
              <a:r>
                <a:rPr lang="en-US" sz="1400" dirty="0">
                  <a:latin typeface="Calibri"/>
                  <a:cs typeface="Calibri"/>
                </a:rPr>
                <a:t>larm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915400" y="3787906"/>
              <a:ext cx="810768" cy="6956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J</a:t>
              </a:r>
              <a:r>
                <a:rPr lang="en-US" sz="1400" dirty="0">
                  <a:latin typeface="Calibri"/>
                  <a:cs typeface="Calibri"/>
                </a:rPr>
                <a:t>ohn calls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1000232" y="3787906"/>
              <a:ext cx="810768" cy="7078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M</a:t>
              </a:r>
              <a:r>
                <a:rPr lang="en-US" sz="1400" dirty="0">
                  <a:latin typeface="Calibri"/>
                  <a:cs typeface="Calibri"/>
                </a:rPr>
                <a:t>ary calls</a:t>
              </a:r>
            </a:p>
          </p:txBody>
        </p:sp>
        <p:cxnSp>
          <p:nvCxnSpPr>
            <p:cNvPr id="12" name="Straight Arrow Connector 11"/>
            <p:cNvCxnSpPr>
              <a:stCxn id="10" idx="4"/>
              <a:endCxn id="12" idx="1"/>
            </p:cNvCxnSpPr>
            <p:nvPr/>
          </p:nvCxnSpPr>
          <p:spPr>
            <a:xfrm>
              <a:off x="9552432" y="1959181"/>
              <a:ext cx="532599" cy="7022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4"/>
              <a:endCxn id="12" idx="7"/>
            </p:cNvCxnSpPr>
            <p:nvPr/>
          </p:nvCxnSpPr>
          <p:spPr>
            <a:xfrm flipH="1">
              <a:off x="10699281" y="2041523"/>
              <a:ext cx="387819" cy="619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13" idx="0"/>
            </p:cNvCxnSpPr>
            <p:nvPr/>
          </p:nvCxnSpPr>
          <p:spPr>
            <a:xfrm flipH="1">
              <a:off x="9320784" y="3203670"/>
              <a:ext cx="764247" cy="584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5"/>
              <a:endCxn id="15" idx="0"/>
            </p:cNvCxnSpPr>
            <p:nvPr/>
          </p:nvCxnSpPr>
          <p:spPr>
            <a:xfrm>
              <a:off x="10699281" y="3203670"/>
              <a:ext cx="706335" cy="584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/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/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/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767B-FEE3-4FC3-9931-47744EA2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C52D-AA2D-4DBE-9E7C-0E1A4CF9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on Piazza!</a:t>
            </a:r>
          </a:p>
        </p:txBody>
      </p:sp>
    </p:spTree>
    <p:extLst>
      <p:ext uri="{BB962C8B-B14F-4D97-AF65-F5344CB8AC3E}">
        <p14:creationId xmlns:p14="http://schemas.microsoft.com/office/powerpoint/2010/main" val="3288160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/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/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/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as you walk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9"/>
            <a:ext cx="6828416" cy="487022"/>
          </a:xfrm>
        </p:spPr>
        <p:txBody>
          <a:bodyPr/>
          <a:lstStyle/>
          <a:p>
            <a:r>
              <a:rPr lang="en-US" dirty="0"/>
              <a:t>When does a probability table sum to 1?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E32F20-9B00-4E39-9A6D-AF328C4416A7}"/>
                  </a:ext>
                </a:extLst>
              </p:cNvPr>
              <p:cNvSpPr/>
              <p:nvPr/>
            </p:nvSpPr>
            <p:spPr>
              <a:xfrm>
                <a:off x="1252476" y="2073865"/>
                <a:ext cx="18783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E32F20-9B00-4E39-9A6D-AF328C441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76" y="2073865"/>
                <a:ext cx="1878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B31C1-7A87-440A-8A69-6C212E0A4CB4}"/>
                  </a:ext>
                </a:extLst>
              </p:cNvPr>
              <p:cNvSpPr/>
              <p:nvPr/>
            </p:nvSpPr>
            <p:spPr>
              <a:xfrm>
                <a:off x="1693654" y="3694259"/>
                <a:ext cx="20942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B31C1-7A87-440A-8A69-6C212E0A4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54" y="3694259"/>
                <a:ext cx="20942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733CA2-E165-448C-8B65-AB3E008E9D92}"/>
                  </a:ext>
                </a:extLst>
              </p:cNvPr>
              <p:cNvSpPr/>
              <p:nvPr/>
            </p:nvSpPr>
            <p:spPr>
              <a:xfrm>
                <a:off x="3753315" y="2912586"/>
                <a:ext cx="17173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733CA2-E165-448C-8B65-AB3E008E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15" y="2912586"/>
                <a:ext cx="17173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A36ED8-6008-4B72-93EC-594F62C0C476}"/>
                  </a:ext>
                </a:extLst>
              </p:cNvPr>
              <p:cNvSpPr/>
              <p:nvPr/>
            </p:nvSpPr>
            <p:spPr>
              <a:xfrm>
                <a:off x="9016405" y="3569935"/>
                <a:ext cx="20109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A36ED8-6008-4B72-93EC-594F62C0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405" y="3569935"/>
                <a:ext cx="20109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EB4C-F9EF-4363-933F-BACE5B240770}"/>
                  </a:ext>
                </a:extLst>
              </p:cNvPr>
              <p:cNvSpPr/>
              <p:nvPr/>
            </p:nvSpPr>
            <p:spPr>
              <a:xfrm>
                <a:off x="9898762" y="1512751"/>
                <a:ext cx="16754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0DEB4C-F9EF-4363-933F-BACE5B240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762" y="1512751"/>
                <a:ext cx="1675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BCC629-5C38-4D59-B8CB-E308D05E4EE7}"/>
                  </a:ext>
                </a:extLst>
              </p:cNvPr>
              <p:cNvSpPr/>
              <p:nvPr/>
            </p:nvSpPr>
            <p:spPr>
              <a:xfrm>
                <a:off x="7136512" y="2615335"/>
                <a:ext cx="21279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BCC629-5C38-4D59-B8CB-E308D05E4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12" y="2615335"/>
                <a:ext cx="21279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13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0CCC32-6E2B-4A07-B0BC-906443E1C152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914381" lvl="1" indent="-514350"/>
            <a:r>
              <a:rPr lang="en-US" sz="2400" kern="0" dirty="0"/>
              <a:t>Mushrooms</a:t>
            </a:r>
          </a:p>
          <a:p>
            <a:pPr marL="914381" lvl="1" indent="-514350"/>
            <a:r>
              <a:rPr lang="en-US" sz="2400" kern="0" dirty="0"/>
              <a:t>Spinach</a:t>
            </a:r>
          </a:p>
          <a:p>
            <a:pPr marL="914381" lvl="1" indent="-514350"/>
            <a:r>
              <a:rPr lang="en-US" sz="2400" kern="0" dirty="0"/>
              <a:t>No spinach</a:t>
            </a:r>
          </a:p>
          <a:p>
            <a:pPr marL="914381" lvl="1" indent="-514350"/>
            <a:r>
              <a:rPr lang="en-US" sz="2400" kern="0" dirty="0"/>
              <a:t>No spinach and mushrooms</a:t>
            </a:r>
          </a:p>
          <a:p>
            <a:pPr marL="914381" lvl="1" indent="-514350"/>
            <a:r>
              <a:rPr lang="en-US" sz="2000" kern="0" dirty="0"/>
              <a:t>No spinach when asking for no mushrooms</a:t>
            </a:r>
          </a:p>
          <a:p>
            <a:pPr marL="914381" lvl="1" indent="-514350"/>
            <a:r>
              <a:rPr lang="en-US" sz="2000" kern="0" dirty="0"/>
              <a:t>No spinach when asking for mushrooms</a:t>
            </a:r>
          </a:p>
          <a:p>
            <a:pPr marL="914381" lvl="1" indent="-514350"/>
            <a:r>
              <a:rPr lang="en-US" sz="2000" kern="0" dirty="0"/>
              <a:t>Spinach when asking for mushrooms</a:t>
            </a:r>
          </a:p>
          <a:p>
            <a:pPr marL="914381" lvl="1" indent="-514350"/>
            <a:r>
              <a:rPr lang="en-US" sz="2000" kern="0" dirty="0"/>
              <a:t>No mushrooms and no spinach</a:t>
            </a:r>
          </a:p>
          <a:p>
            <a:pPr marL="914381" lvl="1" indent="-514350">
              <a:buAutoNum type="arabicParenR"/>
            </a:pPr>
            <a:endParaRPr lang="en-US" kern="0" dirty="0">
              <a:solidFill>
                <a:srgbClr val="7030A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6407DFD-879C-466C-A289-14D87CABF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EC2A839-AB88-4B14-B248-FCDC870C54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0CC4-CAA4-45AD-94F8-877F8D20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Any Query from Joint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79C2-5423-481C-A494-71FED692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584199"/>
          </a:xfrm>
        </p:spPr>
        <p:txBody>
          <a:bodyPr/>
          <a:lstStyle/>
          <a:p>
            <a:r>
              <a:rPr lang="en-US" dirty="0"/>
              <a:t>You can answer all of these questions: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E64A3E-843C-4FCC-936E-FA664ABDAA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1981200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E64A3E-843C-4FCC-936E-FA664ABDA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324968"/>
                  </p:ext>
                </p:extLst>
              </p:nvPr>
            </p:nvGraphicFramePr>
            <p:xfrm>
              <a:off x="457200" y="1981200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99" r="-1478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0000" r="-168852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000" r="-168852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122933-959D-4FB2-9B7D-5F4BCE8DBE2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4317999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122933-959D-4FB2-9B7D-5F4BCE8DBE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43289"/>
                  </p:ext>
                </p:extLst>
              </p:nvPr>
            </p:nvGraphicFramePr>
            <p:xfrm>
              <a:off x="457200" y="4317999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99" r="-1478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9206" r="-168852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00800" r="-168852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BBC1ED-A1F0-40E9-A2F3-157641EAA6C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36053" y="2759774"/>
              <a:ext cx="2667000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1884121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18301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391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BBC1ED-A1F0-40E9-A2F3-157641EAA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480268"/>
                  </p:ext>
                </p:extLst>
              </p:nvPr>
            </p:nvGraphicFramePr>
            <p:xfrm>
              <a:off x="3536053" y="2759774"/>
              <a:ext cx="2667000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1884121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" r="-289381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800" r="-19196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28938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100000" r="-1919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600" r="-28938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201600" r="-191964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18301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00" r="-2893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301600" r="-19196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3914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64219D-747D-4E58-B3F2-F611BED6A00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39001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64219D-747D-4E58-B3F2-F611BED6A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652902"/>
                  </p:ext>
                </p:extLst>
              </p:nvPr>
            </p:nvGraphicFramePr>
            <p:xfrm>
              <a:off x="7239001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600" r="-13768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01600" r="-13768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50BFE-BCE3-46DB-B9A8-7EE80D9FBC02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17286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50BFE-BCE3-46DB-B9A8-7EE80D9FB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7286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F25B0A-12D7-4D67-8BB5-5F8E99D43D6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17296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F25B0A-12D7-4D67-8BB5-5F8E99D43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568883"/>
                  </p:ext>
                </p:extLst>
              </p:nvPr>
            </p:nvGraphicFramePr>
            <p:xfrm>
              <a:off x="9717296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1600" r="-13768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101600" r="-13768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3B1D3-C1D1-4C69-9E85-E9B99E9AE070}"/>
                  </a:ext>
                </a:extLst>
              </p:cNvPr>
              <p:cNvSpPr/>
              <p:nvPr/>
            </p:nvSpPr>
            <p:spPr>
              <a:xfrm>
                <a:off x="10250695" y="1600200"/>
                <a:ext cx="17654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3B1D3-C1D1-4C69-9E85-E9B99E9A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95" y="1600200"/>
                <a:ext cx="176542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E27FD2-3098-4EFA-9EA5-2F0B4CC16C2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06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E27FD2-3098-4EFA-9EA5-2F0B4CC16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84435"/>
                  </p:ext>
                </p:extLst>
              </p:nvPr>
            </p:nvGraphicFramePr>
            <p:xfrm>
              <a:off x="7275306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794" r="-13768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101600" r="-1376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5CAF35-FA28-4BE0-89D9-D5A41AB82FAD}"/>
                  </a:ext>
                </a:extLst>
              </p:cNvPr>
              <p:cNvSpPr/>
              <p:nvPr/>
            </p:nvSpPr>
            <p:spPr>
              <a:xfrm>
                <a:off x="7808705" y="4089728"/>
                <a:ext cx="17635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5CAF35-FA28-4BE0-89D9-D5A41AB82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05" y="4089728"/>
                <a:ext cx="176356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DA183A-37C5-4007-B899-D8F3B2EFEAF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53601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DA183A-37C5-4007-B899-D8F3B2EFEA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005270"/>
                  </p:ext>
                </p:extLst>
              </p:nvPr>
            </p:nvGraphicFramePr>
            <p:xfrm>
              <a:off x="9753601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t="-794" r="-13768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t="-101600" r="-1376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7D8651-A51E-427F-B8E5-B38F0F14336F}"/>
                  </a:ext>
                </a:extLst>
              </p:cNvPr>
              <p:cNvSpPr/>
              <p:nvPr/>
            </p:nvSpPr>
            <p:spPr>
              <a:xfrm>
                <a:off x="10287000" y="4089728"/>
                <a:ext cx="1769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7D8651-A51E-427F-B8E5-B38F0F143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4089728"/>
                <a:ext cx="176984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4517D5-8380-4337-BD4C-2262DF69714F}"/>
                  </a:ext>
                </a:extLst>
              </p:cNvPr>
              <p:cNvSpPr/>
              <p:nvPr/>
            </p:nvSpPr>
            <p:spPr>
              <a:xfrm>
                <a:off x="4648201" y="2025935"/>
                <a:ext cx="1621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4517D5-8380-4337-BD4C-2262DF697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2025935"/>
                <a:ext cx="162121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FD4E0-7654-4BB5-BB91-FEF0398AC28F}"/>
                  </a:ext>
                </a:extLst>
              </p:cNvPr>
              <p:cNvSpPr/>
              <p:nvPr/>
            </p:nvSpPr>
            <p:spPr>
              <a:xfrm>
                <a:off x="1219200" y="2819400"/>
                <a:ext cx="12554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12/20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FD4E0-7654-4BB5-BB91-FEF0398A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9400"/>
                <a:ext cx="125547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5F490-3008-4098-A135-220E7B348E21}"/>
                  </a:ext>
                </a:extLst>
              </p:cNvPr>
              <p:cNvSpPr/>
              <p:nvPr/>
            </p:nvSpPr>
            <p:spPr>
              <a:xfrm>
                <a:off x="5046718" y="3657600"/>
                <a:ext cx="105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6/20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5F490-3008-4098-A135-220E7B348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18" y="3657600"/>
                <a:ext cx="10567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409AAD-97D0-44EA-A1AA-304B811D1397}"/>
                  </a:ext>
                </a:extLst>
              </p:cNvPr>
              <p:cNvSpPr/>
              <p:nvPr/>
            </p:nvSpPr>
            <p:spPr>
              <a:xfrm>
                <a:off x="8153400" y="5656523"/>
                <a:ext cx="105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409AAD-97D0-44EA-A1AA-304B811D1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656523"/>
                <a:ext cx="10567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Answer Any Query from Joint Distribution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P(Weather)?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P(Weather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P(Weather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42473"/>
              </p:ext>
            </p:extLst>
          </p:nvPr>
        </p:nvGraphicFramePr>
        <p:xfrm>
          <a:off x="7249886" y="1515801"/>
          <a:ext cx="4580433" cy="3566160"/>
        </p:xfrm>
        <a:graphic>
          <a:graphicData uri="http://schemas.openxmlformats.org/drawingml/2006/table">
            <a:tbl>
              <a:tblPr/>
              <a:tblGrid>
                <a:gridCol w="127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Season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P(S, T, 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2E75B5"/>
      </a:accent1>
      <a:accent2>
        <a:srgbClr val="2E75B5"/>
      </a:accent2>
      <a:accent3>
        <a:srgbClr val="A5A5A5"/>
      </a:accent3>
      <a:accent4>
        <a:srgbClr val="FFC000"/>
      </a:accent4>
      <a:accent5>
        <a:srgbClr val="5B9BD5"/>
      </a:accent5>
      <a:accent6>
        <a:srgbClr val="2E75B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13368</TotalTime>
  <Words>2443</Words>
  <Application>Microsoft Office PowerPoint</Application>
  <PresentationFormat>Widescreen</PresentationFormat>
  <Paragraphs>741</Paragraphs>
  <Slides>51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 Light</vt:lpstr>
      <vt:lpstr>Wingdings</vt:lpstr>
      <vt:lpstr>Calibri</vt:lpstr>
      <vt:lpstr>Cambria Math</vt:lpstr>
      <vt:lpstr>Office Theme</vt:lpstr>
      <vt:lpstr>Warm-up as you walk in</vt:lpstr>
      <vt:lpstr>Announcements</vt:lpstr>
      <vt:lpstr>AI: Representation and Problem Solving </vt:lpstr>
      <vt:lpstr>AI-pril Fool’s! </vt:lpstr>
      <vt:lpstr>Course Survey</vt:lpstr>
      <vt:lpstr>Warm-up as you walk in</vt:lpstr>
      <vt:lpstr>Answer Any Query from Joint Distribution</vt:lpstr>
      <vt:lpstr>Answer Any Query from Joint Distribution</vt:lpstr>
      <vt:lpstr>Answer Any Query from Joint Distribution</vt:lpstr>
      <vt:lpstr>Answer Any Query from Joint Distribution</vt:lpstr>
      <vt:lpstr>Answer Any Query from Joint Distribution</vt:lpstr>
      <vt:lpstr>Answer Any Query from Joint Distribution</vt:lpstr>
      <vt:lpstr>Answer Any Query from Joint Distribution</vt:lpstr>
      <vt:lpstr>Build Joint Distribution Using Chain Rule</vt:lpstr>
      <vt:lpstr>Build Joint Distribution Using Chain Rule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Answer Any Query from Condition Probability Tables</vt:lpstr>
      <vt:lpstr>Build Joint Distribution Using Chain Rule</vt:lpstr>
      <vt:lpstr>Independence</vt:lpstr>
      <vt:lpstr>Independence</vt:lpstr>
      <vt:lpstr>Example: Independence</vt:lpstr>
      <vt:lpstr>Example: Independence?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 Nets Syntax Review</vt:lpstr>
      <vt:lpstr>Bayes Net Global Semantics</vt:lpstr>
      <vt:lpstr>Semantics Example</vt:lpstr>
      <vt:lpstr>Example: Coin Flips</vt:lpstr>
      <vt:lpstr>Example: Traffic</vt:lpstr>
      <vt:lpstr>Example: Alarm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1042</cp:revision>
  <cp:lastPrinted>2018-11-27T13:42:27Z</cp:lastPrinted>
  <dcterms:created xsi:type="dcterms:W3CDTF">2018-10-11T11:39:27Z</dcterms:created>
  <dcterms:modified xsi:type="dcterms:W3CDTF">2019-04-03T15:32:21Z</dcterms:modified>
</cp:coreProperties>
</file>